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b9d540fc7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b9d540fc7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b9d540fc7f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b9d540fc7f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b9d540fc7f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b9d540fc7f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b9d540fc7f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b9d540fc7f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E-commerce website 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Julian Jones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Info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</a:t>
            </a:r>
            <a:r>
              <a:rPr lang="en"/>
              <a:t>lient is Kanap, a furniture company which sells its products from their physical shop only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company would now like to add an online store to its physical shop in order to sell its products on the Internet.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2950" y="2347925"/>
            <a:ext cx="2401050" cy="27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 to Complete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Bring together the work done by the team by integrating the API information into the various web pages using Javascript. 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Implement a plan for acceptance tests to make sure the website is </a:t>
            </a:r>
            <a:r>
              <a:rPr lang="en"/>
              <a:t>functioning</a:t>
            </a:r>
            <a:r>
              <a:rPr lang="en"/>
              <a:t> correctly.</a:t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5099" y="3042475"/>
            <a:ext cx="7038899" cy="210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Structure 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homepage where all the products will show up ready to be selected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product page where the selected item will be shown here. Along </a:t>
            </a:r>
            <a:r>
              <a:rPr lang="en"/>
              <a:t>with</a:t>
            </a:r>
            <a:r>
              <a:rPr lang="en"/>
              <a:t> price, description, choices of color options, and quantity. 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Cart page where details of the order will show here along </a:t>
            </a:r>
            <a:r>
              <a:rPr lang="en"/>
              <a:t>with the specific information regarding the customer will be shown here via a form.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Last but not least, is the confirmation page which will show up once the order is completed and in the system!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link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https://github.com/JulianJ96/Project-5-Web-Dev-Master/tree/master/front/js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