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Chakra Petch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Bebas Neue"/>
      <p:regular r:id="rId41"/>
    </p:embeddedFont>
    <p:embeddedFont>
      <p:font typeface="Fira Code"/>
      <p:regular r:id="rId42"/>
      <p:bold r:id="rId43"/>
    </p:embeddedFont>
    <p:embeddedFont>
      <p:font typeface="Chakra Petch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FiraCode-regular.fntdata"/><Relationship Id="rId41" Type="http://schemas.openxmlformats.org/officeDocument/2006/relationships/font" Target="fonts/BebasNeue-regular.fntdata"/><Relationship Id="rId22" Type="http://schemas.openxmlformats.org/officeDocument/2006/relationships/slide" Target="slides/slide18.xml"/><Relationship Id="rId44" Type="http://schemas.openxmlformats.org/officeDocument/2006/relationships/font" Target="fonts/ChakraPetch-regular.fntdata"/><Relationship Id="rId21" Type="http://schemas.openxmlformats.org/officeDocument/2006/relationships/slide" Target="slides/slide17.xml"/><Relationship Id="rId43" Type="http://schemas.openxmlformats.org/officeDocument/2006/relationships/font" Target="fonts/FiraCode-bold.fntdata"/><Relationship Id="rId24" Type="http://schemas.openxmlformats.org/officeDocument/2006/relationships/slide" Target="slides/slide20.xml"/><Relationship Id="rId46" Type="http://schemas.openxmlformats.org/officeDocument/2006/relationships/font" Target="fonts/ChakraPetch-italic.fntdata"/><Relationship Id="rId23" Type="http://schemas.openxmlformats.org/officeDocument/2006/relationships/slide" Target="slides/slide19.xml"/><Relationship Id="rId45" Type="http://schemas.openxmlformats.org/officeDocument/2006/relationships/font" Target="fonts/ChakraPetch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ChakraPetch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hakraPetchMedium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hakraPetchMedium-italic.fntdata"/><Relationship Id="rId12" Type="http://schemas.openxmlformats.org/officeDocument/2006/relationships/slide" Target="slides/slide8.xml"/><Relationship Id="rId34" Type="http://schemas.openxmlformats.org/officeDocument/2006/relationships/font" Target="fonts/ChakraPetchMedium-bold.fntdata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ChakraPetch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7030f7ab2_0_2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17030f7ab2_0_2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2e50b4024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2e50b4024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2e50b4024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2e50b4024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17030f7ab2_0_22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17030f7ab2_0_22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e50b4024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e50b4024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d03fd467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d03fd46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e50b4024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2e50b4024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e50b4024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e50b4024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2d03fd46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2d03fd46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2d03fd467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2d03fd467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e50b4024d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2e50b4024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d03fd467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2d03fd467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ce43941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2ce43941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2e50b4024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2e50b4024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2e50b4024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2e50b4024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2ce439412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2ce439412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2e50b4024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2e50b4024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2e50b4024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2e50b4024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2d03fd46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2d03fd46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ce439412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2ce439412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61526d799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61526d799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61526d799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61526d799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61526d799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61526d799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e50b402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e50b402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7030f7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7030f7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2e50b4024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2e50b4024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2e50b4024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2e50b402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" name="Google Shape;222;p1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1" name="Google Shape;231;p1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1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1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1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8" name="Google Shape;418;p2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2" name="Google Shape;442;p2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p2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2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2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2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2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5" name="Google Shape;525;p2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3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CMPS 480</a:t>
            </a:r>
            <a:r>
              <a:rPr lang="en" sz="5400"/>
              <a:t>: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PROJECT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Antonio Flores Marquez, Julian Jimenez Gonzaga</a:t>
            </a:r>
            <a:endParaRPr sz="1100">
              <a:solidFill>
                <a:srgbClr val="202124"/>
              </a:solidFill>
              <a:highlight>
                <a:srgbClr val="F1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2" name="Google Shape;662;p33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2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SLOPE</a:t>
            </a:r>
            <a:endParaRPr/>
          </a:p>
        </p:txBody>
      </p:sp>
      <p:sp>
        <p:nvSpPr>
          <p:cNvPr id="803" name="Google Shape;803;p42"/>
          <p:cNvSpPr txBox="1"/>
          <p:nvPr>
            <p:ph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04" name="Google Shape;804;p42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805" name="Google Shape;805;p42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806" name="Google Shape;806;p42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rect b="b" l="l" r="r" t="t"/>
                <a:pathLst>
                  <a:path extrusionOk="0" h="18014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2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2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2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2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rect b="b" l="l" r="r" t="t"/>
                <a:pathLst>
                  <a:path extrusionOk="0" h="2002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2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2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2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2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2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2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2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rect b="b" l="l" r="r" t="t"/>
                <a:pathLst>
                  <a:path extrusionOk="0" h="2069" w="11042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2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rect b="b" l="l" r="r" t="t"/>
                <a:pathLst>
                  <a:path extrusionOk="0" h="3003" w="5038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2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9" name="Google Shape;829;p42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3"/>
          <p:cNvSpPr txBox="1"/>
          <p:nvPr>
            <p:ph idx="2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 </a:t>
            </a:r>
            <a:r>
              <a:rPr lang="en"/>
              <a:t>Slope takes four inputs from the user Y2, Y1, X2, and X1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35" name="Google Shape;83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SLOPE</a:t>
            </a:r>
            <a:endParaRPr/>
          </a:p>
        </p:txBody>
      </p:sp>
      <p:pic>
        <p:nvPicPr>
          <p:cNvPr id="836" name="Google Shape;8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49" y="1539727"/>
            <a:ext cx="3094850" cy="28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4"/>
          <p:cNvSpPr txBox="1"/>
          <p:nvPr>
            <p:ph idx="2" type="subTitle"/>
          </p:nvPr>
        </p:nvSpPr>
        <p:spPr>
          <a:xfrm>
            <a:off x="162325" y="1152375"/>
            <a:ext cx="86472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Slope uses the formula (Y2-Y1)/(X2-X1)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user has all the inputs, and presses the calculate button it will display the slope, and the rise, and the run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842" name="Google Shape;84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SLOPE</a:t>
            </a:r>
            <a:endParaRPr/>
          </a:p>
        </p:txBody>
      </p:sp>
      <p:pic>
        <p:nvPicPr>
          <p:cNvPr id="843" name="Google Shape;8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13" y="3209375"/>
            <a:ext cx="6033986" cy="1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"/>
          <p:cNvSpPr txBox="1"/>
          <p:nvPr>
            <p:ph type="title"/>
          </p:nvPr>
        </p:nvSpPr>
        <p:spPr>
          <a:xfrm>
            <a:off x="1379463" y="23754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AND PERIMETER</a:t>
            </a:r>
            <a:endParaRPr/>
          </a:p>
        </p:txBody>
      </p:sp>
      <p:sp>
        <p:nvSpPr>
          <p:cNvPr id="849" name="Google Shape;849;p45"/>
          <p:cNvSpPr txBox="1"/>
          <p:nvPr>
            <p:ph idx="1" type="subTitle"/>
          </p:nvPr>
        </p:nvSpPr>
        <p:spPr>
          <a:xfrm>
            <a:off x="1379621" y="36037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CIRCLE, RECTANGLE, SQUARE, TRIANGLE</a:t>
            </a:r>
            <a:endParaRPr/>
          </a:p>
        </p:txBody>
      </p:sp>
      <p:sp>
        <p:nvSpPr>
          <p:cNvPr id="850" name="Google Shape;850;p45"/>
          <p:cNvSpPr txBox="1"/>
          <p:nvPr>
            <p:ph idx="2" type="title"/>
          </p:nvPr>
        </p:nvSpPr>
        <p:spPr>
          <a:xfrm>
            <a:off x="3064125" y="12571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51" name="Google Shape;851;p45"/>
          <p:cNvGrpSpPr/>
          <p:nvPr/>
        </p:nvGrpSpPr>
        <p:grpSpPr>
          <a:xfrm>
            <a:off x="6148010" y="3994811"/>
            <a:ext cx="564698" cy="627192"/>
            <a:chOff x="2877151" y="3108530"/>
            <a:chExt cx="665290" cy="738916"/>
          </a:xfrm>
        </p:grpSpPr>
        <p:sp>
          <p:nvSpPr>
            <p:cNvPr id="852" name="Google Shape;852;p45"/>
            <p:cNvSpPr/>
            <p:nvPr/>
          </p:nvSpPr>
          <p:spPr>
            <a:xfrm>
              <a:off x="2877151" y="3108530"/>
              <a:ext cx="665290" cy="736489"/>
            </a:xfrm>
            <a:custGeom>
              <a:rect b="b" l="l" r="r" t="t"/>
              <a:pathLst>
                <a:path extrusionOk="0" h="20016" w="18081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2986396" y="3108530"/>
              <a:ext cx="73664" cy="36869"/>
            </a:xfrm>
            <a:custGeom>
              <a:rect b="b" l="l" r="r" t="t"/>
              <a:pathLst>
                <a:path extrusionOk="0" h="1002" w="2002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3209778" y="3108530"/>
              <a:ext cx="73664" cy="36869"/>
            </a:xfrm>
            <a:custGeom>
              <a:rect b="b" l="l" r="r" t="t"/>
              <a:pathLst>
                <a:path extrusionOk="0" h="1002" w="2002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3283405" y="3145361"/>
              <a:ext cx="111746" cy="295832"/>
            </a:xfrm>
            <a:custGeom>
              <a:rect b="b" l="l" r="r" t="t"/>
              <a:pathLst>
                <a:path extrusionOk="0" h="8040" w="3037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3395114" y="3182193"/>
              <a:ext cx="110495" cy="259000"/>
            </a:xfrm>
            <a:custGeom>
              <a:rect b="b" l="l" r="r" t="t"/>
              <a:pathLst>
                <a:path extrusionOk="0" h="7039" w="3003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3505573" y="3219025"/>
              <a:ext cx="36869" cy="259000"/>
            </a:xfrm>
            <a:custGeom>
              <a:rect b="b" l="l" r="r" t="t"/>
              <a:pathLst>
                <a:path extrusionOk="0" h="7039" w="1002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3024442" y="3477987"/>
              <a:ext cx="481168" cy="369459"/>
            </a:xfrm>
            <a:custGeom>
              <a:rect b="b" l="l" r="r" t="t"/>
              <a:pathLst>
                <a:path extrusionOk="0" h="10041" w="13077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2987610" y="3367529"/>
              <a:ext cx="74915" cy="184122"/>
            </a:xfrm>
            <a:custGeom>
              <a:rect b="b" l="l" r="r" t="t"/>
              <a:pathLst>
                <a:path extrusionOk="0" h="5004" w="2036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2987610" y="3255820"/>
              <a:ext cx="36869" cy="111746"/>
            </a:xfrm>
            <a:custGeom>
              <a:rect b="b" l="l" r="r" t="t"/>
              <a:pathLst>
                <a:path extrusionOk="0" h="3037" w="1002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2950815" y="3145361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3136151" y="3367529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3099320" y="3255820"/>
              <a:ext cx="36869" cy="111746"/>
            </a:xfrm>
            <a:custGeom>
              <a:rect b="b" l="l" r="r" t="t"/>
              <a:pathLst>
                <a:path extrusionOk="0" h="3037" w="1002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062488" y="3145361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3172946" y="3145361"/>
              <a:ext cx="36869" cy="222205"/>
            </a:xfrm>
            <a:custGeom>
              <a:rect b="b" l="l" r="r" t="t"/>
              <a:pathLst>
                <a:path extrusionOk="0" h="6039" w="1002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2877151" y="3404324"/>
              <a:ext cx="110495" cy="110532"/>
            </a:xfrm>
            <a:custGeom>
              <a:rect b="b" l="l" r="r" t="t"/>
              <a:pathLst>
                <a:path extrusionOk="0" h="3004" w="3003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2912769" y="351481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2950815" y="355161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2986396" y="3626492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0" name="Google Shape;8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999" y="474249"/>
            <a:ext cx="3306800" cy="20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6"/>
          <p:cNvSpPr txBox="1"/>
          <p:nvPr>
            <p:ph idx="2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has the </a:t>
            </a:r>
            <a:r>
              <a:rPr lang="en"/>
              <a:t>option</a:t>
            </a:r>
            <a:r>
              <a:rPr lang="en"/>
              <a:t> to pick four different shapes in order to find the Area and Perimeter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76" name="Google Shape;87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AREA AND PERIMETER</a:t>
            </a:r>
            <a:endParaRPr/>
          </a:p>
        </p:txBody>
      </p:sp>
      <p:pic>
        <p:nvPicPr>
          <p:cNvPr id="877" name="Google Shape;8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825" y="1370975"/>
            <a:ext cx="3895825" cy="24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/>
          <p:nvPr>
            <p:ph idx="1" type="subTitle"/>
          </p:nvPr>
        </p:nvSpPr>
        <p:spPr>
          <a:xfrm>
            <a:off x="-2427379" y="6067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CIRCLE</a:t>
            </a:r>
            <a:endParaRPr/>
          </a:p>
        </p:txBody>
      </p:sp>
      <p:pic>
        <p:nvPicPr>
          <p:cNvPr id="883" name="Google Shape;8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725" y="1184912"/>
            <a:ext cx="4479250" cy="27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47"/>
          <p:cNvSpPr txBox="1"/>
          <p:nvPr>
            <p:ph idx="4294967295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hakra Petch"/>
                <a:ea typeface="Chakra Petch"/>
                <a:cs typeface="Chakra Petch"/>
                <a:sym typeface="Chakra Petch"/>
              </a:rPr>
              <a:t>The user is prompted to enter one integer in order to find the Area and Perimeter</a:t>
            </a:r>
            <a:endParaRPr sz="2400">
              <a:highlight>
                <a:schemeClr val="dk1"/>
              </a:highlight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8"/>
          <p:cNvSpPr txBox="1"/>
          <p:nvPr>
            <p:ph idx="1" type="subTitle"/>
          </p:nvPr>
        </p:nvSpPr>
        <p:spPr>
          <a:xfrm>
            <a:off x="-2427379" y="6067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CIRCLE</a:t>
            </a:r>
            <a:endParaRPr/>
          </a:p>
        </p:txBody>
      </p:sp>
      <p:pic>
        <p:nvPicPr>
          <p:cNvPr id="890" name="Google Shape;8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44788"/>
            <a:ext cx="8839198" cy="1500037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48"/>
          <p:cNvSpPr txBox="1"/>
          <p:nvPr>
            <p:ph idx="4294967295" type="subTitle"/>
          </p:nvPr>
        </p:nvSpPr>
        <p:spPr>
          <a:xfrm>
            <a:off x="162325" y="1152375"/>
            <a:ext cx="49530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Chakra Petch"/>
                <a:ea typeface="Chakra Petch"/>
                <a:cs typeface="Chakra Petch"/>
                <a:sym typeface="Chakra Petch"/>
              </a:rPr>
              <a:t>The formulas to find the Area and Perimeter are all different</a:t>
            </a:r>
            <a:endParaRPr sz="2400">
              <a:latin typeface="Chakra Petch"/>
              <a:ea typeface="Chakra Petch"/>
              <a:cs typeface="Chakra Petch"/>
              <a:sym typeface="Chakra Petch"/>
            </a:endParaRPr>
          </a:p>
        </p:txBody>
      </p:sp>
      <p:pic>
        <p:nvPicPr>
          <p:cNvPr id="892" name="Google Shape;8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675" y="1144988"/>
            <a:ext cx="3340200" cy="198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425" y="1361692"/>
            <a:ext cx="2468199" cy="152838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9"/>
          <p:cNvSpPr txBox="1"/>
          <p:nvPr>
            <p:ph idx="4294967295" type="subTitle"/>
          </p:nvPr>
        </p:nvSpPr>
        <p:spPr>
          <a:xfrm>
            <a:off x="-44727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Char char="○"/>
            </a:pPr>
            <a:r>
              <a:rPr lang="en" sz="2500">
                <a:solidFill>
                  <a:schemeClr val="lt1"/>
                </a:solidFill>
                <a:highlight>
                  <a:schemeClr val="dk1"/>
                </a:highlight>
                <a:latin typeface="Bebas Neue"/>
                <a:ea typeface="Bebas Neue"/>
                <a:cs typeface="Bebas Neue"/>
                <a:sym typeface="Bebas Neue"/>
              </a:rPr>
              <a:t>Circle Requires radius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Char char="○"/>
            </a:pPr>
            <a:r>
              <a:rPr lang="en" sz="2500">
                <a:solidFill>
                  <a:schemeClr val="lt1"/>
                </a:solidFill>
                <a:highlight>
                  <a:schemeClr val="dk1"/>
                </a:highlight>
                <a:latin typeface="Bebas Neue"/>
                <a:ea typeface="Bebas Neue"/>
                <a:cs typeface="Bebas Neue"/>
                <a:sym typeface="Bebas Neue"/>
              </a:rPr>
              <a:t>Square requires side Length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Char char="○"/>
            </a:pPr>
            <a:r>
              <a:rPr lang="en" sz="2500">
                <a:solidFill>
                  <a:schemeClr val="lt1"/>
                </a:solidFill>
                <a:highlight>
                  <a:schemeClr val="dk1"/>
                </a:highlight>
                <a:latin typeface="Bebas Neue"/>
                <a:ea typeface="Bebas Neue"/>
                <a:cs typeface="Bebas Neue"/>
                <a:sym typeface="Bebas Neue"/>
              </a:rPr>
              <a:t>REctangle = Requires Length  and  Width</a:t>
            </a:r>
            <a:endParaRPr sz="2500">
              <a:solidFill>
                <a:schemeClr val="lt1"/>
              </a:solidFill>
              <a:highlight>
                <a:schemeClr val="dk1"/>
              </a:highlight>
              <a:latin typeface="Bebas Neue"/>
              <a:ea typeface="Bebas Neue"/>
              <a:cs typeface="Bebas Neue"/>
              <a:sym typeface="Bebas Neue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Char char="○"/>
            </a:pPr>
            <a:r>
              <a:rPr lang="en" sz="2500">
                <a:solidFill>
                  <a:schemeClr val="lt1"/>
                </a:solidFill>
                <a:highlight>
                  <a:schemeClr val="dk1"/>
                </a:highlight>
                <a:latin typeface="Bebas Neue"/>
                <a:ea typeface="Bebas Neue"/>
                <a:cs typeface="Bebas Neue"/>
                <a:sym typeface="Bebas Neue"/>
              </a:rPr>
              <a:t>Triangle requires three different</a:t>
            </a:r>
            <a:endParaRPr sz="2400"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899" name="Google Shape;899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AND PERIMETER</a:t>
            </a:r>
            <a:endParaRPr/>
          </a:p>
        </p:txBody>
      </p:sp>
      <p:pic>
        <p:nvPicPr>
          <p:cNvPr id="900" name="Google Shape;9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426" y="3148700"/>
            <a:ext cx="2481296" cy="15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550" y="1360525"/>
            <a:ext cx="2468199" cy="15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4551" y="3149276"/>
            <a:ext cx="2468199" cy="152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0"/>
          <p:cNvSpPr txBox="1"/>
          <p:nvPr>
            <p:ph idx="1" type="subTitle"/>
          </p:nvPr>
        </p:nvSpPr>
        <p:spPr>
          <a:xfrm>
            <a:off x="-2467879" y="539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RECTANGLE</a:t>
            </a:r>
            <a:endParaRPr/>
          </a:p>
        </p:txBody>
      </p:sp>
      <p:pic>
        <p:nvPicPr>
          <p:cNvPr id="908" name="Google Shape;9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025" y="576850"/>
            <a:ext cx="4840751" cy="298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13253"/>
            <a:ext cx="8839199" cy="1207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01288"/>
            <a:ext cx="3747225" cy="184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1"/>
          <p:cNvSpPr txBox="1"/>
          <p:nvPr>
            <p:ph idx="1" type="subTitle"/>
          </p:nvPr>
        </p:nvSpPr>
        <p:spPr>
          <a:xfrm>
            <a:off x="110624" y="458300"/>
            <a:ext cx="1306800" cy="2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SQUARE</a:t>
            </a:r>
            <a:endParaRPr/>
          </a:p>
        </p:txBody>
      </p:sp>
      <p:pic>
        <p:nvPicPr>
          <p:cNvPr id="916" name="Google Shape;9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000" y="593402"/>
            <a:ext cx="4793101" cy="2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16076"/>
            <a:ext cx="7873450" cy="1275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94800"/>
            <a:ext cx="3745201" cy="219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 Medium"/>
              <a:buChar char="●"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The purpose of this app is for students who are taking a 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Chakra Petch Medium"/>
                <a:ea typeface="Chakra Petch Medium"/>
                <a:cs typeface="Chakra Petch Medium"/>
                <a:sym typeface="Chakra Petch Medium"/>
              </a:rPr>
              <a:t>Math class 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 Medium"/>
              <a:buChar char="●"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Features in this app include 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Chakra Petch"/>
                <a:ea typeface="Chakra Petch"/>
                <a:cs typeface="Chakra Petch"/>
                <a:sym typeface="Chakra Petch"/>
              </a:rPr>
              <a:t>Default Calculator, Find the Slope, Area and Perimeter,  Midpoint, Random Integer</a:t>
            </a:r>
            <a:endParaRPr sz="23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691" name="Google Shape;69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2"/>
          <p:cNvSpPr txBox="1"/>
          <p:nvPr>
            <p:ph idx="1" type="subTitle"/>
          </p:nvPr>
        </p:nvSpPr>
        <p:spPr>
          <a:xfrm>
            <a:off x="97125" y="552800"/>
            <a:ext cx="2184300" cy="2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TRIANGLE</a:t>
            </a:r>
            <a:endParaRPr/>
          </a:p>
        </p:txBody>
      </p:sp>
      <p:pic>
        <p:nvPicPr>
          <p:cNvPr id="924" name="Google Shape;9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04" y="714800"/>
            <a:ext cx="3766474" cy="23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500"/>
            <a:ext cx="8839201" cy="145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89300"/>
            <a:ext cx="4287282" cy="22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3"/>
          <p:cNvSpPr txBox="1"/>
          <p:nvPr>
            <p:ph type="title"/>
          </p:nvPr>
        </p:nvSpPr>
        <p:spPr>
          <a:xfrm>
            <a:off x="0" y="21352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</a:t>
            </a:r>
            <a:endParaRPr/>
          </a:p>
        </p:txBody>
      </p:sp>
      <p:sp>
        <p:nvSpPr>
          <p:cNvPr id="932" name="Google Shape;932;p53"/>
          <p:cNvSpPr txBox="1"/>
          <p:nvPr>
            <p:ph idx="2" type="title"/>
          </p:nvPr>
        </p:nvSpPr>
        <p:spPr>
          <a:xfrm>
            <a:off x="1087950" y="12934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933" name="Google Shape;933;p53"/>
          <p:cNvGrpSpPr/>
          <p:nvPr/>
        </p:nvGrpSpPr>
        <p:grpSpPr>
          <a:xfrm>
            <a:off x="3545449" y="431824"/>
            <a:ext cx="2058986" cy="943002"/>
            <a:chOff x="5454124" y="661324"/>
            <a:chExt cx="2058986" cy="943002"/>
          </a:xfrm>
        </p:grpSpPr>
        <p:grpSp>
          <p:nvGrpSpPr>
            <p:cNvPr id="934" name="Google Shape;934;p53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935" name="Google Shape;935;p53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3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3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3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4" name="Google Shape;954;p53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955" name="Google Shape;955;p53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3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957" name="Google Shape;957;p53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4"/>
          <p:cNvSpPr txBox="1"/>
          <p:nvPr>
            <p:ph idx="2" type="subTitle"/>
          </p:nvPr>
        </p:nvSpPr>
        <p:spPr>
          <a:xfrm>
            <a:off x="162325" y="8475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find the Midpoint, the </a:t>
            </a:r>
            <a:r>
              <a:rPr lang="en"/>
              <a:t>user is prompted to input X1, X2, Y1, and Y2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63" name="Google Shape;96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</a:t>
            </a:r>
            <a:endParaRPr/>
          </a:p>
        </p:txBody>
      </p:sp>
      <p:pic>
        <p:nvPicPr>
          <p:cNvPr id="964" name="Google Shape;9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00" y="1287687"/>
            <a:ext cx="4147326" cy="25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5"/>
          <p:cNvSpPr txBox="1"/>
          <p:nvPr>
            <p:ph idx="2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find the Midpoint the user needs 4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the X inputs, and Y inputs are averaged in order to find the Midpoint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70" name="Google Shape;97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</a:t>
            </a:r>
            <a:endParaRPr/>
          </a:p>
        </p:txBody>
      </p:sp>
      <p:pic>
        <p:nvPicPr>
          <p:cNvPr id="971" name="Google Shape;9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325" y="1226212"/>
            <a:ext cx="2710975" cy="2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6"/>
          <p:cNvSpPr txBox="1"/>
          <p:nvPr>
            <p:ph type="title"/>
          </p:nvPr>
        </p:nvSpPr>
        <p:spPr>
          <a:xfrm>
            <a:off x="215600" y="16717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r>
              <a:rPr lang="en"/>
              <a:t> Integer PAGE</a:t>
            </a:r>
            <a:endParaRPr/>
          </a:p>
        </p:txBody>
      </p:sp>
      <p:sp>
        <p:nvSpPr>
          <p:cNvPr id="977" name="Google Shape;977;p56"/>
          <p:cNvSpPr txBox="1"/>
          <p:nvPr>
            <p:ph idx="2" type="title"/>
          </p:nvPr>
        </p:nvSpPr>
        <p:spPr>
          <a:xfrm>
            <a:off x="215600" y="6013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7"/>
          <p:cNvSpPr txBox="1"/>
          <p:nvPr>
            <p:ph idx="2" type="subTitle"/>
          </p:nvPr>
        </p:nvSpPr>
        <p:spPr>
          <a:xfrm>
            <a:off x="162325" y="8475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press a button which will generate a random number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83" name="Google Shape;983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</a:t>
            </a:r>
            <a:endParaRPr/>
          </a:p>
        </p:txBody>
      </p:sp>
      <p:pic>
        <p:nvPicPr>
          <p:cNvPr id="984" name="Google Shape;9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325" y="1428488"/>
            <a:ext cx="3937824" cy="24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8"/>
          <p:cNvSpPr txBox="1"/>
          <p:nvPr>
            <p:ph idx="2" type="subTitle"/>
          </p:nvPr>
        </p:nvSpPr>
        <p:spPr>
          <a:xfrm>
            <a:off x="162325" y="1152375"/>
            <a:ext cx="87594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button is clicked it will generate a random integer, and then convert it into a string in order to display it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90" name="Google Shape;99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</a:t>
            </a:r>
            <a:endParaRPr/>
          </a:p>
        </p:txBody>
      </p:sp>
      <p:pic>
        <p:nvPicPr>
          <p:cNvPr id="991" name="Google Shape;9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426" y="2599825"/>
            <a:ext cx="5407199" cy="2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9"/>
          <p:cNvSpPr txBox="1"/>
          <p:nvPr>
            <p:ph type="title"/>
          </p:nvPr>
        </p:nvSpPr>
        <p:spPr>
          <a:xfrm>
            <a:off x="215600" y="16717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97" name="Google Shape;997;p59"/>
          <p:cNvSpPr txBox="1"/>
          <p:nvPr>
            <p:ph idx="2" type="title"/>
          </p:nvPr>
        </p:nvSpPr>
        <p:spPr>
          <a:xfrm>
            <a:off x="215600" y="6013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pic>
        <p:nvPicPr>
          <p:cNvPr id="998" name="Google Shape;9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700" y="753750"/>
            <a:ext cx="6295275" cy="38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60"/>
          <p:cNvSpPr txBox="1"/>
          <p:nvPr>
            <p:ph idx="4294967295" type="ctrTitle"/>
          </p:nvPr>
        </p:nvSpPr>
        <p:spPr>
          <a:xfrm>
            <a:off x="2423100" y="2037025"/>
            <a:ext cx="4297800" cy="25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Chakra Petch"/>
                <a:ea typeface="Chakra Petch"/>
                <a:cs typeface="Chakra Petch"/>
                <a:sym typeface="Chakra Petch"/>
              </a:rPr>
              <a:t>Thank You!</a:t>
            </a:r>
            <a:endParaRPr b="1" sz="5000">
              <a:latin typeface="Chakra Petch"/>
              <a:ea typeface="Chakra Petch"/>
              <a:cs typeface="Chakra Petch"/>
              <a:sym typeface="Chakra Pet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hakra Petch"/>
                <a:ea typeface="Chakra Petch"/>
                <a:cs typeface="Chakra Petch"/>
                <a:sym typeface="Chakra Petch"/>
              </a:rPr>
              <a:t>Any Questions?</a:t>
            </a:r>
            <a:endParaRPr b="1" sz="2400">
              <a:latin typeface="Chakra Petch"/>
              <a:ea typeface="Chakra Petch"/>
              <a:cs typeface="Chakra Petch"/>
              <a:sym typeface="Chakra Petch"/>
            </a:endParaRPr>
          </a:p>
        </p:txBody>
      </p:sp>
      <p:grpSp>
        <p:nvGrpSpPr>
          <p:cNvPr id="1004" name="Google Shape;1004;p60"/>
          <p:cNvGrpSpPr/>
          <p:nvPr/>
        </p:nvGrpSpPr>
        <p:grpSpPr>
          <a:xfrm>
            <a:off x="859323" y="940981"/>
            <a:ext cx="1016242" cy="639649"/>
            <a:chOff x="6724425" y="3889875"/>
            <a:chExt cx="1575325" cy="991550"/>
          </a:xfrm>
        </p:grpSpPr>
        <p:sp>
          <p:nvSpPr>
            <p:cNvPr id="1005" name="Google Shape;1005;p60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0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0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0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0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0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0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0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0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0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0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0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0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0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0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0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0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0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0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0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0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0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0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0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0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0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0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0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0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0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0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0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0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0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0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0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0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0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0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0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0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0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0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0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0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0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0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0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0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0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0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0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0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0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0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0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0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0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0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0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0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0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60"/>
          <p:cNvSpPr/>
          <p:nvPr/>
        </p:nvSpPr>
        <p:spPr>
          <a:xfrm>
            <a:off x="7684552" y="3826112"/>
            <a:ext cx="598040" cy="595979"/>
          </a:xfrm>
          <a:custGeom>
            <a:rect b="b" l="l" r="r" t="t"/>
            <a:pathLst>
              <a:path extrusionOk="0" h="19082" w="19148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5"/>
          <p:cNvSpPr txBox="1"/>
          <p:nvPr>
            <p:ph type="title"/>
          </p:nvPr>
        </p:nvSpPr>
        <p:spPr>
          <a:xfrm>
            <a:off x="1026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697" name="Google Shape;697;p35"/>
          <p:cNvSpPr txBox="1"/>
          <p:nvPr>
            <p:ph idx="2" type="title"/>
          </p:nvPr>
        </p:nvSpPr>
        <p:spPr>
          <a:xfrm>
            <a:off x="334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8" name="Google Shape;698;p35"/>
          <p:cNvSpPr txBox="1"/>
          <p:nvPr>
            <p:ph idx="3" type="title"/>
          </p:nvPr>
        </p:nvSpPr>
        <p:spPr>
          <a:xfrm>
            <a:off x="1026500" y="12307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Calculator</a:t>
            </a:r>
            <a:endParaRPr/>
          </a:p>
        </p:txBody>
      </p:sp>
      <p:sp>
        <p:nvSpPr>
          <p:cNvPr id="699" name="Google Shape;699;p35"/>
          <p:cNvSpPr txBox="1"/>
          <p:nvPr>
            <p:ph idx="4" type="title"/>
          </p:nvPr>
        </p:nvSpPr>
        <p:spPr>
          <a:xfrm>
            <a:off x="337850" y="12307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0" name="Google Shape;700;p35"/>
          <p:cNvSpPr txBox="1"/>
          <p:nvPr>
            <p:ph idx="6" type="title"/>
          </p:nvPr>
        </p:nvSpPr>
        <p:spPr>
          <a:xfrm>
            <a:off x="1026500" y="1900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Slope</a:t>
            </a:r>
            <a:endParaRPr/>
          </a:p>
        </p:txBody>
      </p:sp>
      <p:sp>
        <p:nvSpPr>
          <p:cNvPr id="701" name="Google Shape;701;p35"/>
          <p:cNvSpPr txBox="1"/>
          <p:nvPr>
            <p:ph idx="7" type="title"/>
          </p:nvPr>
        </p:nvSpPr>
        <p:spPr>
          <a:xfrm>
            <a:off x="337850" y="1900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2" name="Google Shape;702;p35"/>
          <p:cNvSpPr txBox="1"/>
          <p:nvPr>
            <p:ph idx="9" type="title"/>
          </p:nvPr>
        </p:nvSpPr>
        <p:spPr>
          <a:xfrm>
            <a:off x="1026500" y="2570200"/>
            <a:ext cx="79545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and Perimeter (Circle, Rectangle, Square, Triangle)</a:t>
            </a:r>
            <a:endParaRPr/>
          </a:p>
        </p:txBody>
      </p:sp>
      <p:sp>
        <p:nvSpPr>
          <p:cNvPr id="703" name="Google Shape;703;p35"/>
          <p:cNvSpPr txBox="1"/>
          <p:nvPr>
            <p:ph idx="13" type="title"/>
          </p:nvPr>
        </p:nvSpPr>
        <p:spPr>
          <a:xfrm>
            <a:off x="337850" y="25702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4" name="Google Shape;704;p35"/>
          <p:cNvSpPr txBox="1"/>
          <p:nvPr>
            <p:ph idx="15" type="title"/>
          </p:nvPr>
        </p:nvSpPr>
        <p:spPr>
          <a:xfrm>
            <a:off x="1026500" y="3239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Midpoint</a:t>
            </a:r>
            <a:endParaRPr/>
          </a:p>
        </p:txBody>
      </p:sp>
      <p:sp>
        <p:nvSpPr>
          <p:cNvPr id="705" name="Google Shape;705;p35"/>
          <p:cNvSpPr txBox="1"/>
          <p:nvPr>
            <p:ph idx="16" type="title"/>
          </p:nvPr>
        </p:nvSpPr>
        <p:spPr>
          <a:xfrm>
            <a:off x="337850" y="3239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06" name="Google Shape;706;p35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07" name="Google Shape;707;p35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35"/>
          <p:cNvSpPr txBox="1"/>
          <p:nvPr>
            <p:ph idx="15" type="title"/>
          </p:nvPr>
        </p:nvSpPr>
        <p:spPr>
          <a:xfrm>
            <a:off x="1026500" y="3867825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Integer Page</a:t>
            </a:r>
            <a:endParaRPr/>
          </a:p>
        </p:txBody>
      </p:sp>
      <p:sp>
        <p:nvSpPr>
          <p:cNvPr id="730" name="Google Shape;730;p35"/>
          <p:cNvSpPr txBox="1"/>
          <p:nvPr>
            <p:ph idx="16" type="title"/>
          </p:nvPr>
        </p:nvSpPr>
        <p:spPr>
          <a:xfrm>
            <a:off x="337850" y="3867825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31" name="Google Shape;731;p35"/>
          <p:cNvSpPr txBox="1"/>
          <p:nvPr>
            <p:ph idx="15" type="title"/>
          </p:nvPr>
        </p:nvSpPr>
        <p:spPr>
          <a:xfrm>
            <a:off x="1026500" y="44195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32" name="Google Shape;732;p35"/>
          <p:cNvSpPr txBox="1"/>
          <p:nvPr>
            <p:ph idx="16" type="title"/>
          </p:nvPr>
        </p:nvSpPr>
        <p:spPr>
          <a:xfrm>
            <a:off x="337850" y="44195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 txBox="1"/>
          <p:nvPr>
            <p:ph type="title"/>
          </p:nvPr>
        </p:nvSpPr>
        <p:spPr>
          <a:xfrm>
            <a:off x="234675" y="2229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738" name="Google Shape;738;p36"/>
          <p:cNvSpPr txBox="1"/>
          <p:nvPr>
            <p:ph idx="2" type="title"/>
          </p:nvPr>
        </p:nvSpPr>
        <p:spPr>
          <a:xfrm>
            <a:off x="1322625" y="1387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9" name="Google Shape;739;p36"/>
          <p:cNvGrpSpPr/>
          <p:nvPr/>
        </p:nvGrpSpPr>
        <p:grpSpPr>
          <a:xfrm>
            <a:off x="3780124" y="526324"/>
            <a:ext cx="2058986" cy="943002"/>
            <a:chOff x="5454124" y="661324"/>
            <a:chExt cx="2058986" cy="943002"/>
          </a:xfrm>
        </p:grpSpPr>
        <p:grpSp>
          <p:nvGrpSpPr>
            <p:cNvPr id="740" name="Google Shape;740;p36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41" name="Google Shape;741;p36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36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761" name="Google Shape;761;p36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763" name="Google Shape;763;p36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"/>
          <p:cNvSpPr txBox="1"/>
          <p:nvPr>
            <p:ph idx="2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select from various options such as </a:t>
            </a:r>
            <a:endParaRPr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Default Calculator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Find the Slope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Area and Perimete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 Midpoint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Random Integer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769" name="Google Shape;76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pic>
        <p:nvPicPr>
          <p:cNvPr id="770" name="Google Shape;7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525" y="1525950"/>
            <a:ext cx="4476976" cy="27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/>
          <p:nvPr>
            <p:ph idx="2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button is pressed it performs a similar, but different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button is pressed, it will open a new page with the </a:t>
            </a:r>
            <a:r>
              <a:rPr lang="en"/>
              <a:t>corresponding</a:t>
            </a:r>
            <a:r>
              <a:rPr lang="en"/>
              <a:t> option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776" name="Google Shape;77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pic>
        <p:nvPicPr>
          <p:cNvPr id="777" name="Google Shape;7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25" y="1811375"/>
            <a:ext cx="4643950" cy="2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9"/>
          <p:cNvSpPr txBox="1"/>
          <p:nvPr>
            <p:ph type="title"/>
          </p:nvPr>
        </p:nvSpPr>
        <p:spPr>
          <a:xfrm>
            <a:off x="269600" y="16017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CALCULATOR</a:t>
            </a:r>
            <a:endParaRPr/>
          </a:p>
        </p:txBody>
      </p:sp>
      <p:sp>
        <p:nvSpPr>
          <p:cNvPr id="783" name="Google Shape;783;p39"/>
          <p:cNvSpPr txBox="1"/>
          <p:nvPr>
            <p:ph idx="2" type="title"/>
          </p:nvPr>
        </p:nvSpPr>
        <p:spPr>
          <a:xfrm>
            <a:off x="269600" y="5313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0"/>
          <p:cNvSpPr txBox="1"/>
          <p:nvPr>
            <p:ph idx="2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calculator works like any standard calculator with operations such as:</a:t>
            </a:r>
            <a:endParaRPr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Addition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Subtraction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Multiplication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Division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789" name="Google Shape;78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CALCULATOR</a:t>
            </a:r>
            <a:endParaRPr/>
          </a:p>
        </p:txBody>
      </p:sp>
      <p:pic>
        <p:nvPicPr>
          <p:cNvPr id="790" name="Google Shape;7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550" y="1083450"/>
            <a:ext cx="3243100" cy="373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/>
          <p:nvPr>
            <p:ph idx="2" type="subTitle"/>
          </p:nvPr>
        </p:nvSpPr>
        <p:spPr>
          <a:xfrm>
            <a:off x="162325" y="1152375"/>
            <a:ext cx="4072500" cy="3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operations for the calculator are done through a </a:t>
            </a:r>
            <a:r>
              <a:rPr lang="en"/>
              <a:t>switch</a:t>
            </a:r>
            <a:r>
              <a:rPr lang="en"/>
              <a:t>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operation has its own corresponding button which is then used when solving for the answer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796" name="Google Shape;79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CALCULATOR</a:t>
            </a:r>
            <a:endParaRPr/>
          </a:p>
        </p:txBody>
      </p:sp>
      <p:pic>
        <p:nvPicPr>
          <p:cNvPr id="797" name="Google Shape;7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825" y="1755850"/>
            <a:ext cx="4315175" cy="23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