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 id="260" r:id="rId4"/>
    <p:sldId id="26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0D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32"/>
    <p:restoredTop sz="96327"/>
  </p:normalViewPr>
  <p:slideViewPr>
    <p:cSldViewPr snapToGrid="0">
      <p:cViewPr varScale="1">
        <p:scale>
          <a:sx n="128" d="100"/>
          <a:sy n="128" d="100"/>
        </p:scale>
        <p:origin x="4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58CFF-1F4C-CAF1-C81B-31D461A12B3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AA55B6C-DADA-1911-49CA-B13DD5506C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3226071-9082-873B-3F15-2219372AA029}"/>
              </a:ext>
            </a:extLst>
          </p:cNvPr>
          <p:cNvSpPr>
            <a:spLocks noGrp="1"/>
          </p:cNvSpPr>
          <p:nvPr>
            <p:ph type="dt" sz="half" idx="10"/>
          </p:nvPr>
        </p:nvSpPr>
        <p:spPr/>
        <p:txBody>
          <a:bodyPr/>
          <a:lstStyle/>
          <a:p>
            <a:fld id="{B24914AF-989E-5B4D-B698-80047A2EDDD0}" type="datetimeFigureOut">
              <a:rPr lang="en-US" smtClean="0"/>
              <a:t>12/5/23</a:t>
            </a:fld>
            <a:endParaRPr lang="en-US"/>
          </a:p>
        </p:txBody>
      </p:sp>
      <p:sp>
        <p:nvSpPr>
          <p:cNvPr id="5" name="Footer Placeholder 4">
            <a:extLst>
              <a:ext uri="{FF2B5EF4-FFF2-40B4-BE49-F238E27FC236}">
                <a16:creationId xmlns:a16="http://schemas.microsoft.com/office/drawing/2014/main" id="{DD11CFFB-9A08-9CB0-ED40-D155622E3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078AF-0164-D868-DBAF-57BBBA6FF92F}"/>
              </a:ext>
            </a:extLst>
          </p:cNvPr>
          <p:cNvSpPr>
            <a:spLocks noGrp="1"/>
          </p:cNvSpPr>
          <p:nvPr>
            <p:ph type="sldNum" sz="quarter" idx="12"/>
          </p:nvPr>
        </p:nvSpPr>
        <p:spPr/>
        <p:txBody>
          <a:bodyPr/>
          <a:lstStyle/>
          <a:p>
            <a:fld id="{0463CBC8-0AE9-4340-BADA-A23A6A3FD50D}" type="slidenum">
              <a:rPr lang="en-US" smtClean="0"/>
              <a:t>‹#›</a:t>
            </a:fld>
            <a:endParaRPr lang="en-US"/>
          </a:p>
        </p:txBody>
      </p:sp>
    </p:spTree>
    <p:extLst>
      <p:ext uri="{BB962C8B-B14F-4D97-AF65-F5344CB8AC3E}">
        <p14:creationId xmlns:p14="http://schemas.microsoft.com/office/powerpoint/2010/main" val="3193082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0497E-B6DC-4875-8149-BAE223289C1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1E9EAEB-EC57-6929-1927-129CFF9B032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3D2DB8D-5C6A-3A36-BF1B-8F5CB1818D5B}"/>
              </a:ext>
            </a:extLst>
          </p:cNvPr>
          <p:cNvSpPr>
            <a:spLocks noGrp="1"/>
          </p:cNvSpPr>
          <p:nvPr>
            <p:ph type="dt" sz="half" idx="10"/>
          </p:nvPr>
        </p:nvSpPr>
        <p:spPr/>
        <p:txBody>
          <a:bodyPr/>
          <a:lstStyle/>
          <a:p>
            <a:fld id="{B24914AF-989E-5B4D-B698-80047A2EDDD0}" type="datetimeFigureOut">
              <a:rPr lang="en-US" smtClean="0"/>
              <a:t>12/5/23</a:t>
            </a:fld>
            <a:endParaRPr lang="en-US"/>
          </a:p>
        </p:txBody>
      </p:sp>
      <p:sp>
        <p:nvSpPr>
          <p:cNvPr id="5" name="Footer Placeholder 4">
            <a:extLst>
              <a:ext uri="{FF2B5EF4-FFF2-40B4-BE49-F238E27FC236}">
                <a16:creationId xmlns:a16="http://schemas.microsoft.com/office/drawing/2014/main" id="{B721F95E-A00A-0368-071B-FC451AB78B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52373-41E5-E262-74D6-8BA9326E6E3A}"/>
              </a:ext>
            </a:extLst>
          </p:cNvPr>
          <p:cNvSpPr>
            <a:spLocks noGrp="1"/>
          </p:cNvSpPr>
          <p:nvPr>
            <p:ph type="sldNum" sz="quarter" idx="12"/>
          </p:nvPr>
        </p:nvSpPr>
        <p:spPr/>
        <p:txBody>
          <a:bodyPr/>
          <a:lstStyle/>
          <a:p>
            <a:fld id="{0463CBC8-0AE9-4340-BADA-A23A6A3FD50D}" type="slidenum">
              <a:rPr lang="en-US" smtClean="0"/>
              <a:t>‹#›</a:t>
            </a:fld>
            <a:endParaRPr lang="en-US"/>
          </a:p>
        </p:txBody>
      </p:sp>
    </p:spTree>
    <p:extLst>
      <p:ext uri="{BB962C8B-B14F-4D97-AF65-F5344CB8AC3E}">
        <p14:creationId xmlns:p14="http://schemas.microsoft.com/office/powerpoint/2010/main" val="713078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D727E0-C95E-C3BC-F81D-FC016F8E9F4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4FD70E4-1539-533E-9C75-F92C08248DD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1B109E8-4BDC-0D33-1586-63EBB4BBA9FD}"/>
              </a:ext>
            </a:extLst>
          </p:cNvPr>
          <p:cNvSpPr>
            <a:spLocks noGrp="1"/>
          </p:cNvSpPr>
          <p:nvPr>
            <p:ph type="dt" sz="half" idx="10"/>
          </p:nvPr>
        </p:nvSpPr>
        <p:spPr/>
        <p:txBody>
          <a:bodyPr/>
          <a:lstStyle/>
          <a:p>
            <a:fld id="{B24914AF-989E-5B4D-B698-80047A2EDDD0}" type="datetimeFigureOut">
              <a:rPr lang="en-US" smtClean="0"/>
              <a:t>12/5/23</a:t>
            </a:fld>
            <a:endParaRPr lang="en-US"/>
          </a:p>
        </p:txBody>
      </p:sp>
      <p:sp>
        <p:nvSpPr>
          <p:cNvPr id="5" name="Footer Placeholder 4">
            <a:extLst>
              <a:ext uri="{FF2B5EF4-FFF2-40B4-BE49-F238E27FC236}">
                <a16:creationId xmlns:a16="http://schemas.microsoft.com/office/drawing/2014/main" id="{BB611297-B9A2-7965-DBA9-43047E7146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BAE20-E1B2-1EF0-2F39-6AF0DFB946F6}"/>
              </a:ext>
            </a:extLst>
          </p:cNvPr>
          <p:cNvSpPr>
            <a:spLocks noGrp="1"/>
          </p:cNvSpPr>
          <p:nvPr>
            <p:ph type="sldNum" sz="quarter" idx="12"/>
          </p:nvPr>
        </p:nvSpPr>
        <p:spPr/>
        <p:txBody>
          <a:bodyPr/>
          <a:lstStyle/>
          <a:p>
            <a:fld id="{0463CBC8-0AE9-4340-BADA-A23A6A3FD50D}" type="slidenum">
              <a:rPr lang="en-US" smtClean="0"/>
              <a:t>‹#›</a:t>
            </a:fld>
            <a:endParaRPr lang="en-US"/>
          </a:p>
        </p:txBody>
      </p:sp>
    </p:spTree>
    <p:extLst>
      <p:ext uri="{BB962C8B-B14F-4D97-AF65-F5344CB8AC3E}">
        <p14:creationId xmlns:p14="http://schemas.microsoft.com/office/powerpoint/2010/main" val="348776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D9C2-EC73-E840-5CA6-76139BFE4F8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92B0CAE-ECBB-A982-7220-E75896BBB9B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5A4E02B-FAFE-6A67-868A-5AC50BE389AE}"/>
              </a:ext>
            </a:extLst>
          </p:cNvPr>
          <p:cNvSpPr>
            <a:spLocks noGrp="1"/>
          </p:cNvSpPr>
          <p:nvPr>
            <p:ph type="dt" sz="half" idx="10"/>
          </p:nvPr>
        </p:nvSpPr>
        <p:spPr/>
        <p:txBody>
          <a:bodyPr/>
          <a:lstStyle/>
          <a:p>
            <a:fld id="{B24914AF-989E-5B4D-B698-80047A2EDDD0}" type="datetimeFigureOut">
              <a:rPr lang="en-US" smtClean="0"/>
              <a:t>12/5/23</a:t>
            </a:fld>
            <a:endParaRPr lang="en-US"/>
          </a:p>
        </p:txBody>
      </p:sp>
      <p:sp>
        <p:nvSpPr>
          <p:cNvPr id="5" name="Footer Placeholder 4">
            <a:extLst>
              <a:ext uri="{FF2B5EF4-FFF2-40B4-BE49-F238E27FC236}">
                <a16:creationId xmlns:a16="http://schemas.microsoft.com/office/drawing/2014/main" id="{505D8ABA-5DC6-5631-3CA6-36FC31D829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F4C3B2-0467-21BA-FB5E-781EFE715B9C}"/>
              </a:ext>
            </a:extLst>
          </p:cNvPr>
          <p:cNvSpPr>
            <a:spLocks noGrp="1"/>
          </p:cNvSpPr>
          <p:nvPr>
            <p:ph type="sldNum" sz="quarter" idx="12"/>
          </p:nvPr>
        </p:nvSpPr>
        <p:spPr/>
        <p:txBody>
          <a:bodyPr/>
          <a:lstStyle/>
          <a:p>
            <a:fld id="{0463CBC8-0AE9-4340-BADA-A23A6A3FD50D}" type="slidenum">
              <a:rPr lang="en-US" smtClean="0"/>
              <a:t>‹#›</a:t>
            </a:fld>
            <a:endParaRPr lang="en-US"/>
          </a:p>
        </p:txBody>
      </p:sp>
    </p:spTree>
    <p:extLst>
      <p:ext uri="{BB962C8B-B14F-4D97-AF65-F5344CB8AC3E}">
        <p14:creationId xmlns:p14="http://schemas.microsoft.com/office/powerpoint/2010/main" val="3016939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0909-CC60-300D-BAFD-5D4BA3413F1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8908A4A-8E41-FCAE-1061-6F9FFCF0B8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4DBC6A8-B5C2-6C7E-34F1-FD2051B63C3B}"/>
              </a:ext>
            </a:extLst>
          </p:cNvPr>
          <p:cNvSpPr>
            <a:spLocks noGrp="1"/>
          </p:cNvSpPr>
          <p:nvPr>
            <p:ph type="dt" sz="half" idx="10"/>
          </p:nvPr>
        </p:nvSpPr>
        <p:spPr/>
        <p:txBody>
          <a:bodyPr/>
          <a:lstStyle/>
          <a:p>
            <a:fld id="{B24914AF-989E-5B4D-B698-80047A2EDDD0}" type="datetimeFigureOut">
              <a:rPr lang="en-US" smtClean="0"/>
              <a:t>12/5/23</a:t>
            </a:fld>
            <a:endParaRPr lang="en-US"/>
          </a:p>
        </p:txBody>
      </p:sp>
      <p:sp>
        <p:nvSpPr>
          <p:cNvPr id="5" name="Footer Placeholder 4">
            <a:extLst>
              <a:ext uri="{FF2B5EF4-FFF2-40B4-BE49-F238E27FC236}">
                <a16:creationId xmlns:a16="http://schemas.microsoft.com/office/drawing/2014/main" id="{84DC7C1F-4FBB-69BA-9AEC-713F5CB4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B347A-EDF2-0AF0-BE66-CDFFC87444E5}"/>
              </a:ext>
            </a:extLst>
          </p:cNvPr>
          <p:cNvSpPr>
            <a:spLocks noGrp="1"/>
          </p:cNvSpPr>
          <p:nvPr>
            <p:ph type="sldNum" sz="quarter" idx="12"/>
          </p:nvPr>
        </p:nvSpPr>
        <p:spPr/>
        <p:txBody>
          <a:bodyPr/>
          <a:lstStyle/>
          <a:p>
            <a:fld id="{0463CBC8-0AE9-4340-BADA-A23A6A3FD50D}" type="slidenum">
              <a:rPr lang="en-US" smtClean="0"/>
              <a:t>‹#›</a:t>
            </a:fld>
            <a:endParaRPr lang="en-US"/>
          </a:p>
        </p:txBody>
      </p:sp>
    </p:spTree>
    <p:extLst>
      <p:ext uri="{BB962C8B-B14F-4D97-AF65-F5344CB8AC3E}">
        <p14:creationId xmlns:p14="http://schemas.microsoft.com/office/powerpoint/2010/main" val="5095772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49246-CC93-C5AF-0F47-201755B95EB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E182BBF-9CC1-DC12-660F-9E4567BBC83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B88000C-59A2-E97F-A16D-0B5111C898F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A2412-0C78-F786-7897-03AE9849E993}"/>
              </a:ext>
            </a:extLst>
          </p:cNvPr>
          <p:cNvSpPr>
            <a:spLocks noGrp="1"/>
          </p:cNvSpPr>
          <p:nvPr>
            <p:ph type="dt" sz="half" idx="10"/>
          </p:nvPr>
        </p:nvSpPr>
        <p:spPr/>
        <p:txBody>
          <a:bodyPr/>
          <a:lstStyle/>
          <a:p>
            <a:fld id="{B24914AF-989E-5B4D-B698-80047A2EDDD0}" type="datetimeFigureOut">
              <a:rPr lang="en-US" smtClean="0"/>
              <a:t>12/5/23</a:t>
            </a:fld>
            <a:endParaRPr lang="en-US"/>
          </a:p>
        </p:txBody>
      </p:sp>
      <p:sp>
        <p:nvSpPr>
          <p:cNvPr id="6" name="Footer Placeholder 5">
            <a:extLst>
              <a:ext uri="{FF2B5EF4-FFF2-40B4-BE49-F238E27FC236}">
                <a16:creationId xmlns:a16="http://schemas.microsoft.com/office/drawing/2014/main" id="{277A3DFE-760B-B66F-250F-3F14645E37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152CDD-8A87-F38B-9026-FA8CA5F47FF0}"/>
              </a:ext>
            </a:extLst>
          </p:cNvPr>
          <p:cNvSpPr>
            <a:spLocks noGrp="1"/>
          </p:cNvSpPr>
          <p:nvPr>
            <p:ph type="sldNum" sz="quarter" idx="12"/>
          </p:nvPr>
        </p:nvSpPr>
        <p:spPr/>
        <p:txBody>
          <a:bodyPr/>
          <a:lstStyle/>
          <a:p>
            <a:fld id="{0463CBC8-0AE9-4340-BADA-A23A6A3FD50D}" type="slidenum">
              <a:rPr lang="en-US" smtClean="0"/>
              <a:t>‹#›</a:t>
            </a:fld>
            <a:endParaRPr lang="en-US"/>
          </a:p>
        </p:txBody>
      </p:sp>
    </p:spTree>
    <p:extLst>
      <p:ext uri="{BB962C8B-B14F-4D97-AF65-F5344CB8AC3E}">
        <p14:creationId xmlns:p14="http://schemas.microsoft.com/office/powerpoint/2010/main" val="1506523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1E29-3531-B692-D38C-F893491894E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9576668-E7B0-0162-10F1-B68F7E95A2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251B961-F56B-14A0-4F9B-BAEBA634C4F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3721316-4813-172E-07DE-0369BEAEBC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FFE928D-7704-9AF1-B781-4B6853D0F6B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E1296B4-E6DA-83E7-80A4-338E06484245}"/>
              </a:ext>
            </a:extLst>
          </p:cNvPr>
          <p:cNvSpPr>
            <a:spLocks noGrp="1"/>
          </p:cNvSpPr>
          <p:nvPr>
            <p:ph type="dt" sz="half" idx="10"/>
          </p:nvPr>
        </p:nvSpPr>
        <p:spPr/>
        <p:txBody>
          <a:bodyPr/>
          <a:lstStyle/>
          <a:p>
            <a:fld id="{B24914AF-989E-5B4D-B698-80047A2EDDD0}" type="datetimeFigureOut">
              <a:rPr lang="en-US" smtClean="0"/>
              <a:t>12/5/23</a:t>
            </a:fld>
            <a:endParaRPr lang="en-US"/>
          </a:p>
        </p:txBody>
      </p:sp>
      <p:sp>
        <p:nvSpPr>
          <p:cNvPr id="8" name="Footer Placeholder 7">
            <a:extLst>
              <a:ext uri="{FF2B5EF4-FFF2-40B4-BE49-F238E27FC236}">
                <a16:creationId xmlns:a16="http://schemas.microsoft.com/office/drawing/2014/main" id="{B926AC78-7E7E-8C39-CF1E-9BB42347B8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07EEE5-6194-F4CB-6433-5F771A7E1174}"/>
              </a:ext>
            </a:extLst>
          </p:cNvPr>
          <p:cNvSpPr>
            <a:spLocks noGrp="1"/>
          </p:cNvSpPr>
          <p:nvPr>
            <p:ph type="sldNum" sz="quarter" idx="12"/>
          </p:nvPr>
        </p:nvSpPr>
        <p:spPr/>
        <p:txBody>
          <a:bodyPr/>
          <a:lstStyle/>
          <a:p>
            <a:fld id="{0463CBC8-0AE9-4340-BADA-A23A6A3FD50D}" type="slidenum">
              <a:rPr lang="en-US" smtClean="0"/>
              <a:t>‹#›</a:t>
            </a:fld>
            <a:endParaRPr lang="en-US"/>
          </a:p>
        </p:txBody>
      </p:sp>
    </p:spTree>
    <p:extLst>
      <p:ext uri="{BB962C8B-B14F-4D97-AF65-F5344CB8AC3E}">
        <p14:creationId xmlns:p14="http://schemas.microsoft.com/office/powerpoint/2010/main" val="1065464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D79AA-5F68-98B3-4805-7685A5F4BA0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CCEE6A6-743E-53B9-C870-218798DBFAF4}"/>
              </a:ext>
            </a:extLst>
          </p:cNvPr>
          <p:cNvSpPr>
            <a:spLocks noGrp="1"/>
          </p:cNvSpPr>
          <p:nvPr>
            <p:ph type="dt" sz="half" idx="10"/>
          </p:nvPr>
        </p:nvSpPr>
        <p:spPr/>
        <p:txBody>
          <a:bodyPr/>
          <a:lstStyle/>
          <a:p>
            <a:fld id="{B24914AF-989E-5B4D-B698-80047A2EDDD0}" type="datetimeFigureOut">
              <a:rPr lang="en-US" smtClean="0"/>
              <a:t>12/5/23</a:t>
            </a:fld>
            <a:endParaRPr lang="en-US"/>
          </a:p>
        </p:txBody>
      </p:sp>
      <p:sp>
        <p:nvSpPr>
          <p:cNvPr id="4" name="Footer Placeholder 3">
            <a:extLst>
              <a:ext uri="{FF2B5EF4-FFF2-40B4-BE49-F238E27FC236}">
                <a16:creationId xmlns:a16="http://schemas.microsoft.com/office/drawing/2014/main" id="{E360F764-B87F-3A17-BF6F-77B561A7A8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ACA185-F80F-B149-9E19-27337F18BFD2}"/>
              </a:ext>
            </a:extLst>
          </p:cNvPr>
          <p:cNvSpPr>
            <a:spLocks noGrp="1"/>
          </p:cNvSpPr>
          <p:nvPr>
            <p:ph type="sldNum" sz="quarter" idx="12"/>
          </p:nvPr>
        </p:nvSpPr>
        <p:spPr/>
        <p:txBody>
          <a:bodyPr/>
          <a:lstStyle/>
          <a:p>
            <a:fld id="{0463CBC8-0AE9-4340-BADA-A23A6A3FD50D}" type="slidenum">
              <a:rPr lang="en-US" smtClean="0"/>
              <a:t>‹#›</a:t>
            </a:fld>
            <a:endParaRPr lang="en-US"/>
          </a:p>
        </p:txBody>
      </p:sp>
    </p:spTree>
    <p:extLst>
      <p:ext uri="{BB962C8B-B14F-4D97-AF65-F5344CB8AC3E}">
        <p14:creationId xmlns:p14="http://schemas.microsoft.com/office/powerpoint/2010/main" val="1302582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24B36C-CD6E-103A-34FE-3A128A30666D}"/>
              </a:ext>
            </a:extLst>
          </p:cNvPr>
          <p:cNvSpPr>
            <a:spLocks noGrp="1"/>
          </p:cNvSpPr>
          <p:nvPr>
            <p:ph type="dt" sz="half" idx="10"/>
          </p:nvPr>
        </p:nvSpPr>
        <p:spPr/>
        <p:txBody>
          <a:bodyPr/>
          <a:lstStyle/>
          <a:p>
            <a:fld id="{B24914AF-989E-5B4D-B698-80047A2EDDD0}" type="datetimeFigureOut">
              <a:rPr lang="en-US" smtClean="0"/>
              <a:t>12/5/23</a:t>
            </a:fld>
            <a:endParaRPr lang="en-US"/>
          </a:p>
        </p:txBody>
      </p:sp>
      <p:sp>
        <p:nvSpPr>
          <p:cNvPr id="3" name="Footer Placeholder 2">
            <a:extLst>
              <a:ext uri="{FF2B5EF4-FFF2-40B4-BE49-F238E27FC236}">
                <a16:creationId xmlns:a16="http://schemas.microsoft.com/office/drawing/2014/main" id="{9089FB1E-9C9D-6C62-54EA-E9692738BE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CEFF48-DF35-01C0-7D95-21E1AF9F378A}"/>
              </a:ext>
            </a:extLst>
          </p:cNvPr>
          <p:cNvSpPr>
            <a:spLocks noGrp="1"/>
          </p:cNvSpPr>
          <p:nvPr>
            <p:ph type="sldNum" sz="quarter" idx="12"/>
          </p:nvPr>
        </p:nvSpPr>
        <p:spPr/>
        <p:txBody>
          <a:bodyPr/>
          <a:lstStyle/>
          <a:p>
            <a:fld id="{0463CBC8-0AE9-4340-BADA-A23A6A3FD50D}" type="slidenum">
              <a:rPr lang="en-US" smtClean="0"/>
              <a:t>‹#›</a:t>
            </a:fld>
            <a:endParaRPr lang="en-US"/>
          </a:p>
        </p:txBody>
      </p:sp>
    </p:spTree>
    <p:extLst>
      <p:ext uri="{BB962C8B-B14F-4D97-AF65-F5344CB8AC3E}">
        <p14:creationId xmlns:p14="http://schemas.microsoft.com/office/powerpoint/2010/main" val="3208522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A2657-E579-F4CF-E426-4B79E49A89B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9344BB8-3E46-4971-6485-11C5D5DF32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3730F86-355F-44BD-5DE1-304D4F891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9D3F710-2028-3C53-4C33-9A3C2B96B98D}"/>
              </a:ext>
            </a:extLst>
          </p:cNvPr>
          <p:cNvSpPr>
            <a:spLocks noGrp="1"/>
          </p:cNvSpPr>
          <p:nvPr>
            <p:ph type="dt" sz="half" idx="10"/>
          </p:nvPr>
        </p:nvSpPr>
        <p:spPr/>
        <p:txBody>
          <a:bodyPr/>
          <a:lstStyle/>
          <a:p>
            <a:fld id="{B24914AF-989E-5B4D-B698-80047A2EDDD0}" type="datetimeFigureOut">
              <a:rPr lang="en-US" smtClean="0"/>
              <a:t>12/5/23</a:t>
            </a:fld>
            <a:endParaRPr lang="en-US"/>
          </a:p>
        </p:txBody>
      </p:sp>
      <p:sp>
        <p:nvSpPr>
          <p:cNvPr id="6" name="Footer Placeholder 5">
            <a:extLst>
              <a:ext uri="{FF2B5EF4-FFF2-40B4-BE49-F238E27FC236}">
                <a16:creationId xmlns:a16="http://schemas.microsoft.com/office/drawing/2014/main" id="{BE07CDD0-6808-493F-FB94-57B085BF4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C03846-1F9B-40CD-D128-F5FF5CABBD95}"/>
              </a:ext>
            </a:extLst>
          </p:cNvPr>
          <p:cNvSpPr>
            <a:spLocks noGrp="1"/>
          </p:cNvSpPr>
          <p:nvPr>
            <p:ph type="sldNum" sz="quarter" idx="12"/>
          </p:nvPr>
        </p:nvSpPr>
        <p:spPr/>
        <p:txBody>
          <a:bodyPr/>
          <a:lstStyle/>
          <a:p>
            <a:fld id="{0463CBC8-0AE9-4340-BADA-A23A6A3FD50D}" type="slidenum">
              <a:rPr lang="en-US" smtClean="0"/>
              <a:t>‹#›</a:t>
            </a:fld>
            <a:endParaRPr lang="en-US"/>
          </a:p>
        </p:txBody>
      </p:sp>
    </p:spTree>
    <p:extLst>
      <p:ext uri="{BB962C8B-B14F-4D97-AF65-F5344CB8AC3E}">
        <p14:creationId xmlns:p14="http://schemas.microsoft.com/office/powerpoint/2010/main" val="3590559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B61A-2BC7-A8C2-DE84-96803DB30D0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052BA5E-77AC-9B42-4190-9937A7CF9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6EC6BF-3531-B4E6-B9B9-815CD3224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7F32F2D-F298-F00D-B7F5-7579311A126E}"/>
              </a:ext>
            </a:extLst>
          </p:cNvPr>
          <p:cNvSpPr>
            <a:spLocks noGrp="1"/>
          </p:cNvSpPr>
          <p:nvPr>
            <p:ph type="dt" sz="half" idx="10"/>
          </p:nvPr>
        </p:nvSpPr>
        <p:spPr/>
        <p:txBody>
          <a:bodyPr/>
          <a:lstStyle/>
          <a:p>
            <a:fld id="{B24914AF-989E-5B4D-B698-80047A2EDDD0}" type="datetimeFigureOut">
              <a:rPr lang="en-US" smtClean="0"/>
              <a:t>12/5/23</a:t>
            </a:fld>
            <a:endParaRPr lang="en-US"/>
          </a:p>
        </p:txBody>
      </p:sp>
      <p:sp>
        <p:nvSpPr>
          <p:cNvPr id="6" name="Footer Placeholder 5">
            <a:extLst>
              <a:ext uri="{FF2B5EF4-FFF2-40B4-BE49-F238E27FC236}">
                <a16:creationId xmlns:a16="http://schemas.microsoft.com/office/drawing/2014/main" id="{C4073998-6265-3517-D6A0-EC692EF7A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78ACD0-9112-C7D0-AADA-DDCBC47F89E8}"/>
              </a:ext>
            </a:extLst>
          </p:cNvPr>
          <p:cNvSpPr>
            <a:spLocks noGrp="1"/>
          </p:cNvSpPr>
          <p:nvPr>
            <p:ph type="sldNum" sz="quarter" idx="12"/>
          </p:nvPr>
        </p:nvSpPr>
        <p:spPr/>
        <p:txBody>
          <a:bodyPr/>
          <a:lstStyle/>
          <a:p>
            <a:fld id="{0463CBC8-0AE9-4340-BADA-A23A6A3FD50D}" type="slidenum">
              <a:rPr lang="en-US" smtClean="0"/>
              <a:t>‹#›</a:t>
            </a:fld>
            <a:endParaRPr lang="en-US"/>
          </a:p>
        </p:txBody>
      </p:sp>
    </p:spTree>
    <p:extLst>
      <p:ext uri="{BB962C8B-B14F-4D97-AF65-F5344CB8AC3E}">
        <p14:creationId xmlns:p14="http://schemas.microsoft.com/office/powerpoint/2010/main" val="360610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40D1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5D2583-C798-DDF4-2F3E-CAB0F5B25E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54D563B-EFC6-B078-B3E6-B9A4ADC36A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2CFB7B9-CA3E-859B-D37D-A7D06C36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4914AF-989E-5B4D-B698-80047A2EDDD0}" type="datetimeFigureOut">
              <a:rPr lang="en-US" smtClean="0"/>
              <a:t>12/5/23</a:t>
            </a:fld>
            <a:endParaRPr lang="en-US"/>
          </a:p>
        </p:txBody>
      </p:sp>
      <p:sp>
        <p:nvSpPr>
          <p:cNvPr id="5" name="Footer Placeholder 4">
            <a:extLst>
              <a:ext uri="{FF2B5EF4-FFF2-40B4-BE49-F238E27FC236}">
                <a16:creationId xmlns:a16="http://schemas.microsoft.com/office/drawing/2014/main" id="{560E0E52-5BD8-31A8-9222-AA3EDECE57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B9456C-CF03-FE9C-B6F8-0439749734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63CBC8-0AE9-4340-BADA-A23A6A3FD50D}" type="slidenum">
              <a:rPr lang="en-US" smtClean="0"/>
              <a:t>‹#›</a:t>
            </a:fld>
            <a:endParaRPr lang="en-US"/>
          </a:p>
        </p:txBody>
      </p:sp>
    </p:spTree>
    <p:extLst>
      <p:ext uri="{BB962C8B-B14F-4D97-AF65-F5344CB8AC3E}">
        <p14:creationId xmlns:p14="http://schemas.microsoft.com/office/powerpoint/2010/main" val="4099924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ADFF2C8-3684-F9E9-ED2D-28E78C46268A}"/>
              </a:ext>
            </a:extLst>
          </p:cNvPr>
          <p:cNvSpPr/>
          <p:nvPr/>
        </p:nvSpPr>
        <p:spPr>
          <a:xfrm>
            <a:off x="8452179" y="1206713"/>
            <a:ext cx="3001618" cy="3001618"/>
          </a:xfrm>
          <a:prstGeom prst="rect">
            <a:avLst/>
          </a:prstGeom>
          <a:solidFill>
            <a:schemeClr val="accent1">
              <a:lumMod val="50000"/>
            </a:schemeClr>
          </a:solidFill>
          <a:ln>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cs typeface="Consolas" panose="020B0609020204030204" pitchFamily="49" charset="0"/>
              </a:rPr>
              <a:t>DRAG</a:t>
            </a: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YOUR</a:t>
            </a: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IMAGE</a:t>
            </a: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HERE.</a:t>
            </a:r>
            <a:endParaRPr lang="en-US" dirty="0">
              <a:latin typeface="Consolas" panose="020B0609020204030204" pitchFamily="49" charset="0"/>
              <a:cs typeface="Consolas" panose="020B0609020204030204" pitchFamily="49" charset="0"/>
            </a:endParaRPr>
          </a:p>
        </p:txBody>
      </p:sp>
      <p:pic>
        <p:nvPicPr>
          <p:cNvPr id="12" name="Picture 11" descr="A person in a red and green jersey&#10;&#10;Description automatically generated">
            <a:extLst>
              <a:ext uri="{FF2B5EF4-FFF2-40B4-BE49-F238E27FC236}">
                <a16:creationId xmlns:a16="http://schemas.microsoft.com/office/drawing/2014/main" id="{11B98EAB-326D-6B98-131A-1842F888C830}"/>
              </a:ext>
            </a:extLst>
          </p:cNvPr>
          <p:cNvPicPr>
            <a:picLocks noChangeAspect="1"/>
          </p:cNvPicPr>
          <p:nvPr/>
        </p:nvPicPr>
        <p:blipFill>
          <a:blip r:embed="rId2"/>
          <a:stretch>
            <a:fillRect/>
          </a:stretch>
        </p:blipFill>
        <p:spPr>
          <a:xfrm>
            <a:off x="9559417" y="4717502"/>
            <a:ext cx="751940" cy="751940"/>
          </a:xfrm>
          <a:prstGeom prst="rect">
            <a:avLst/>
          </a:prstGeom>
        </p:spPr>
      </p:pic>
      <p:sp>
        <p:nvSpPr>
          <p:cNvPr id="28" name="Round Diagonal Corner of Rectangle 27">
            <a:extLst>
              <a:ext uri="{FF2B5EF4-FFF2-40B4-BE49-F238E27FC236}">
                <a16:creationId xmlns:a16="http://schemas.microsoft.com/office/drawing/2014/main" id="{721F8962-2E94-AD17-EC62-8BAF4E147FCB}"/>
              </a:ext>
            </a:extLst>
          </p:cNvPr>
          <p:cNvSpPr/>
          <p:nvPr/>
        </p:nvSpPr>
        <p:spPr>
          <a:xfrm>
            <a:off x="9318643" y="4806460"/>
            <a:ext cx="1480931" cy="944218"/>
          </a:xfrm>
          <a:prstGeom prst="round2Diag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Folder</a:t>
            </a:r>
            <a:endParaRPr lang="en-US" dirty="0">
              <a:solidFill>
                <a:schemeClr val="tx1"/>
              </a:solidFill>
            </a:endParaRPr>
          </a:p>
        </p:txBody>
      </p:sp>
      <p:cxnSp>
        <p:nvCxnSpPr>
          <p:cNvPr id="22" name="Straight Arrow Connector 21">
            <a:extLst>
              <a:ext uri="{FF2B5EF4-FFF2-40B4-BE49-F238E27FC236}">
                <a16:creationId xmlns:a16="http://schemas.microsoft.com/office/drawing/2014/main" id="{FD281DCC-E6BA-92DB-3C26-8F6510816F37}"/>
              </a:ext>
            </a:extLst>
          </p:cNvPr>
          <p:cNvCxnSpPr>
            <a:cxnSpLocks/>
          </p:cNvCxnSpPr>
          <p:nvPr/>
        </p:nvCxnSpPr>
        <p:spPr>
          <a:xfrm flipH="1" flipV="1">
            <a:off x="10212912" y="4726947"/>
            <a:ext cx="98445" cy="15902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21B029E-0A0F-ED0F-623E-0696BE4443B5}"/>
              </a:ext>
            </a:extLst>
          </p:cNvPr>
          <p:cNvSpPr txBox="1"/>
          <p:nvPr/>
        </p:nvSpPr>
        <p:spPr>
          <a:xfrm>
            <a:off x="522512" y="2186817"/>
            <a:ext cx="6097656" cy="369332"/>
          </a:xfrm>
          <a:prstGeom prst="rect">
            <a:avLst/>
          </a:prstGeom>
          <a:noFill/>
        </p:spPr>
        <p:txBody>
          <a:bodyPr wrap="square">
            <a:spAutoFit/>
          </a:bodyPr>
          <a:lstStyle/>
          <a:p>
            <a:r>
              <a:rPr lang="en-US" altLang="zh-CN" sz="1800" dirty="0">
                <a:solidFill>
                  <a:schemeClr val="accent6">
                    <a:lumMod val="20000"/>
                    <a:lumOff val="80000"/>
                  </a:schemeClr>
                </a:solidFill>
                <a:latin typeface="Consolas" panose="020B0609020204030204" pitchFamily="49" charset="0"/>
                <a:cs typeface="Consolas" panose="020B0609020204030204" pitchFamily="49" charset="0"/>
              </a:rPr>
              <a:t>USER</a:t>
            </a:r>
            <a:r>
              <a:rPr lang="en-US" altLang="zh-CN" dirty="0">
                <a:solidFill>
                  <a:schemeClr val="accent6">
                    <a:lumMod val="20000"/>
                    <a:lumOff val="80000"/>
                  </a:schemeClr>
                </a:solidFill>
                <a:latin typeface="Consolas" panose="020B0609020204030204" pitchFamily="49" charset="0"/>
                <a:cs typeface="Consolas" panose="020B0609020204030204" pitchFamily="49" charset="0"/>
              </a:rPr>
              <a:t>:</a:t>
            </a:r>
            <a:r>
              <a:rPr lang="zh-CN" altLang="en-US" dirty="0">
                <a:solidFill>
                  <a:schemeClr val="accent6">
                    <a:lumMod val="20000"/>
                    <a:lumOff val="80000"/>
                  </a:schemeClr>
                </a:solidFill>
                <a:latin typeface="Consolas" panose="020B0609020204030204" pitchFamily="49" charset="0"/>
                <a:cs typeface="Consolas" panose="020B0609020204030204" pitchFamily="49" charset="0"/>
              </a:rPr>
              <a:t> </a:t>
            </a:r>
            <a:r>
              <a:rPr lang="en-US" altLang="zh-CN" sz="1800" dirty="0">
                <a:solidFill>
                  <a:schemeClr val="accent6">
                    <a:lumMod val="20000"/>
                    <a:lumOff val="80000"/>
                  </a:schemeClr>
                </a:solidFill>
                <a:latin typeface="Consolas" panose="020B0609020204030204" pitchFamily="49" charset="0"/>
                <a:cs typeface="Consolas" panose="020B0609020204030204" pitchFamily="49" charset="0"/>
              </a:rPr>
              <a:t>Describe</a:t>
            </a:r>
            <a:r>
              <a:rPr lang="zh-CN" altLang="en-US" sz="1800" dirty="0">
                <a:solidFill>
                  <a:schemeClr val="accent6">
                    <a:lumMod val="20000"/>
                    <a:lumOff val="80000"/>
                  </a:schemeClr>
                </a:solidFill>
                <a:latin typeface="Consolas" panose="020B0609020204030204" pitchFamily="49" charset="0"/>
                <a:cs typeface="Consolas" panose="020B0609020204030204" pitchFamily="49" charset="0"/>
              </a:rPr>
              <a:t> </a:t>
            </a:r>
            <a:r>
              <a:rPr lang="en-US" altLang="zh-CN" sz="1800" dirty="0">
                <a:solidFill>
                  <a:schemeClr val="accent6">
                    <a:lumMod val="20000"/>
                    <a:lumOff val="80000"/>
                  </a:schemeClr>
                </a:solidFill>
                <a:latin typeface="Consolas" panose="020B0609020204030204" pitchFamily="49" charset="0"/>
                <a:cs typeface="Consolas" panose="020B0609020204030204" pitchFamily="49" charset="0"/>
              </a:rPr>
              <a:t>this</a:t>
            </a:r>
            <a:r>
              <a:rPr lang="zh-CN" altLang="en-US" sz="1800" dirty="0">
                <a:solidFill>
                  <a:schemeClr val="accent6">
                    <a:lumMod val="20000"/>
                    <a:lumOff val="80000"/>
                  </a:schemeClr>
                </a:solidFill>
                <a:latin typeface="Consolas" panose="020B0609020204030204" pitchFamily="49" charset="0"/>
                <a:cs typeface="Consolas" panose="020B0609020204030204" pitchFamily="49" charset="0"/>
              </a:rPr>
              <a:t> </a:t>
            </a:r>
            <a:r>
              <a:rPr lang="en-US" altLang="zh-CN" sz="1800" dirty="0">
                <a:solidFill>
                  <a:schemeClr val="accent6">
                    <a:lumMod val="20000"/>
                    <a:lumOff val="80000"/>
                  </a:schemeClr>
                </a:solidFill>
                <a:latin typeface="Consolas" panose="020B0609020204030204" pitchFamily="49" charset="0"/>
                <a:cs typeface="Consolas" panose="020B0609020204030204" pitchFamily="49" charset="0"/>
              </a:rPr>
              <a:t>image.&lt;image&gt;</a:t>
            </a:r>
            <a:endParaRPr lang="en-US" sz="1800" dirty="0">
              <a:solidFill>
                <a:schemeClr val="accent6">
                  <a:lumMod val="20000"/>
                  <a:lumOff val="8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991911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300"/>
                                        <p:tgtEl>
                                          <p:spTgt spid="4">
                                            <p:txEl>
                                              <p:pRg st="0" end="0"/>
                                            </p:txEl>
                                          </p:spTgt>
                                        </p:tgtEl>
                                      </p:cBhvr>
                                    </p:animEffect>
                                  </p:childTnLst>
                                </p:cTn>
                              </p:par>
                            </p:childTnLst>
                          </p:cTn>
                        </p:par>
                        <p:par>
                          <p:cTn id="8" fill="hold">
                            <p:stCondLst>
                              <p:cond delay="1170"/>
                            </p:stCondLst>
                            <p:childTnLst>
                              <p:par>
                                <p:cTn id="9" presetID="0" presetClass="path" presetSubtype="0" accel="50000" decel="50000" fill="hold" nodeType="afterEffect">
                                  <p:stCondLst>
                                    <p:cond delay="0"/>
                                  </p:stCondLst>
                                  <p:childTnLst>
                                    <p:animMotion origin="layout" path="M -3.75E-6 -2.59259E-6 C -0.02291 -0.07037 -0.04583 -0.14074 -0.05221 -0.19861 C -0.05859 -0.25694 -0.04843 -0.30324 -0.03841 -0.3493 " pathEditMode="relative" rAng="0" ptsTypes="AAA">
                                      <p:cBhvr>
                                        <p:cTn id="10" dur="2000" fill="hold"/>
                                        <p:tgtEl>
                                          <p:spTgt spid="12"/>
                                        </p:tgtEl>
                                        <p:attrNameLst>
                                          <p:attrName>ppt_x</p:attrName>
                                          <p:attrName>ppt_y</p:attrName>
                                        </p:attrNameLst>
                                      </p:cBhvr>
                                      <p:rCtr x="-2721" y="-17477"/>
                                    </p:animMotion>
                                  </p:childTnLst>
                                </p:cTn>
                              </p:par>
                              <p:par>
                                <p:cTn id="11" presetID="0" presetClass="path" presetSubtype="0" accel="50000" decel="50000" fill="hold" nodeType="withEffect">
                                  <p:stCondLst>
                                    <p:cond delay="0"/>
                                  </p:stCondLst>
                                  <p:childTnLst>
                                    <p:animMotion origin="layout" path="M 0 0 C -0.02292 -0.07037 -0.04584 -0.14051 -0.05222 -0.19861 C -0.0586 -0.25695 -0.04844 -0.30324 -0.03841 -0.34931 " pathEditMode="relative" ptsTypes="AAA">
                                      <p:cBhvr>
                                        <p:cTn id="12" dur="2000" fill="hold"/>
                                        <p:tgtEl>
                                          <p:spTgt spid="2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ADFF2C8-3684-F9E9-ED2D-28E78C46268A}"/>
              </a:ext>
            </a:extLst>
          </p:cNvPr>
          <p:cNvSpPr/>
          <p:nvPr/>
        </p:nvSpPr>
        <p:spPr>
          <a:xfrm>
            <a:off x="8452179" y="1206713"/>
            <a:ext cx="3001618" cy="3001618"/>
          </a:xfrm>
          <a:prstGeom prst="rect">
            <a:avLst/>
          </a:prstGeom>
          <a:solidFill>
            <a:schemeClr val="accent1">
              <a:lumMod val="50000"/>
            </a:schemeClr>
          </a:solidFill>
          <a:ln>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cs typeface="Consolas" panose="020B0609020204030204" pitchFamily="49" charset="0"/>
              </a:rPr>
              <a:t>DRAG</a:t>
            </a: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YOUR</a:t>
            </a: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IMAGE</a:t>
            </a: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HERE.</a:t>
            </a:r>
            <a:endParaRPr lang="en-US" dirty="0">
              <a:latin typeface="Consolas" panose="020B0609020204030204" pitchFamily="49" charset="0"/>
              <a:cs typeface="Consolas" panose="020B0609020204030204" pitchFamily="49" charset="0"/>
            </a:endParaRPr>
          </a:p>
        </p:txBody>
      </p:sp>
      <p:pic>
        <p:nvPicPr>
          <p:cNvPr id="12" name="Picture 11" descr="A person in a red and green jersey&#10;&#10;Description automatically generated">
            <a:extLst>
              <a:ext uri="{FF2B5EF4-FFF2-40B4-BE49-F238E27FC236}">
                <a16:creationId xmlns:a16="http://schemas.microsoft.com/office/drawing/2014/main" id="{11B98EAB-326D-6B98-131A-1842F888C830}"/>
              </a:ext>
            </a:extLst>
          </p:cNvPr>
          <p:cNvPicPr>
            <a:picLocks noChangeAspect="1"/>
          </p:cNvPicPr>
          <p:nvPr/>
        </p:nvPicPr>
        <p:blipFill>
          <a:blip r:embed="rId2"/>
          <a:stretch>
            <a:fillRect/>
          </a:stretch>
        </p:blipFill>
        <p:spPr>
          <a:xfrm>
            <a:off x="8566703" y="1328258"/>
            <a:ext cx="2803662" cy="2803662"/>
          </a:xfrm>
          <a:prstGeom prst="rect">
            <a:avLst/>
          </a:prstGeom>
        </p:spPr>
      </p:pic>
      <p:sp>
        <p:nvSpPr>
          <p:cNvPr id="19" name="TextBox 18">
            <a:extLst>
              <a:ext uri="{FF2B5EF4-FFF2-40B4-BE49-F238E27FC236}">
                <a16:creationId xmlns:a16="http://schemas.microsoft.com/office/drawing/2014/main" id="{192D38C4-C79B-D393-AA4E-169769D6577A}"/>
              </a:ext>
            </a:extLst>
          </p:cNvPr>
          <p:cNvSpPr txBox="1"/>
          <p:nvPr/>
        </p:nvSpPr>
        <p:spPr>
          <a:xfrm>
            <a:off x="522512" y="2186817"/>
            <a:ext cx="6097656" cy="369332"/>
          </a:xfrm>
          <a:prstGeom prst="rect">
            <a:avLst/>
          </a:prstGeom>
          <a:noFill/>
        </p:spPr>
        <p:txBody>
          <a:bodyPr wrap="square">
            <a:spAutoFit/>
          </a:bodyPr>
          <a:lstStyle/>
          <a:p>
            <a:r>
              <a:rPr lang="en-US" altLang="zh-CN" sz="1800" dirty="0">
                <a:solidFill>
                  <a:schemeClr val="accent6">
                    <a:lumMod val="20000"/>
                    <a:lumOff val="80000"/>
                  </a:schemeClr>
                </a:solidFill>
                <a:latin typeface="Consolas" panose="020B0609020204030204" pitchFamily="49" charset="0"/>
                <a:cs typeface="Consolas" panose="020B0609020204030204" pitchFamily="49" charset="0"/>
              </a:rPr>
              <a:t>USER</a:t>
            </a:r>
            <a:r>
              <a:rPr lang="en-US" altLang="zh-CN" dirty="0">
                <a:solidFill>
                  <a:schemeClr val="accent6">
                    <a:lumMod val="20000"/>
                    <a:lumOff val="80000"/>
                  </a:schemeClr>
                </a:solidFill>
                <a:latin typeface="Consolas" panose="020B0609020204030204" pitchFamily="49" charset="0"/>
                <a:cs typeface="Consolas" panose="020B0609020204030204" pitchFamily="49" charset="0"/>
              </a:rPr>
              <a:t>:</a:t>
            </a:r>
            <a:r>
              <a:rPr lang="zh-CN" altLang="en-US" dirty="0">
                <a:solidFill>
                  <a:schemeClr val="accent6">
                    <a:lumMod val="20000"/>
                    <a:lumOff val="80000"/>
                  </a:schemeClr>
                </a:solidFill>
                <a:latin typeface="Consolas" panose="020B0609020204030204" pitchFamily="49" charset="0"/>
                <a:cs typeface="Consolas" panose="020B0609020204030204" pitchFamily="49" charset="0"/>
              </a:rPr>
              <a:t> </a:t>
            </a:r>
            <a:r>
              <a:rPr lang="en-US" altLang="zh-CN" sz="1800" dirty="0">
                <a:solidFill>
                  <a:schemeClr val="accent6">
                    <a:lumMod val="20000"/>
                    <a:lumOff val="80000"/>
                  </a:schemeClr>
                </a:solidFill>
                <a:latin typeface="Consolas" panose="020B0609020204030204" pitchFamily="49" charset="0"/>
                <a:cs typeface="Consolas" panose="020B0609020204030204" pitchFamily="49" charset="0"/>
              </a:rPr>
              <a:t>Describe</a:t>
            </a:r>
            <a:r>
              <a:rPr lang="zh-CN" altLang="en-US" sz="1800" dirty="0">
                <a:solidFill>
                  <a:schemeClr val="accent6">
                    <a:lumMod val="20000"/>
                    <a:lumOff val="80000"/>
                  </a:schemeClr>
                </a:solidFill>
                <a:latin typeface="Consolas" panose="020B0609020204030204" pitchFamily="49" charset="0"/>
                <a:cs typeface="Consolas" panose="020B0609020204030204" pitchFamily="49" charset="0"/>
              </a:rPr>
              <a:t> </a:t>
            </a:r>
            <a:r>
              <a:rPr lang="en-US" altLang="zh-CN" sz="1800" dirty="0">
                <a:solidFill>
                  <a:schemeClr val="accent6">
                    <a:lumMod val="20000"/>
                    <a:lumOff val="80000"/>
                  </a:schemeClr>
                </a:solidFill>
                <a:latin typeface="Consolas" panose="020B0609020204030204" pitchFamily="49" charset="0"/>
                <a:cs typeface="Consolas" panose="020B0609020204030204" pitchFamily="49" charset="0"/>
              </a:rPr>
              <a:t>this</a:t>
            </a:r>
            <a:r>
              <a:rPr lang="zh-CN" altLang="en-US" sz="1800" dirty="0">
                <a:solidFill>
                  <a:schemeClr val="accent6">
                    <a:lumMod val="20000"/>
                    <a:lumOff val="80000"/>
                  </a:schemeClr>
                </a:solidFill>
                <a:latin typeface="Consolas" panose="020B0609020204030204" pitchFamily="49" charset="0"/>
                <a:cs typeface="Consolas" panose="020B0609020204030204" pitchFamily="49" charset="0"/>
              </a:rPr>
              <a:t> </a:t>
            </a:r>
            <a:r>
              <a:rPr lang="en-US" altLang="zh-CN" sz="1800" dirty="0">
                <a:solidFill>
                  <a:schemeClr val="accent6">
                    <a:lumMod val="20000"/>
                    <a:lumOff val="80000"/>
                  </a:schemeClr>
                </a:solidFill>
                <a:latin typeface="Consolas" panose="020B0609020204030204" pitchFamily="49" charset="0"/>
                <a:cs typeface="Consolas" panose="020B0609020204030204" pitchFamily="49" charset="0"/>
              </a:rPr>
              <a:t>image.&lt;image&gt;</a:t>
            </a:r>
            <a:endParaRPr lang="en-US" sz="1800" dirty="0">
              <a:solidFill>
                <a:schemeClr val="accent6">
                  <a:lumMod val="20000"/>
                  <a:lumOff val="80000"/>
                </a:schemeClr>
              </a:solidFill>
              <a:latin typeface="Consolas" panose="020B0609020204030204" pitchFamily="49" charset="0"/>
              <a:cs typeface="Consolas" panose="020B0609020204030204" pitchFamily="49" charset="0"/>
            </a:endParaRPr>
          </a:p>
        </p:txBody>
      </p:sp>
      <p:sp>
        <p:nvSpPr>
          <p:cNvPr id="28" name="Round Diagonal Corner of Rectangle 27">
            <a:extLst>
              <a:ext uri="{FF2B5EF4-FFF2-40B4-BE49-F238E27FC236}">
                <a16:creationId xmlns:a16="http://schemas.microsoft.com/office/drawing/2014/main" id="{721F8962-2E94-AD17-EC62-8BAF4E147FCB}"/>
              </a:ext>
            </a:extLst>
          </p:cNvPr>
          <p:cNvSpPr/>
          <p:nvPr/>
        </p:nvSpPr>
        <p:spPr>
          <a:xfrm>
            <a:off x="9318643" y="4806460"/>
            <a:ext cx="1480931" cy="944218"/>
          </a:xfrm>
          <a:prstGeom prst="round2Diag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Folder</a:t>
            </a:r>
            <a:endParaRPr lang="en-US" dirty="0">
              <a:solidFill>
                <a:schemeClr val="tx1"/>
              </a:solidFill>
            </a:endParaRPr>
          </a:p>
        </p:txBody>
      </p:sp>
      <p:sp>
        <p:nvSpPr>
          <p:cNvPr id="29" name="TextBox 28">
            <a:extLst>
              <a:ext uri="{FF2B5EF4-FFF2-40B4-BE49-F238E27FC236}">
                <a16:creationId xmlns:a16="http://schemas.microsoft.com/office/drawing/2014/main" id="{F4FB4C32-8749-A538-9995-FD6EC92DF801}"/>
              </a:ext>
            </a:extLst>
          </p:cNvPr>
          <p:cNvSpPr txBox="1"/>
          <p:nvPr/>
        </p:nvSpPr>
        <p:spPr>
          <a:xfrm>
            <a:off x="522512" y="3216417"/>
            <a:ext cx="7747728" cy="2862322"/>
          </a:xfrm>
          <a:prstGeom prst="rect">
            <a:avLst/>
          </a:prstGeom>
          <a:noFill/>
        </p:spPr>
        <p:txBody>
          <a:bodyPr wrap="square">
            <a:spAutoFit/>
          </a:bodyPr>
          <a:lstStyle/>
          <a:p>
            <a:r>
              <a:rPr lang="en-US" altLang="zh-CN" b="1" dirty="0">
                <a:solidFill>
                  <a:schemeClr val="accent6">
                    <a:lumMod val="20000"/>
                    <a:lumOff val="80000"/>
                  </a:schemeClr>
                </a:solidFill>
                <a:latin typeface="Consolas" panose="020B0609020204030204" pitchFamily="49" charset="0"/>
                <a:cs typeface="Consolas" panose="020B0609020204030204" pitchFamily="49" charset="0"/>
              </a:rPr>
              <a:t>VANILLA</a:t>
            </a:r>
            <a:r>
              <a:rPr lang="zh-CN" altLang="en-US" dirty="0">
                <a:solidFill>
                  <a:schemeClr val="accent6">
                    <a:lumMod val="20000"/>
                    <a:lumOff val="80000"/>
                  </a:schemeClr>
                </a:solidFill>
                <a:latin typeface="Consolas" panose="020B0609020204030204" pitchFamily="49" charset="0"/>
                <a:cs typeface="Consolas" panose="020B0609020204030204" pitchFamily="49" charset="0"/>
              </a:rPr>
              <a:t> </a:t>
            </a:r>
            <a:r>
              <a:rPr lang="en-US" altLang="zh-CN" dirty="0">
                <a:solidFill>
                  <a:schemeClr val="accent6">
                    <a:lumMod val="20000"/>
                    <a:lumOff val="80000"/>
                  </a:schemeClr>
                </a:solidFill>
                <a:latin typeface="Consolas" panose="020B0609020204030204" pitchFamily="49" charset="0"/>
                <a:cs typeface="Consolas" panose="020B0609020204030204" pitchFamily="49" charset="0"/>
              </a:rPr>
              <a:t>ASSISTANT</a:t>
            </a:r>
            <a:r>
              <a:rPr lang="zh-CN" altLang="en-US" dirty="0">
                <a:solidFill>
                  <a:schemeClr val="accent6">
                    <a:lumMod val="20000"/>
                    <a:lumOff val="80000"/>
                  </a:schemeClr>
                </a:solidFill>
                <a:latin typeface="Consolas" panose="020B0609020204030204" pitchFamily="49" charset="0"/>
                <a:cs typeface="Consolas" panose="020B0609020204030204" pitchFamily="49" charset="0"/>
              </a:rPr>
              <a:t> </a:t>
            </a:r>
            <a:r>
              <a:rPr lang="en-US" altLang="zh-CN" dirty="0">
                <a:solidFill>
                  <a:schemeClr val="accent6">
                    <a:lumMod val="20000"/>
                    <a:lumOff val="80000"/>
                  </a:schemeClr>
                </a:solidFill>
                <a:latin typeface="Consolas" panose="020B0609020204030204" pitchFamily="49" charset="0"/>
                <a:cs typeface="Consolas" panose="020B0609020204030204" pitchFamily="49" charset="0"/>
              </a:rPr>
              <a:t>INFERENCE:</a:t>
            </a:r>
            <a:r>
              <a:rPr lang="zh-CN" altLang="en-US" dirty="0">
                <a:solidFill>
                  <a:schemeClr val="accent6">
                    <a:lumMod val="20000"/>
                    <a:lumOff val="80000"/>
                  </a:schemeClr>
                </a:solidFill>
                <a:latin typeface="Consolas" panose="020B0609020204030204" pitchFamily="49" charset="0"/>
                <a:cs typeface="Consolas" panose="020B0609020204030204" pitchFamily="49" charset="0"/>
              </a:rPr>
              <a:t> </a:t>
            </a:r>
            <a:r>
              <a:rPr lang="en-HK" dirty="0">
                <a:solidFill>
                  <a:schemeClr val="accent6">
                    <a:lumMod val="20000"/>
                    <a:lumOff val="80000"/>
                  </a:schemeClr>
                </a:solidFill>
                <a:latin typeface="Consolas" panose="020B0609020204030204" pitchFamily="49" charset="0"/>
                <a:cs typeface="Consolas" panose="020B0609020204030204" pitchFamily="49" charset="0"/>
              </a:rPr>
              <a:t>The image features a man wearing a red and green soccer jersey, standing on a field and smiling. He appears to be a soccer player, possibly a professional athlete, as he is wearing a uniform and a wristband. The man is the main focus of the scene, and he is surrounded by several other people in the background, some of whom are also wearing uniforms. The atmosphere seems to be lively and energetic, likely related to a soccer game or practice session.</a:t>
            </a:r>
          </a:p>
          <a:p>
            <a:endParaRPr lang="en-HK" dirty="0">
              <a:solidFill>
                <a:schemeClr val="accent6">
                  <a:lumMod val="20000"/>
                  <a:lumOff val="80000"/>
                </a:schemeClr>
              </a:solidFill>
              <a:latin typeface="Consolas" panose="020B0609020204030204" pitchFamily="49" charset="0"/>
              <a:cs typeface="Consolas" panose="020B0609020204030204" pitchFamily="49" charset="0"/>
            </a:endParaRPr>
          </a:p>
        </p:txBody>
      </p:sp>
      <p:cxnSp>
        <p:nvCxnSpPr>
          <p:cNvPr id="2" name="Straight Arrow Connector 1">
            <a:extLst>
              <a:ext uri="{FF2B5EF4-FFF2-40B4-BE49-F238E27FC236}">
                <a16:creationId xmlns:a16="http://schemas.microsoft.com/office/drawing/2014/main" id="{1A0DF5BD-C805-D935-8A61-98D2E1D7BBD2}"/>
              </a:ext>
            </a:extLst>
          </p:cNvPr>
          <p:cNvCxnSpPr>
            <a:cxnSpLocks/>
          </p:cNvCxnSpPr>
          <p:nvPr/>
        </p:nvCxnSpPr>
        <p:spPr>
          <a:xfrm flipH="1" flipV="1">
            <a:off x="10616413" y="2427038"/>
            <a:ext cx="98445" cy="15902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9892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
                                  </p:iterate>
                                  <p:childTnLst>
                                    <p:set>
                                      <p:cBhvr>
                                        <p:cTn id="6" dur="1" fill="hold">
                                          <p:stCondLst>
                                            <p:cond delay="0"/>
                                          </p:stCondLst>
                                        </p:cTn>
                                        <p:tgtEl>
                                          <p:spTgt spid="29"/>
                                        </p:tgtEl>
                                        <p:attrNameLst>
                                          <p:attrName>style.visibility</p:attrName>
                                        </p:attrNameLst>
                                      </p:cBhvr>
                                      <p:to>
                                        <p:strVal val="visible"/>
                                      </p:to>
                                    </p:set>
                                    <p:animEffect transition="in" filter="wipe(left)">
                                      <p:cBhvr>
                                        <p:cTn id="7" dur="2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40D1F"/>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ADFF2C8-3684-F9E9-ED2D-28E78C46268A}"/>
              </a:ext>
            </a:extLst>
          </p:cNvPr>
          <p:cNvSpPr/>
          <p:nvPr/>
        </p:nvSpPr>
        <p:spPr>
          <a:xfrm>
            <a:off x="8452179" y="1206713"/>
            <a:ext cx="3001618" cy="3001618"/>
          </a:xfrm>
          <a:prstGeom prst="rect">
            <a:avLst/>
          </a:prstGeom>
          <a:solidFill>
            <a:schemeClr val="accent1">
              <a:lumMod val="50000"/>
            </a:schemeClr>
          </a:solidFill>
          <a:ln>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cs typeface="Consolas" panose="020B0609020204030204" pitchFamily="49" charset="0"/>
              </a:rPr>
              <a:t>DRAG</a:t>
            </a: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YOUR</a:t>
            </a: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IMAGE</a:t>
            </a: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HERE.</a:t>
            </a:r>
            <a:endParaRPr lang="en-US" dirty="0">
              <a:latin typeface="Consolas" panose="020B0609020204030204" pitchFamily="49" charset="0"/>
              <a:cs typeface="Consolas" panose="020B0609020204030204" pitchFamily="49" charset="0"/>
            </a:endParaRPr>
          </a:p>
        </p:txBody>
      </p:sp>
      <p:pic>
        <p:nvPicPr>
          <p:cNvPr id="12" name="Picture 11" descr="A person in a red and green jersey&#10;&#10;Description automatically generated">
            <a:extLst>
              <a:ext uri="{FF2B5EF4-FFF2-40B4-BE49-F238E27FC236}">
                <a16:creationId xmlns:a16="http://schemas.microsoft.com/office/drawing/2014/main" id="{11B98EAB-326D-6B98-131A-1842F888C830}"/>
              </a:ext>
            </a:extLst>
          </p:cNvPr>
          <p:cNvPicPr>
            <a:picLocks noChangeAspect="1"/>
          </p:cNvPicPr>
          <p:nvPr/>
        </p:nvPicPr>
        <p:blipFill>
          <a:blip r:embed="rId2"/>
          <a:stretch>
            <a:fillRect/>
          </a:stretch>
        </p:blipFill>
        <p:spPr>
          <a:xfrm>
            <a:off x="8566703" y="1328258"/>
            <a:ext cx="2803662" cy="2803662"/>
          </a:xfrm>
          <a:prstGeom prst="rect">
            <a:avLst/>
          </a:prstGeom>
        </p:spPr>
      </p:pic>
      <p:sp>
        <p:nvSpPr>
          <p:cNvPr id="19" name="TextBox 18">
            <a:extLst>
              <a:ext uri="{FF2B5EF4-FFF2-40B4-BE49-F238E27FC236}">
                <a16:creationId xmlns:a16="http://schemas.microsoft.com/office/drawing/2014/main" id="{192D38C4-C79B-D393-AA4E-169769D6577A}"/>
              </a:ext>
            </a:extLst>
          </p:cNvPr>
          <p:cNvSpPr txBox="1"/>
          <p:nvPr/>
        </p:nvSpPr>
        <p:spPr>
          <a:xfrm>
            <a:off x="522512" y="2186817"/>
            <a:ext cx="6097656" cy="369332"/>
          </a:xfrm>
          <a:prstGeom prst="rect">
            <a:avLst/>
          </a:prstGeom>
          <a:noFill/>
        </p:spPr>
        <p:txBody>
          <a:bodyPr wrap="square">
            <a:spAutoFit/>
          </a:bodyPr>
          <a:lstStyle/>
          <a:p>
            <a:r>
              <a:rPr lang="en-US" altLang="zh-CN" sz="1800" dirty="0">
                <a:solidFill>
                  <a:schemeClr val="accent6">
                    <a:lumMod val="20000"/>
                    <a:lumOff val="80000"/>
                  </a:schemeClr>
                </a:solidFill>
                <a:latin typeface="Consolas" panose="020B0609020204030204" pitchFamily="49" charset="0"/>
                <a:cs typeface="Consolas" panose="020B0609020204030204" pitchFamily="49" charset="0"/>
              </a:rPr>
              <a:t>USER</a:t>
            </a:r>
            <a:r>
              <a:rPr lang="en-US" altLang="zh-CN" dirty="0">
                <a:solidFill>
                  <a:schemeClr val="accent6">
                    <a:lumMod val="20000"/>
                    <a:lumOff val="80000"/>
                  </a:schemeClr>
                </a:solidFill>
                <a:latin typeface="Consolas" panose="020B0609020204030204" pitchFamily="49" charset="0"/>
                <a:cs typeface="Consolas" panose="020B0609020204030204" pitchFamily="49" charset="0"/>
              </a:rPr>
              <a:t>:</a:t>
            </a:r>
            <a:r>
              <a:rPr lang="zh-CN" altLang="en-US" dirty="0">
                <a:solidFill>
                  <a:schemeClr val="accent6">
                    <a:lumMod val="20000"/>
                    <a:lumOff val="80000"/>
                  </a:schemeClr>
                </a:solidFill>
                <a:latin typeface="Consolas" panose="020B0609020204030204" pitchFamily="49" charset="0"/>
                <a:cs typeface="Consolas" panose="020B0609020204030204" pitchFamily="49" charset="0"/>
              </a:rPr>
              <a:t> </a:t>
            </a:r>
            <a:r>
              <a:rPr lang="en-US" altLang="zh-CN" sz="1800" dirty="0">
                <a:solidFill>
                  <a:schemeClr val="accent6">
                    <a:lumMod val="20000"/>
                    <a:lumOff val="80000"/>
                  </a:schemeClr>
                </a:solidFill>
                <a:latin typeface="Consolas" panose="020B0609020204030204" pitchFamily="49" charset="0"/>
                <a:cs typeface="Consolas" panose="020B0609020204030204" pitchFamily="49" charset="0"/>
              </a:rPr>
              <a:t>Describe</a:t>
            </a:r>
            <a:r>
              <a:rPr lang="zh-CN" altLang="en-US" sz="1800" dirty="0">
                <a:solidFill>
                  <a:schemeClr val="accent6">
                    <a:lumMod val="20000"/>
                    <a:lumOff val="80000"/>
                  </a:schemeClr>
                </a:solidFill>
                <a:latin typeface="Consolas" panose="020B0609020204030204" pitchFamily="49" charset="0"/>
                <a:cs typeface="Consolas" panose="020B0609020204030204" pitchFamily="49" charset="0"/>
              </a:rPr>
              <a:t> </a:t>
            </a:r>
            <a:r>
              <a:rPr lang="en-US" altLang="zh-CN" sz="1800" dirty="0">
                <a:solidFill>
                  <a:schemeClr val="accent6">
                    <a:lumMod val="20000"/>
                    <a:lumOff val="80000"/>
                  </a:schemeClr>
                </a:solidFill>
                <a:latin typeface="Consolas" panose="020B0609020204030204" pitchFamily="49" charset="0"/>
                <a:cs typeface="Consolas" panose="020B0609020204030204" pitchFamily="49" charset="0"/>
              </a:rPr>
              <a:t>this</a:t>
            </a:r>
            <a:r>
              <a:rPr lang="zh-CN" altLang="en-US" sz="1800" dirty="0">
                <a:solidFill>
                  <a:schemeClr val="accent6">
                    <a:lumMod val="20000"/>
                    <a:lumOff val="80000"/>
                  </a:schemeClr>
                </a:solidFill>
                <a:latin typeface="Consolas" panose="020B0609020204030204" pitchFamily="49" charset="0"/>
                <a:cs typeface="Consolas" panose="020B0609020204030204" pitchFamily="49" charset="0"/>
              </a:rPr>
              <a:t> </a:t>
            </a:r>
            <a:r>
              <a:rPr lang="en-US" altLang="zh-CN" sz="1800" dirty="0">
                <a:solidFill>
                  <a:schemeClr val="accent6">
                    <a:lumMod val="20000"/>
                    <a:lumOff val="80000"/>
                  </a:schemeClr>
                </a:solidFill>
                <a:latin typeface="Consolas" panose="020B0609020204030204" pitchFamily="49" charset="0"/>
                <a:cs typeface="Consolas" panose="020B0609020204030204" pitchFamily="49" charset="0"/>
              </a:rPr>
              <a:t>image.&lt;image&gt;</a:t>
            </a:r>
            <a:endParaRPr lang="en-US" sz="1800" dirty="0">
              <a:solidFill>
                <a:schemeClr val="accent6">
                  <a:lumMod val="20000"/>
                  <a:lumOff val="80000"/>
                </a:schemeClr>
              </a:solidFill>
              <a:latin typeface="Consolas" panose="020B0609020204030204" pitchFamily="49" charset="0"/>
              <a:cs typeface="Consolas" panose="020B0609020204030204" pitchFamily="49" charset="0"/>
            </a:endParaRPr>
          </a:p>
        </p:txBody>
      </p:sp>
      <p:sp>
        <p:nvSpPr>
          <p:cNvPr id="28" name="Round Diagonal Corner of Rectangle 27">
            <a:extLst>
              <a:ext uri="{FF2B5EF4-FFF2-40B4-BE49-F238E27FC236}">
                <a16:creationId xmlns:a16="http://schemas.microsoft.com/office/drawing/2014/main" id="{721F8962-2E94-AD17-EC62-8BAF4E147FCB}"/>
              </a:ext>
            </a:extLst>
          </p:cNvPr>
          <p:cNvSpPr/>
          <p:nvPr/>
        </p:nvSpPr>
        <p:spPr>
          <a:xfrm>
            <a:off x="9318643" y="4806460"/>
            <a:ext cx="1480931" cy="944218"/>
          </a:xfrm>
          <a:prstGeom prst="round2Diag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Folder</a:t>
            </a:r>
            <a:endParaRPr lang="en-US" dirty="0">
              <a:solidFill>
                <a:schemeClr val="tx1"/>
              </a:solidFill>
            </a:endParaRPr>
          </a:p>
        </p:txBody>
      </p:sp>
      <p:pic>
        <p:nvPicPr>
          <p:cNvPr id="5" name="Picture 4" descr="A blue circle on a white background&#10;&#10;Description automatically generated">
            <a:extLst>
              <a:ext uri="{FF2B5EF4-FFF2-40B4-BE49-F238E27FC236}">
                <a16:creationId xmlns:a16="http://schemas.microsoft.com/office/drawing/2014/main" id="{0D666BDE-21DC-7913-6014-4265D85BD223}"/>
              </a:ext>
            </a:extLst>
          </p:cNvPr>
          <p:cNvPicPr>
            <a:picLocks noChangeAspect="1"/>
          </p:cNvPicPr>
          <p:nvPr/>
        </p:nvPicPr>
        <p:blipFill rotWithShape="1">
          <a:blip r:embed="rId3">
            <a:clrChange>
              <a:clrFrom>
                <a:srgbClr val="FFFFFF"/>
              </a:clrFrom>
              <a:clrTo>
                <a:srgbClr val="FFFFFF">
                  <a:alpha val="0"/>
                </a:srgbClr>
              </a:clrTo>
            </a:clrChange>
            <a:duotone>
              <a:schemeClr val="accent1">
                <a:shade val="45000"/>
                <a:satMod val="135000"/>
              </a:schemeClr>
              <a:prstClr val="white"/>
            </a:duotone>
            <a:alphaModFix amt="61000"/>
          </a:blip>
          <a:srcRect l="39325" r="23081" b="63350"/>
          <a:stretch/>
        </p:blipFill>
        <p:spPr>
          <a:xfrm>
            <a:off x="9594660" y="1343926"/>
            <a:ext cx="1054023" cy="1027557"/>
          </a:xfrm>
          <a:prstGeom prst="rect">
            <a:avLst/>
          </a:prstGeom>
        </p:spPr>
      </p:pic>
      <p:pic>
        <p:nvPicPr>
          <p:cNvPr id="9" name="Picture 8" descr="A person in a sports uniform&#10;&#10;Description automatically generated">
            <a:extLst>
              <a:ext uri="{FF2B5EF4-FFF2-40B4-BE49-F238E27FC236}">
                <a16:creationId xmlns:a16="http://schemas.microsoft.com/office/drawing/2014/main" id="{83B068E1-E566-ADB8-7FA6-7A3BBE26C493}"/>
              </a:ext>
            </a:extLst>
          </p:cNvPr>
          <p:cNvPicPr>
            <a:picLocks noChangeAspect="1"/>
          </p:cNvPicPr>
          <p:nvPr/>
        </p:nvPicPr>
        <p:blipFill>
          <a:blip r:embed="rId4"/>
          <a:stretch>
            <a:fillRect/>
          </a:stretch>
        </p:blipFill>
        <p:spPr>
          <a:xfrm>
            <a:off x="8566703" y="1328258"/>
            <a:ext cx="2803662" cy="2803662"/>
          </a:xfrm>
          <a:prstGeom prst="rect">
            <a:avLst/>
          </a:prstGeom>
        </p:spPr>
      </p:pic>
      <p:cxnSp>
        <p:nvCxnSpPr>
          <p:cNvPr id="2" name="Straight Arrow Connector 1">
            <a:extLst>
              <a:ext uri="{FF2B5EF4-FFF2-40B4-BE49-F238E27FC236}">
                <a16:creationId xmlns:a16="http://schemas.microsoft.com/office/drawing/2014/main" id="{1A0DF5BD-C805-D935-8A61-98D2E1D7BBD2}"/>
              </a:ext>
            </a:extLst>
          </p:cNvPr>
          <p:cNvCxnSpPr>
            <a:cxnSpLocks/>
          </p:cNvCxnSpPr>
          <p:nvPr/>
        </p:nvCxnSpPr>
        <p:spPr>
          <a:xfrm flipH="1" flipV="1">
            <a:off x="10397751" y="2027791"/>
            <a:ext cx="98445" cy="15902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E1E07B-8673-DAC1-9C4B-368531437D0F}"/>
              </a:ext>
            </a:extLst>
          </p:cNvPr>
          <p:cNvSpPr txBox="1"/>
          <p:nvPr/>
        </p:nvSpPr>
        <p:spPr>
          <a:xfrm>
            <a:off x="499646" y="1658459"/>
            <a:ext cx="6096000" cy="369332"/>
          </a:xfrm>
          <a:prstGeom prst="rect">
            <a:avLst/>
          </a:prstGeom>
          <a:noFill/>
        </p:spPr>
        <p:txBody>
          <a:bodyPr wrap="square">
            <a:spAutoFit/>
          </a:bodyPr>
          <a:lstStyle/>
          <a:p>
            <a:r>
              <a:rPr lang="en-US" altLang="zh-CN" sz="1800" dirty="0">
                <a:solidFill>
                  <a:schemeClr val="accent4"/>
                </a:solidFill>
                <a:latin typeface="Consolas" panose="020B0609020204030204" pitchFamily="49" charset="0"/>
                <a:cs typeface="Consolas" panose="020B0609020204030204" pitchFamily="49" charset="0"/>
              </a:rPr>
              <a:t>Highlighting</a:t>
            </a:r>
            <a:r>
              <a:rPr lang="zh-CN" altLang="en-US" sz="1800" dirty="0">
                <a:solidFill>
                  <a:schemeClr val="accent4"/>
                </a:solidFill>
                <a:latin typeface="Consolas" panose="020B0609020204030204" pitchFamily="49" charset="0"/>
                <a:cs typeface="Consolas" panose="020B0609020204030204" pitchFamily="49" charset="0"/>
              </a:rPr>
              <a:t> </a:t>
            </a:r>
            <a:r>
              <a:rPr lang="en-US" altLang="zh-CN" sz="1800" dirty="0">
                <a:solidFill>
                  <a:schemeClr val="accent4"/>
                </a:solidFill>
                <a:latin typeface="Consolas" panose="020B0609020204030204" pitchFamily="49" charset="0"/>
                <a:cs typeface="Consolas" panose="020B0609020204030204" pitchFamily="49" charset="0"/>
              </a:rPr>
              <a:t>Image</a:t>
            </a:r>
            <a:r>
              <a:rPr lang="zh-CN" altLang="en-US" sz="1800" dirty="0">
                <a:solidFill>
                  <a:schemeClr val="accent4"/>
                </a:solidFill>
                <a:latin typeface="Consolas" panose="020B0609020204030204" pitchFamily="49" charset="0"/>
                <a:cs typeface="Consolas" panose="020B0609020204030204" pitchFamily="49" charset="0"/>
              </a:rPr>
              <a:t> </a:t>
            </a:r>
            <a:r>
              <a:rPr lang="en-US" altLang="zh-CN" sz="1800" dirty="0">
                <a:solidFill>
                  <a:schemeClr val="accent4"/>
                </a:solidFill>
                <a:latin typeface="Consolas" panose="020B0609020204030204" pitchFamily="49" charset="0"/>
                <a:cs typeface="Consolas" panose="020B0609020204030204" pitchFamily="49" charset="0"/>
              </a:rPr>
              <a:t>with</a:t>
            </a:r>
            <a:r>
              <a:rPr lang="zh-CN" altLang="en-US" sz="1800" dirty="0">
                <a:solidFill>
                  <a:schemeClr val="accent4"/>
                </a:solidFill>
                <a:latin typeface="Consolas" panose="020B0609020204030204" pitchFamily="49" charset="0"/>
                <a:cs typeface="Consolas" panose="020B0609020204030204" pitchFamily="49" charset="0"/>
              </a:rPr>
              <a:t> </a:t>
            </a:r>
            <a:r>
              <a:rPr lang="en-US" altLang="zh-CN" sz="1800" dirty="0">
                <a:solidFill>
                  <a:schemeClr val="accent4"/>
                </a:solidFill>
                <a:latin typeface="Consolas" panose="020B0609020204030204" pitchFamily="49" charset="0"/>
                <a:cs typeface="Consolas" panose="020B0609020204030204" pitchFamily="49" charset="0"/>
              </a:rPr>
              <a:t>User</a:t>
            </a:r>
            <a:r>
              <a:rPr lang="zh-CN" altLang="en-US" sz="1800" dirty="0">
                <a:solidFill>
                  <a:schemeClr val="accent4"/>
                </a:solidFill>
                <a:latin typeface="Consolas" panose="020B0609020204030204" pitchFamily="49" charset="0"/>
                <a:cs typeface="Consolas" panose="020B0609020204030204" pitchFamily="49" charset="0"/>
              </a:rPr>
              <a:t> </a:t>
            </a:r>
            <a:r>
              <a:rPr lang="en-US" altLang="zh-CN" sz="1800" dirty="0">
                <a:solidFill>
                  <a:schemeClr val="accent4"/>
                </a:solidFill>
                <a:latin typeface="Consolas" panose="020B0609020204030204" pitchFamily="49" charset="0"/>
                <a:cs typeface="Consolas" panose="020B0609020204030204" pitchFamily="49" charset="0"/>
              </a:rPr>
              <a:t>Input</a:t>
            </a:r>
            <a:endParaRPr lang="en-US" dirty="0">
              <a:solidFill>
                <a:schemeClr val="accent4"/>
              </a:solidFill>
            </a:endParaRPr>
          </a:p>
        </p:txBody>
      </p:sp>
      <p:sp>
        <p:nvSpPr>
          <p:cNvPr id="10" name="TextBox 9">
            <a:extLst>
              <a:ext uri="{FF2B5EF4-FFF2-40B4-BE49-F238E27FC236}">
                <a16:creationId xmlns:a16="http://schemas.microsoft.com/office/drawing/2014/main" id="{79AE0EBA-52E9-F340-6907-8938FD99C281}"/>
              </a:ext>
            </a:extLst>
          </p:cNvPr>
          <p:cNvSpPr txBox="1"/>
          <p:nvPr/>
        </p:nvSpPr>
        <p:spPr>
          <a:xfrm>
            <a:off x="522512" y="3216417"/>
            <a:ext cx="7051105" cy="3139321"/>
          </a:xfrm>
          <a:prstGeom prst="rect">
            <a:avLst/>
          </a:prstGeom>
          <a:noFill/>
        </p:spPr>
        <p:txBody>
          <a:bodyPr wrap="square">
            <a:spAutoFit/>
          </a:bodyPr>
          <a:lstStyle/>
          <a:p>
            <a:r>
              <a:rPr lang="en-US" altLang="zh-CN" b="1" dirty="0">
                <a:solidFill>
                  <a:schemeClr val="accent4"/>
                </a:solidFill>
                <a:latin typeface="Consolas" panose="020B0609020204030204" pitchFamily="49" charset="0"/>
                <a:cs typeface="Consolas" panose="020B0609020204030204" pitchFamily="49" charset="0"/>
              </a:rPr>
              <a:t>HIGHLIGHTED</a:t>
            </a:r>
            <a:r>
              <a:rPr lang="zh-CN" altLang="en-US" dirty="0">
                <a:solidFill>
                  <a:schemeClr val="accent6">
                    <a:lumMod val="20000"/>
                    <a:lumOff val="80000"/>
                  </a:schemeClr>
                </a:solidFill>
                <a:latin typeface="Consolas" panose="020B0609020204030204" pitchFamily="49" charset="0"/>
                <a:cs typeface="Consolas" panose="020B0609020204030204" pitchFamily="49" charset="0"/>
              </a:rPr>
              <a:t> </a:t>
            </a:r>
            <a:r>
              <a:rPr lang="en-US" altLang="zh-CN" dirty="0">
                <a:solidFill>
                  <a:schemeClr val="accent6">
                    <a:lumMod val="20000"/>
                    <a:lumOff val="80000"/>
                  </a:schemeClr>
                </a:solidFill>
                <a:latin typeface="Consolas" panose="020B0609020204030204" pitchFamily="49" charset="0"/>
                <a:cs typeface="Consolas" panose="020B0609020204030204" pitchFamily="49" charset="0"/>
              </a:rPr>
              <a:t>INFERENCE:</a:t>
            </a:r>
            <a:r>
              <a:rPr lang="zh-CN" altLang="en-US" dirty="0">
                <a:solidFill>
                  <a:schemeClr val="accent6">
                    <a:lumMod val="20000"/>
                    <a:lumOff val="80000"/>
                  </a:schemeClr>
                </a:solidFill>
                <a:latin typeface="Consolas" panose="020B0609020204030204" pitchFamily="49" charset="0"/>
                <a:cs typeface="Consolas" panose="020B0609020204030204" pitchFamily="49" charset="0"/>
              </a:rPr>
              <a:t> </a:t>
            </a:r>
            <a:r>
              <a:rPr lang="en-HK" b="1" dirty="0">
                <a:solidFill>
                  <a:schemeClr val="accent4">
                    <a:lumMod val="40000"/>
                    <a:lumOff val="60000"/>
                  </a:schemeClr>
                </a:solidFill>
                <a:latin typeface="Consolas" panose="020B0609020204030204" pitchFamily="49" charset="0"/>
                <a:cs typeface="Consolas" panose="020B0609020204030204" pitchFamily="49" charset="0"/>
              </a:rPr>
              <a:t>Ronaldo, a smiling soccer player, is the main focus of the image</a:t>
            </a:r>
            <a:r>
              <a:rPr lang="en-HK" dirty="0">
                <a:solidFill>
                  <a:schemeClr val="accent6">
                    <a:lumMod val="20000"/>
                    <a:lumOff val="80000"/>
                  </a:schemeClr>
                </a:solidFill>
                <a:latin typeface="Consolas" panose="020B0609020204030204" pitchFamily="49" charset="0"/>
                <a:cs typeface="Consolas" panose="020B0609020204030204" pitchFamily="49" charset="0"/>
              </a:rPr>
              <a:t>. He is wearing a red and green jersey and is </a:t>
            </a:r>
            <a:r>
              <a:rPr lang="en-HK" b="1" dirty="0">
                <a:solidFill>
                  <a:schemeClr val="accent4">
                    <a:lumMod val="40000"/>
                    <a:lumOff val="60000"/>
                  </a:schemeClr>
                </a:solidFill>
                <a:latin typeface="Consolas" panose="020B0609020204030204" pitchFamily="49" charset="0"/>
                <a:cs typeface="Consolas" panose="020B0609020204030204" pitchFamily="49" charset="0"/>
              </a:rPr>
              <a:t>happily posing for the camera. The smile on his face is contagious, and he appears to be enjoying the moment.</a:t>
            </a:r>
          </a:p>
          <a:p>
            <a:r>
              <a:rPr lang="en-HK" dirty="0">
                <a:solidFill>
                  <a:schemeClr val="accent6">
                    <a:lumMod val="20000"/>
                    <a:lumOff val="80000"/>
                  </a:schemeClr>
                </a:solidFill>
                <a:latin typeface="Consolas" panose="020B0609020204030204" pitchFamily="49" charset="0"/>
                <a:cs typeface="Consolas" panose="020B0609020204030204" pitchFamily="49" charset="0"/>
              </a:rPr>
              <a:t>In the background, there are several other people present, but they are not the main focus of the image. The primary focus remains on the happy soccer player, who is the </a:t>
            </a:r>
            <a:r>
              <a:rPr lang="en-HK" dirty="0" err="1">
                <a:solidFill>
                  <a:schemeClr val="accent6">
                    <a:lumMod val="20000"/>
                    <a:lumOff val="80000"/>
                  </a:schemeClr>
                </a:solidFill>
                <a:latin typeface="Consolas" panose="020B0609020204030204" pitchFamily="49" charset="0"/>
                <a:cs typeface="Consolas" panose="020B0609020204030204" pitchFamily="49" charset="0"/>
              </a:rPr>
              <a:t>center</a:t>
            </a:r>
            <a:r>
              <a:rPr lang="en-HK" dirty="0">
                <a:solidFill>
                  <a:schemeClr val="accent6">
                    <a:lumMod val="20000"/>
                    <a:lumOff val="80000"/>
                  </a:schemeClr>
                </a:solidFill>
                <a:latin typeface="Consolas" panose="020B0609020204030204" pitchFamily="49" charset="0"/>
                <a:cs typeface="Consolas" panose="020B0609020204030204" pitchFamily="49" charset="0"/>
              </a:rPr>
              <a:t> of attention in this scene.</a:t>
            </a:r>
          </a:p>
          <a:p>
            <a:endParaRPr lang="en-HK" b="1" dirty="0">
              <a:solidFill>
                <a:schemeClr val="accent4">
                  <a:lumMod val="40000"/>
                  <a:lumOff val="60000"/>
                </a:schemeClr>
              </a:solidFill>
              <a:latin typeface="Consolas" panose="020B0609020204030204" pitchFamily="49" charset="0"/>
              <a:cs typeface="Consolas" panose="020B0609020204030204" pitchFamily="49" charset="0"/>
            </a:endParaRPr>
          </a:p>
          <a:p>
            <a:endParaRPr lang="en-HK" dirty="0">
              <a:solidFill>
                <a:schemeClr val="accent6">
                  <a:lumMod val="20000"/>
                  <a:lumOff val="8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550829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
                                  </p:iterate>
                                  <p:childTnLst>
                                    <p:set>
                                      <p:cBhvr>
                                        <p:cTn id="21" dur="1" fill="hold">
                                          <p:stCondLst>
                                            <p:cond delay="0"/>
                                          </p:stCondLst>
                                        </p:cTn>
                                        <p:tgtEl>
                                          <p:spTgt spid="10"/>
                                        </p:tgtEl>
                                        <p:attrNameLst>
                                          <p:attrName>style.visibility</p:attrName>
                                        </p:attrNameLst>
                                      </p:cBhvr>
                                      <p:to>
                                        <p:strVal val="visible"/>
                                      </p:to>
                                    </p:set>
                                    <p:animEffect transition="in" filter="wipe(left)">
                                      <p:cBhvr>
                                        <p:cTn id="22" dur="2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ADFF2C8-3684-F9E9-ED2D-28E78C46268A}"/>
              </a:ext>
            </a:extLst>
          </p:cNvPr>
          <p:cNvSpPr/>
          <p:nvPr/>
        </p:nvSpPr>
        <p:spPr>
          <a:xfrm>
            <a:off x="8452179" y="1206713"/>
            <a:ext cx="3001618" cy="3001618"/>
          </a:xfrm>
          <a:prstGeom prst="rect">
            <a:avLst/>
          </a:prstGeom>
          <a:solidFill>
            <a:schemeClr val="accent1">
              <a:lumMod val="50000"/>
            </a:schemeClr>
          </a:solidFill>
          <a:ln>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cs typeface="Consolas" panose="020B0609020204030204" pitchFamily="49" charset="0"/>
              </a:rPr>
              <a:t>DRAG</a:t>
            </a: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YOUR</a:t>
            </a: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IMAGE</a:t>
            </a: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HERE.</a:t>
            </a:r>
            <a:endParaRPr lang="en-US" dirty="0">
              <a:latin typeface="Consolas" panose="020B0609020204030204" pitchFamily="49" charset="0"/>
              <a:cs typeface="Consolas" panose="020B0609020204030204" pitchFamily="49" charset="0"/>
            </a:endParaRPr>
          </a:p>
        </p:txBody>
      </p:sp>
      <p:pic>
        <p:nvPicPr>
          <p:cNvPr id="12" name="Picture 11" descr="A person in a red and green jersey&#10;&#10;Description automatically generated">
            <a:extLst>
              <a:ext uri="{FF2B5EF4-FFF2-40B4-BE49-F238E27FC236}">
                <a16:creationId xmlns:a16="http://schemas.microsoft.com/office/drawing/2014/main" id="{11B98EAB-326D-6B98-131A-1842F888C830}"/>
              </a:ext>
            </a:extLst>
          </p:cNvPr>
          <p:cNvPicPr>
            <a:picLocks noChangeAspect="1"/>
          </p:cNvPicPr>
          <p:nvPr/>
        </p:nvPicPr>
        <p:blipFill>
          <a:blip r:embed="rId2"/>
          <a:stretch>
            <a:fillRect/>
          </a:stretch>
        </p:blipFill>
        <p:spPr>
          <a:xfrm>
            <a:off x="8566703" y="1328258"/>
            <a:ext cx="2803662" cy="2803662"/>
          </a:xfrm>
          <a:prstGeom prst="rect">
            <a:avLst/>
          </a:prstGeom>
        </p:spPr>
      </p:pic>
      <p:sp>
        <p:nvSpPr>
          <p:cNvPr id="19" name="TextBox 18">
            <a:extLst>
              <a:ext uri="{FF2B5EF4-FFF2-40B4-BE49-F238E27FC236}">
                <a16:creationId xmlns:a16="http://schemas.microsoft.com/office/drawing/2014/main" id="{192D38C4-C79B-D393-AA4E-169769D6577A}"/>
              </a:ext>
            </a:extLst>
          </p:cNvPr>
          <p:cNvSpPr txBox="1"/>
          <p:nvPr/>
        </p:nvSpPr>
        <p:spPr>
          <a:xfrm>
            <a:off x="522512" y="2186817"/>
            <a:ext cx="6097656" cy="369332"/>
          </a:xfrm>
          <a:prstGeom prst="rect">
            <a:avLst/>
          </a:prstGeom>
          <a:noFill/>
        </p:spPr>
        <p:txBody>
          <a:bodyPr wrap="square">
            <a:spAutoFit/>
          </a:bodyPr>
          <a:lstStyle/>
          <a:p>
            <a:r>
              <a:rPr lang="en-US" altLang="zh-CN" sz="1800" dirty="0">
                <a:solidFill>
                  <a:schemeClr val="accent6">
                    <a:lumMod val="20000"/>
                    <a:lumOff val="80000"/>
                  </a:schemeClr>
                </a:solidFill>
                <a:latin typeface="Consolas" panose="020B0609020204030204" pitchFamily="49" charset="0"/>
                <a:cs typeface="Consolas" panose="020B0609020204030204" pitchFamily="49" charset="0"/>
              </a:rPr>
              <a:t>USER</a:t>
            </a:r>
            <a:r>
              <a:rPr lang="en-US" altLang="zh-CN" dirty="0">
                <a:solidFill>
                  <a:schemeClr val="accent6">
                    <a:lumMod val="20000"/>
                    <a:lumOff val="80000"/>
                  </a:schemeClr>
                </a:solidFill>
                <a:latin typeface="Consolas" panose="020B0609020204030204" pitchFamily="49" charset="0"/>
                <a:cs typeface="Consolas" panose="020B0609020204030204" pitchFamily="49" charset="0"/>
              </a:rPr>
              <a:t>:</a:t>
            </a:r>
            <a:r>
              <a:rPr lang="zh-CN" altLang="en-US" dirty="0">
                <a:solidFill>
                  <a:schemeClr val="accent6">
                    <a:lumMod val="20000"/>
                    <a:lumOff val="80000"/>
                  </a:schemeClr>
                </a:solidFill>
                <a:latin typeface="Consolas" panose="020B0609020204030204" pitchFamily="49" charset="0"/>
                <a:cs typeface="Consolas" panose="020B0609020204030204" pitchFamily="49" charset="0"/>
              </a:rPr>
              <a:t> </a:t>
            </a:r>
            <a:r>
              <a:rPr lang="en-US" altLang="zh-CN" sz="1800" dirty="0">
                <a:solidFill>
                  <a:schemeClr val="accent6">
                    <a:lumMod val="20000"/>
                    <a:lumOff val="80000"/>
                  </a:schemeClr>
                </a:solidFill>
                <a:latin typeface="Consolas" panose="020B0609020204030204" pitchFamily="49" charset="0"/>
                <a:cs typeface="Consolas" panose="020B0609020204030204" pitchFamily="49" charset="0"/>
              </a:rPr>
              <a:t>Describe</a:t>
            </a:r>
            <a:r>
              <a:rPr lang="zh-CN" altLang="en-US" sz="1800" dirty="0">
                <a:solidFill>
                  <a:schemeClr val="accent6">
                    <a:lumMod val="20000"/>
                    <a:lumOff val="80000"/>
                  </a:schemeClr>
                </a:solidFill>
                <a:latin typeface="Consolas" panose="020B0609020204030204" pitchFamily="49" charset="0"/>
                <a:cs typeface="Consolas" panose="020B0609020204030204" pitchFamily="49" charset="0"/>
              </a:rPr>
              <a:t> </a:t>
            </a:r>
            <a:r>
              <a:rPr lang="en-US" altLang="zh-CN" sz="1800" dirty="0">
                <a:solidFill>
                  <a:schemeClr val="accent6">
                    <a:lumMod val="20000"/>
                    <a:lumOff val="80000"/>
                  </a:schemeClr>
                </a:solidFill>
                <a:latin typeface="Consolas" panose="020B0609020204030204" pitchFamily="49" charset="0"/>
                <a:cs typeface="Consolas" panose="020B0609020204030204" pitchFamily="49" charset="0"/>
              </a:rPr>
              <a:t>this</a:t>
            </a:r>
            <a:r>
              <a:rPr lang="zh-CN" altLang="en-US" sz="1800" dirty="0">
                <a:solidFill>
                  <a:schemeClr val="accent6">
                    <a:lumMod val="20000"/>
                    <a:lumOff val="80000"/>
                  </a:schemeClr>
                </a:solidFill>
                <a:latin typeface="Consolas" panose="020B0609020204030204" pitchFamily="49" charset="0"/>
                <a:cs typeface="Consolas" panose="020B0609020204030204" pitchFamily="49" charset="0"/>
              </a:rPr>
              <a:t> </a:t>
            </a:r>
            <a:r>
              <a:rPr lang="en-US" altLang="zh-CN" sz="1800" dirty="0">
                <a:solidFill>
                  <a:schemeClr val="accent6">
                    <a:lumMod val="20000"/>
                    <a:lumOff val="80000"/>
                  </a:schemeClr>
                </a:solidFill>
                <a:latin typeface="Consolas" panose="020B0609020204030204" pitchFamily="49" charset="0"/>
                <a:cs typeface="Consolas" panose="020B0609020204030204" pitchFamily="49" charset="0"/>
              </a:rPr>
              <a:t>image.&lt;image&gt;</a:t>
            </a:r>
            <a:endParaRPr lang="en-US" sz="1800" dirty="0">
              <a:solidFill>
                <a:schemeClr val="accent6">
                  <a:lumMod val="20000"/>
                  <a:lumOff val="80000"/>
                </a:schemeClr>
              </a:solidFill>
              <a:latin typeface="Consolas" panose="020B0609020204030204" pitchFamily="49" charset="0"/>
              <a:cs typeface="Consolas" panose="020B0609020204030204" pitchFamily="49" charset="0"/>
            </a:endParaRPr>
          </a:p>
        </p:txBody>
      </p:sp>
      <p:sp>
        <p:nvSpPr>
          <p:cNvPr id="28" name="Round Diagonal Corner of Rectangle 27">
            <a:extLst>
              <a:ext uri="{FF2B5EF4-FFF2-40B4-BE49-F238E27FC236}">
                <a16:creationId xmlns:a16="http://schemas.microsoft.com/office/drawing/2014/main" id="{721F8962-2E94-AD17-EC62-8BAF4E147FCB}"/>
              </a:ext>
            </a:extLst>
          </p:cNvPr>
          <p:cNvSpPr/>
          <p:nvPr/>
        </p:nvSpPr>
        <p:spPr>
          <a:xfrm>
            <a:off x="9318643" y="4806460"/>
            <a:ext cx="1480931" cy="944218"/>
          </a:xfrm>
          <a:prstGeom prst="round2Diag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Folder</a:t>
            </a:r>
            <a:endParaRPr lang="en-US" dirty="0">
              <a:solidFill>
                <a:schemeClr val="tx1"/>
              </a:solidFill>
            </a:endParaRPr>
          </a:p>
        </p:txBody>
      </p:sp>
      <p:sp>
        <p:nvSpPr>
          <p:cNvPr id="7" name="TextBox 6">
            <a:extLst>
              <a:ext uri="{FF2B5EF4-FFF2-40B4-BE49-F238E27FC236}">
                <a16:creationId xmlns:a16="http://schemas.microsoft.com/office/drawing/2014/main" id="{18E1E07B-8673-DAC1-9C4B-368531437D0F}"/>
              </a:ext>
            </a:extLst>
          </p:cNvPr>
          <p:cNvSpPr txBox="1"/>
          <p:nvPr/>
        </p:nvSpPr>
        <p:spPr>
          <a:xfrm>
            <a:off x="499646" y="1658459"/>
            <a:ext cx="6096000" cy="369332"/>
          </a:xfrm>
          <a:prstGeom prst="rect">
            <a:avLst/>
          </a:prstGeom>
          <a:noFill/>
        </p:spPr>
        <p:txBody>
          <a:bodyPr wrap="square">
            <a:spAutoFit/>
          </a:bodyPr>
          <a:lstStyle/>
          <a:p>
            <a:r>
              <a:rPr lang="en-US" altLang="zh-CN" sz="1800" dirty="0">
                <a:solidFill>
                  <a:schemeClr val="accent4"/>
                </a:solidFill>
                <a:latin typeface="Consolas" panose="020B0609020204030204" pitchFamily="49" charset="0"/>
                <a:cs typeface="Consolas" panose="020B0609020204030204" pitchFamily="49" charset="0"/>
              </a:rPr>
              <a:t>Highlighting</a:t>
            </a:r>
            <a:r>
              <a:rPr lang="zh-CN" altLang="en-US" sz="1800" dirty="0">
                <a:solidFill>
                  <a:schemeClr val="accent4"/>
                </a:solidFill>
                <a:latin typeface="Consolas" panose="020B0609020204030204" pitchFamily="49" charset="0"/>
                <a:cs typeface="Consolas" panose="020B0609020204030204" pitchFamily="49" charset="0"/>
              </a:rPr>
              <a:t> </a:t>
            </a:r>
            <a:r>
              <a:rPr lang="en-US" altLang="zh-CN" sz="1800" dirty="0">
                <a:solidFill>
                  <a:schemeClr val="accent4"/>
                </a:solidFill>
                <a:latin typeface="Consolas" panose="020B0609020204030204" pitchFamily="49" charset="0"/>
                <a:cs typeface="Consolas" panose="020B0609020204030204" pitchFamily="49" charset="0"/>
              </a:rPr>
              <a:t>Image</a:t>
            </a:r>
            <a:r>
              <a:rPr lang="zh-CN" altLang="en-US" sz="1800" dirty="0">
                <a:solidFill>
                  <a:schemeClr val="accent4"/>
                </a:solidFill>
                <a:latin typeface="Consolas" panose="020B0609020204030204" pitchFamily="49" charset="0"/>
                <a:cs typeface="Consolas" panose="020B0609020204030204" pitchFamily="49" charset="0"/>
              </a:rPr>
              <a:t> </a:t>
            </a:r>
            <a:r>
              <a:rPr lang="en-US" altLang="zh-CN" sz="1800" dirty="0">
                <a:solidFill>
                  <a:schemeClr val="accent4"/>
                </a:solidFill>
                <a:latin typeface="Consolas" panose="020B0609020204030204" pitchFamily="49" charset="0"/>
                <a:cs typeface="Consolas" panose="020B0609020204030204" pitchFamily="49" charset="0"/>
              </a:rPr>
              <a:t>with</a:t>
            </a:r>
            <a:r>
              <a:rPr lang="zh-CN" altLang="en-US" sz="1800" dirty="0">
                <a:solidFill>
                  <a:schemeClr val="accent4"/>
                </a:solidFill>
                <a:latin typeface="Consolas" panose="020B0609020204030204" pitchFamily="49" charset="0"/>
                <a:cs typeface="Consolas" panose="020B0609020204030204" pitchFamily="49" charset="0"/>
              </a:rPr>
              <a:t> </a:t>
            </a:r>
            <a:r>
              <a:rPr lang="en-US" altLang="zh-CN" sz="1800" dirty="0">
                <a:solidFill>
                  <a:schemeClr val="accent4"/>
                </a:solidFill>
                <a:latin typeface="Consolas" panose="020B0609020204030204" pitchFamily="49" charset="0"/>
                <a:cs typeface="Consolas" panose="020B0609020204030204" pitchFamily="49" charset="0"/>
              </a:rPr>
              <a:t>User</a:t>
            </a:r>
            <a:r>
              <a:rPr lang="zh-CN" altLang="en-US" sz="1800" dirty="0">
                <a:solidFill>
                  <a:schemeClr val="accent4"/>
                </a:solidFill>
                <a:latin typeface="Consolas" panose="020B0609020204030204" pitchFamily="49" charset="0"/>
                <a:cs typeface="Consolas" panose="020B0609020204030204" pitchFamily="49" charset="0"/>
              </a:rPr>
              <a:t> </a:t>
            </a:r>
            <a:r>
              <a:rPr lang="en-US" altLang="zh-CN" sz="1800" dirty="0">
                <a:solidFill>
                  <a:schemeClr val="accent4"/>
                </a:solidFill>
                <a:latin typeface="Consolas" panose="020B0609020204030204" pitchFamily="49" charset="0"/>
                <a:cs typeface="Consolas" panose="020B0609020204030204" pitchFamily="49" charset="0"/>
              </a:rPr>
              <a:t>Input</a:t>
            </a:r>
            <a:endParaRPr lang="en-US" dirty="0">
              <a:solidFill>
                <a:schemeClr val="accent4"/>
              </a:solidFill>
            </a:endParaRPr>
          </a:p>
        </p:txBody>
      </p:sp>
      <p:pic>
        <p:nvPicPr>
          <p:cNvPr id="10" name="Picture 9" descr="A silhouette of a person&#10;&#10;Description automatically generated">
            <a:extLst>
              <a:ext uri="{FF2B5EF4-FFF2-40B4-BE49-F238E27FC236}">
                <a16:creationId xmlns:a16="http://schemas.microsoft.com/office/drawing/2014/main" id="{5611D022-7B06-859D-0DDD-5EF13BAD24FC}"/>
              </a:ext>
            </a:extLst>
          </p:cNvPr>
          <p:cNvPicPr>
            <a:picLocks noChangeAspect="1"/>
          </p:cNvPicPr>
          <p:nvPr/>
        </p:nvPicPr>
        <p:blipFill rotWithShape="1">
          <a:blip r:embed="rId3">
            <a:clrChange>
              <a:clrFrom>
                <a:srgbClr val="FFFFFF"/>
              </a:clrFrom>
              <a:clrTo>
                <a:srgbClr val="FFFFFF">
                  <a:alpha val="0"/>
                </a:srgbClr>
              </a:clrTo>
            </a:clrChange>
            <a:duotone>
              <a:schemeClr val="accent1">
                <a:shade val="45000"/>
                <a:satMod val="135000"/>
              </a:schemeClr>
              <a:prstClr val="white"/>
            </a:duotone>
            <a:alphaModFix amt="79000"/>
          </a:blip>
          <a:srcRect t="34247"/>
          <a:stretch/>
        </p:blipFill>
        <p:spPr>
          <a:xfrm>
            <a:off x="8566703" y="2320641"/>
            <a:ext cx="2803662" cy="1843498"/>
          </a:xfrm>
          <a:prstGeom prst="rect">
            <a:avLst/>
          </a:prstGeom>
        </p:spPr>
      </p:pic>
      <p:pic>
        <p:nvPicPr>
          <p:cNvPr id="4" name="Picture 3" descr="A person in a red and green shirt&#10;&#10;Description automatically generated">
            <a:extLst>
              <a:ext uri="{FF2B5EF4-FFF2-40B4-BE49-F238E27FC236}">
                <a16:creationId xmlns:a16="http://schemas.microsoft.com/office/drawing/2014/main" id="{28E54AD2-50BF-5972-64E3-0577395286D9}"/>
              </a:ext>
            </a:extLst>
          </p:cNvPr>
          <p:cNvPicPr>
            <a:picLocks noChangeAspect="1"/>
          </p:cNvPicPr>
          <p:nvPr/>
        </p:nvPicPr>
        <p:blipFill>
          <a:blip r:embed="rId4"/>
          <a:stretch>
            <a:fillRect/>
          </a:stretch>
        </p:blipFill>
        <p:spPr>
          <a:xfrm>
            <a:off x="8566702" y="1330674"/>
            <a:ext cx="2801245" cy="2801245"/>
          </a:xfrm>
          <a:prstGeom prst="rect">
            <a:avLst/>
          </a:prstGeom>
        </p:spPr>
      </p:pic>
      <p:cxnSp>
        <p:nvCxnSpPr>
          <p:cNvPr id="2" name="Straight Arrow Connector 1">
            <a:extLst>
              <a:ext uri="{FF2B5EF4-FFF2-40B4-BE49-F238E27FC236}">
                <a16:creationId xmlns:a16="http://schemas.microsoft.com/office/drawing/2014/main" id="{1A0DF5BD-C805-D935-8A61-98D2E1D7BBD2}"/>
              </a:ext>
            </a:extLst>
          </p:cNvPr>
          <p:cNvCxnSpPr>
            <a:cxnSpLocks/>
          </p:cNvCxnSpPr>
          <p:nvPr/>
        </p:nvCxnSpPr>
        <p:spPr>
          <a:xfrm flipH="1" flipV="1">
            <a:off x="10701129" y="3657613"/>
            <a:ext cx="98445" cy="15902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1DFB77B-EF04-82AE-4A7F-77112DB7DDBE}"/>
              </a:ext>
            </a:extLst>
          </p:cNvPr>
          <p:cNvSpPr txBox="1"/>
          <p:nvPr/>
        </p:nvSpPr>
        <p:spPr>
          <a:xfrm>
            <a:off x="522512" y="3216417"/>
            <a:ext cx="7846235" cy="3139321"/>
          </a:xfrm>
          <a:prstGeom prst="rect">
            <a:avLst/>
          </a:prstGeom>
          <a:noFill/>
        </p:spPr>
        <p:txBody>
          <a:bodyPr wrap="square">
            <a:spAutoFit/>
          </a:bodyPr>
          <a:lstStyle/>
          <a:p>
            <a:r>
              <a:rPr lang="en-US" altLang="zh-CN" b="1" dirty="0">
                <a:solidFill>
                  <a:schemeClr val="accent4"/>
                </a:solidFill>
                <a:latin typeface="Consolas" panose="020B0609020204030204" pitchFamily="49" charset="0"/>
                <a:cs typeface="Consolas" panose="020B0609020204030204" pitchFamily="49" charset="0"/>
              </a:rPr>
              <a:t>HIGHLIGHTED</a:t>
            </a:r>
            <a:r>
              <a:rPr lang="zh-CN" altLang="en-US" b="1" dirty="0">
                <a:solidFill>
                  <a:schemeClr val="accent4"/>
                </a:solidFill>
                <a:latin typeface="Consolas" panose="020B0609020204030204" pitchFamily="49" charset="0"/>
                <a:cs typeface="Consolas" panose="020B0609020204030204" pitchFamily="49" charset="0"/>
              </a:rPr>
              <a:t> </a:t>
            </a:r>
            <a:r>
              <a:rPr lang="en-US" altLang="zh-CN" dirty="0">
                <a:solidFill>
                  <a:schemeClr val="bg1"/>
                </a:solidFill>
                <a:latin typeface="Consolas" panose="020B0609020204030204" pitchFamily="49" charset="0"/>
                <a:cs typeface="Consolas" panose="020B0609020204030204" pitchFamily="49" charset="0"/>
              </a:rPr>
              <a:t>INFERENCE:</a:t>
            </a:r>
            <a:r>
              <a:rPr lang="zh-CN" altLang="en-US" dirty="0">
                <a:solidFill>
                  <a:schemeClr val="bg1"/>
                </a:solidFill>
                <a:latin typeface="Consolas" panose="020B0609020204030204" pitchFamily="49" charset="0"/>
                <a:cs typeface="Consolas" panose="020B0609020204030204" pitchFamily="49" charset="0"/>
              </a:rPr>
              <a:t> </a:t>
            </a:r>
            <a:r>
              <a:rPr lang="en-HK" dirty="0">
                <a:solidFill>
                  <a:schemeClr val="bg1"/>
                </a:solidFill>
                <a:latin typeface="Consolas" panose="020B0609020204030204" pitchFamily="49" charset="0"/>
                <a:cs typeface="Consolas" panose="020B0609020204030204" pitchFamily="49" charset="0"/>
              </a:rPr>
              <a:t>The image features </a:t>
            </a:r>
            <a:r>
              <a:rPr lang="en-HK" b="1" dirty="0">
                <a:solidFill>
                  <a:schemeClr val="accent4">
                    <a:lumMod val="40000"/>
                    <a:lumOff val="60000"/>
                  </a:schemeClr>
                </a:solidFill>
                <a:latin typeface="Consolas" panose="020B0609020204030204" pitchFamily="49" charset="0"/>
                <a:cs typeface="Consolas" panose="020B0609020204030204" pitchFamily="49" charset="0"/>
              </a:rPr>
              <a:t>a soccer player wearing a red, green, and yellow jersey with the number seven on it.</a:t>
            </a:r>
            <a:r>
              <a:rPr lang="en-HK" dirty="0">
                <a:solidFill>
                  <a:schemeClr val="bg1"/>
                </a:solidFill>
                <a:latin typeface="Consolas" panose="020B0609020204030204" pitchFamily="49" charset="0"/>
                <a:cs typeface="Consolas" panose="020B0609020204030204" pitchFamily="49" charset="0"/>
              </a:rPr>
              <a:t> The player is smiling and appears to be enjoying the game. </a:t>
            </a:r>
            <a:r>
              <a:rPr lang="en-HK" b="1" dirty="0">
                <a:solidFill>
                  <a:schemeClr val="accent4">
                    <a:lumMod val="40000"/>
                    <a:lumOff val="60000"/>
                  </a:schemeClr>
                </a:solidFill>
                <a:latin typeface="Consolas" panose="020B0609020204030204" pitchFamily="49" charset="0"/>
                <a:cs typeface="Consolas" panose="020B0609020204030204" pitchFamily="49" charset="0"/>
              </a:rPr>
              <a:t>He is wearing green and red stripes on his jersey, which are a part of his uniform.</a:t>
            </a:r>
            <a:r>
              <a:rPr lang="en-HK" dirty="0">
                <a:solidFill>
                  <a:schemeClr val="bg1"/>
                </a:solidFill>
                <a:latin typeface="Consolas" panose="020B0609020204030204" pitchFamily="49" charset="0"/>
                <a:cs typeface="Consolas" panose="020B0609020204030204" pitchFamily="49" charset="0"/>
              </a:rPr>
              <a:t> The player is standing on a field, possibly during a match or practice session.</a:t>
            </a:r>
          </a:p>
          <a:p>
            <a:r>
              <a:rPr lang="en-HK" dirty="0">
                <a:solidFill>
                  <a:schemeClr val="bg1"/>
                </a:solidFill>
                <a:latin typeface="Consolas" panose="020B0609020204030204" pitchFamily="49" charset="0"/>
                <a:cs typeface="Consolas" panose="020B0609020204030204" pitchFamily="49" charset="0"/>
              </a:rPr>
              <a:t>In the background, there are several other people present, possibly teammates or opponents, but they are not the main focus of the image. </a:t>
            </a:r>
            <a:r>
              <a:rPr lang="en-HK" b="1" dirty="0">
                <a:solidFill>
                  <a:schemeClr val="accent4">
                    <a:lumMod val="40000"/>
                    <a:lumOff val="60000"/>
                  </a:schemeClr>
                </a:solidFill>
                <a:latin typeface="Consolas" panose="020B0609020204030204" pitchFamily="49" charset="0"/>
                <a:cs typeface="Consolas" panose="020B0609020204030204" pitchFamily="49" charset="0"/>
              </a:rPr>
              <a:t>The main focus is on the soccer player in the red, green, and yellow uniform.</a:t>
            </a:r>
          </a:p>
          <a:p>
            <a:endParaRPr lang="en-HK" dirty="0">
              <a:solidFill>
                <a:schemeClr val="accent6">
                  <a:lumMod val="20000"/>
                  <a:lumOff val="8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7174040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500"/>
                                  </p:stCondLst>
                                  <p:iterate type="lt">
                                    <p:tmPct val="10000"/>
                                  </p:iterate>
                                  <p:childTnLst>
                                    <p:set>
                                      <p:cBhvr>
                                        <p:cTn id="16" dur="1" fill="hold">
                                          <p:stCondLst>
                                            <p:cond delay="0"/>
                                          </p:stCondLst>
                                        </p:cTn>
                                        <p:tgtEl>
                                          <p:spTgt spid="11"/>
                                        </p:tgtEl>
                                        <p:attrNameLst>
                                          <p:attrName>style.visibility</p:attrName>
                                        </p:attrNameLst>
                                      </p:cBhvr>
                                      <p:to>
                                        <p:strVal val="visible"/>
                                      </p:to>
                                    </p:set>
                                    <p:animEffect transition="in" filter="wipe(left)">
                                      <p:cBhvr>
                                        <p:cTn id="17"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Office Theme">
  <a:themeElements>
    <a:clrScheme name="Custom 1">
      <a:dk1>
        <a:srgbClr val="000000"/>
      </a:dk1>
      <a:lt1>
        <a:srgbClr val="FFFFFF"/>
      </a:lt1>
      <a:dk2>
        <a:srgbClr val="775F55"/>
      </a:dk2>
      <a:lt2>
        <a:srgbClr val="EBDDC3"/>
      </a:lt2>
      <a:accent1>
        <a:srgbClr val="894D70"/>
      </a:accent1>
      <a:accent2>
        <a:srgbClr val="DD8047"/>
      </a:accent2>
      <a:accent3>
        <a:srgbClr val="A5AB81"/>
      </a:accent3>
      <a:accent4>
        <a:srgbClr val="D8B25C"/>
      </a:accent4>
      <a:accent5>
        <a:srgbClr val="7BA79D"/>
      </a:accent5>
      <a:accent6>
        <a:srgbClr val="968C8C"/>
      </a:accent6>
      <a:hlink>
        <a:srgbClr val="F7B615"/>
      </a:hlink>
      <a:folHlink>
        <a:srgbClr val="61549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1107</TotalTime>
  <Words>372</Words>
  <Application>Microsoft Macintosh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Yuechen</dc:creator>
  <cp:lastModifiedBy>ZHANG, Yuechen</cp:lastModifiedBy>
  <cp:revision>2</cp:revision>
  <dcterms:created xsi:type="dcterms:W3CDTF">2023-12-04T06:11:48Z</dcterms:created>
  <dcterms:modified xsi:type="dcterms:W3CDTF">2023-12-06T04:05:33Z</dcterms:modified>
</cp:coreProperties>
</file>