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5C98-B522-41E1-B542-F2D678B8A3D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" y="365032"/>
            <a:ext cx="3349135" cy="2891246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4476207" y="1210491"/>
            <a:ext cx="6540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Lub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teach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his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show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his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loud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Press SPACE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nb-NO" sz="240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Julian Ravn Lysvik</dc:creator>
  <cp:lastModifiedBy>Julian Ravn Lysvik</cp:lastModifiedBy>
  <cp:revision>1</cp:revision>
  <dcterms:created xsi:type="dcterms:W3CDTF">2019-01-17T15:21:22Z</dcterms:created>
  <dcterms:modified xsi:type="dcterms:W3CDTF">2019-01-17T15:21:47Z</dcterms:modified>
</cp:coreProperties>
</file>