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7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5C98-B522-41E1-B542-F2D678B8A3D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97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5C98-B522-41E1-B542-F2D678B8A3D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23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5C98-B522-41E1-B542-F2D678B8A3D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8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5C98-B522-41E1-B542-F2D678B8A3D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93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5C98-B522-41E1-B542-F2D678B8A3D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44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5C98-B522-41E1-B542-F2D678B8A3D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5C98-B522-41E1-B542-F2D678B8A3D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9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5C98-B522-41E1-B542-F2D678B8A3D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16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5C98-B522-41E1-B542-F2D678B8A3D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35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5C98-B522-41E1-B542-F2D678B8A3D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4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5C98-B522-41E1-B542-F2D678B8A3D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8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A5C98-B522-41E1-B542-F2D678B8A3D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1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146" y="1819490"/>
            <a:ext cx="3349135" cy="289124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5" name="TekstSylinder 4"/>
          <p:cNvSpPr txBox="1"/>
          <p:nvPr/>
        </p:nvSpPr>
        <p:spPr>
          <a:xfrm>
            <a:off x="5232059" y="1002955"/>
            <a:ext cx="65409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Impressive!</a:t>
            </a:r>
          </a:p>
          <a:p>
            <a:endParaRPr lang="nb-NO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nb-NO" sz="2400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ub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has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last test for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nb-NO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first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hear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either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 singular or a plural form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nb-NO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options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corresponding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plural or singular.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Choose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think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belongs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Lubs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nb-NO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Press SPACE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ready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762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57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PowerPoint-presentasjon</vt:lpstr>
    </vt:vector>
  </TitlesOfParts>
  <Company>Universitetet i Oslo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Julian Ravn Lysvik</dc:creator>
  <cp:lastModifiedBy>Julian Ravn Lysvik</cp:lastModifiedBy>
  <cp:revision>8</cp:revision>
  <dcterms:created xsi:type="dcterms:W3CDTF">2019-01-17T15:21:22Z</dcterms:created>
  <dcterms:modified xsi:type="dcterms:W3CDTF">2019-01-17T21:43:33Z</dcterms:modified>
</cp:coreProperties>
</file>