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921" y="143090"/>
            <a:ext cx="3349135" cy="2891246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974384" y="807465"/>
            <a:ext cx="65409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Lub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impressed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progress!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wants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test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singular or a plural form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have to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plural </a:t>
            </a:r>
            <a:r>
              <a:rPr lang="nb-NO" sz="2400" smtClean="0">
                <a:latin typeface="Arial" panose="020B0604020202020204" pitchFamily="34" charset="0"/>
                <a:cs typeface="Arial" panose="020B0604020202020204" pitchFamily="34" charset="0"/>
              </a:rPr>
              <a:t>or singular.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Press SPACE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6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Julian Ravn Lysvik</dc:creator>
  <cp:lastModifiedBy>Julian Ravn Lysvik</cp:lastModifiedBy>
  <cp:revision>7</cp:revision>
  <dcterms:created xsi:type="dcterms:W3CDTF">2019-01-17T15:21:22Z</dcterms:created>
  <dcterms:modified xsi:type="dcterms:W3CDTF">2019-01-17T21:09:31Z</dcterms:modified>
</cp:coreProperties>
</file>