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5C98-B522-41E1-B542-F2D678B8A3D7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590D-80FF-43FE-8A72-F2EB9B6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97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5C98-B522-41E1-B542-F2D678B8A3D7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590D-80FF-43FE-8A72-F2EB9B6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23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5C98-B522-41E1-B542-F2D678B8A3D7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590D-80FF-43FE-8A72-F2EB9B6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8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5C98-B522-41E1-B542-F2D678B8A3D7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590D-80FF-43FE-8A72-F2EB9B6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93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5C98-B522-41E1-B542-F2D678B8A3D7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590D-80FF-43FE-8A72-F2EB9B6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44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5C98-B522-41E1-B542-F2D678B8A3D7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590D-80FF-43FE-8A72-F2EB9B6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5C98-B522-41E1-B542-F2D678B8A3D7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590D-80FF-43FE-8A72-F2EB9B6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9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5C98-B522-41E1-B542-F2D678B8A3D7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590D-80FF-43FE-8A72-F2EB9B6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16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5C98-B522-41E1-B542-F2D678B8A3D7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590D-80FF-43FE-8A72-F2EB9B6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35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5C98-B522-41E1-B542-F2D678B8A3D7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590D-80FF-43FE-8A72-F2EB9B6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4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5C98-B522-41E1-B542-F2D678B8A3D7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590D-80FF-43FE-8A72-F2EB9B6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8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A5C98-B522-41E1-B542-F2D678B8A3D7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5590D-80FF-43FE-8A72-F2EB9B6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1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79" y="365032"/>
            <a:ext cx="3349135" cy="2891246"/>
          </a:xfrm>
          <a:prstGeom prst="rect">
            <a:avLst/>
          </a:prstGeom>
        </p:spPr>
      </p:pic>
      <p:sp>
        <p:nvSpPr>
          <p:cNvPr id="5" name="TekstSylinder 4"/>
          <p:cNvSpPr txBox="1"/>
          <p:nvPr/>
        </p:nvSpPr>
        <p:spPr>
          <a:xfrm>
            <a:off x="4476207" y="1210491"/>
            <a:ext cx="654098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Hello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endParaRPr lang="nb-NO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Today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Lub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wants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teach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his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nb-NO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show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pictures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items</a:t>
            </a:r>
            <a:r>
              <a:rPr lang="nb-NO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words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his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nb-NO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smtClean="0"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  <a:endParaRPr lang="nb-NO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b-NO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Press SPACE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ready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learn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762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PowerPoint-presentasjon</vt:lpstr>
    </vt:vector>
  </TitlesOfParts>
  <Company>Universitetet i Oslo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Julian Ravn Lysvik</dc:creator>
  <cp:lastModifiedBy>Julian Ravn Lysvik</cp:lastModifiedBy>
  <cp:revision>2</cp:revision>
  <dcterms:created xsi:type="dcterms:W3CDTF">2019-01-17T15:21:22Z</dcterms:created>
  <dcterms:modified xsi:type="dcterms:W3CDTF">2019-02-12T09:18:42Z</dcterms:modified>
</cp:coreProperties>
</file>