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9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9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8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5C98-B522-41E1-B542-F2D678B8A3D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46" y="1819490"/>
            <a:ext cx="3349135" cy="289124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TekstSylinder 4"/>
          <p:cNvSpPr txBox="1"/>
          <p:nvPr/>
        </p:nvSpPr>
        <p:spPr>
          <a:xfrm>
            <a:off x="5232059" y="1002955"/>
            <a:ext cx="6540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Impressive!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nb-NO" sz="24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ub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last test for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first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 singular or a plural form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plural or singular.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belongs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smtClean="0">
                <a:latin typeface="Arial" panose="020B0604020202020204" pitchFamily="34" charset="0"/>
                <a:cs typeface="Arial" panose="020B0604020202020204" pitchFamily="34" charset="0"/>
              </a:rPr>
              <a:t>Lub’s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Press SPACE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6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Julian Ravn Lysvik</dc:creator>
  <cp:lastModifiedBy>Julian Ravn Lysvik</cp:lastModifiedBy>
  <cp:revision>9</cp:revision>
  <dcterms:created xsi:type="dcterms:W3CDTF">2019-01-17T15:21:22Z</dcterms:created>
  <dcterms:modified xsi:type="dcterms:W3CDTF">2019-02-12T09:19:34Z</dcterms:modified>
</cp:coreProperties>
</file>