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761" autoAdjust="0"/>
  </p:normalViewPr>
  <p:slideViewPr>
    <p:cSldViewPr snapToGrid="0">
      <p:cViewPr varScale="1">
        <p:scale>
          <a:sx n="48" d="100"/>
          <a:sy n="48" d="100"/>
        </p:scale>
        <p:origin x="6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file:///C:\Users\mr926\Desktop\&#35506;&#31243;&#20316;&#26989;_0505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018287181635105"/>
          <c:y val="0.1602494795421672"/>
          <c:w val="0.79817128183648955"/>
          <c:h val="0.605105965264786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34-4D69-AAA3-748707471B39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34-4D69-AAA3-748707471B39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34-4D69-AAA3-748707471B39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34-4D69-AAA3-748707471B39}"/>
              </c:ext>
            </c:extLst>
          </c:dPt>
          <c:cat>
            <c:strRef>
              <c:f>蔬菜圖!$A$2:$A$5</c:f>
              <c:strCache>
                <c:ptCount val="4"/>
                <c:pt idx="0">
                  <c:v>玉米</c:v>
                </c:pt>
                <c:pt idx="1">
                  <c:v>紅蘿蔔</c:v>
                </c:pt>
                <c:pt idx="2">
                  <c:v>白蘿蔔</c:v>
                </c:pt>
                <c:pt idx="3">
                  <c:v>長蔥</c:v>
                </c:pt>
              </c:strCache>
            </c:strRef>
          </c:cat>
          <c:val>
            <c:numRef>
              <c:f>蔬菜圖!$B$2:$B$5</c:f>
              <c:numCache>
                <c:formatCode>General</c:formatCode>
                <c:ptCount val="4"/>
                <c:pt idx="0">
                  <c:v>3500</c:v>
                </c:pt>
                <c:pt idx="1">
                  <c:v>2500</c:v>
                </c:pt>
                <c:pt idx="2">
                  <c:v>5600</c:v>
                </c:pt>
                <c:pt idx="3">
                  <c:v>5800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34-4D69-AAA3-748707471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57597056"/>
        <c:axId val="557582296"/>
      </c:barChart>
      <c:catAx>
        <c:axId val="55759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7582296"/>
        <c:crosses val="autoZero"/>
        <c:auto val="1"/>
        <c:lblAlgn val="ctr"/>
        <c:lblOffset val="100"/>
        <c:noMultiLvlLbl val="0"/>
      </c:catAx>
      <c:valAx>
        <c:axId val="55758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75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7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8064-28D6-475D-ABD5-1F7E161E735C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C94D2-EDD3-4587-9495-93D813F8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2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 </a:t>
            </a:r>
            <a:r>
              <a:rPr lang="en-US" altLang="zh-TW" dirty="0"/>
              <a:t>-&gt; </a:t>
            </a:r>
            <a:r>
              <a:rPr lang="zh-TW" altLang="en-US" dirty="0"/>
              <a:t>擦去 </a:t>
            </a:r>
            <a:r>
              <a:rPr lang="en-US" altLang="zh-TW" dirty="0"/>
              <a:t>-&gt;</a:t>
            </a:r>
            <a:r>
              <a:rPr lang="zh-TW" altLang="en-US" dirty="0"/>
              <a:t> 依類別元素</a:t>
            </a:r>
            <a:endParaRPr lang="en-US" altLang="zh-TW" dirty="0"/>
          </a:p>
          <a:p>
            <a:r>
              <a:rPr lang="zh-TW" altLang="en-US" dirty="0"/>
              <a:t>右鍵 </a:t>
            </a:r>
            <a:r>
              <a:rPr lang="en-US" altLang="zh-TW" dirty="0"/>
              <a:t>-&gt; </a:t>
            </a:r>
            <a:r>
              <a:rPr lang="zh-TW" altLang="en-US" dirty="0"/>
              <a:t>資料數列格式 </a:t>
            </a:r>
            <a:r>
              <a:rPr lang="en-US" altLang="zh-TW" dirty="0"/>
              <a:t>-&gt; </a:t>
            </a:r>
            <a:r>
              <a:rPr lang="zh-TW" altLang="en-US" dirty="0"/>
              <a:t>類別間距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C94D2-EDD3-4587-9495-93D813F8BB9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CBE8E-5BAF-4480-BBC3-1819C71A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7134AB-173D-4E41-95CA-80390FE7C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0086D-DD21-4F38-8686-7C27A3A3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39A9F2-3DEC-4870-BCDF-3F31F48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4D24C1-5A1C-472C-97D2-EF713D94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25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7C360-A3A3-41B3-A574-2BD33AE3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8713FF-94BD-47F1-B5DC-38AC8113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68289-CD7E-4B0E-AF08-98871EA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16401-7AEA-44A5-8AC0-AF4C3E5A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4258F9-E175-46A2-8EB2-3A400D36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5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F2C4A0-E1A1-4220-91CD-9F5B4F74F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8FEF6C-5D10-44FB-8F6D-228692FB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79D4AC-C42D-4410-A886-3CBAFA8E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BDDF20-BD1C-4470-A092-0C51BD06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296E3-D616-4EE2-A5C0-F53762BE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DDE26-D3F4-4209-A76C-F09915FE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0F7C1-B0A1-4110-956B-F9A550A2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0725A-A4A4-4731-9BE1-458BB5F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88660-CA2D-4D58-B676-47DFCCA7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57469-BF3F-4252-9A07-9B9D4A6F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9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1405C-770A-4A60-AA22-FE508E69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651BE0-84A8-432B-9C2E-63B3B785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8837A-0CBE-4911-AD9D-A7912C2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21FB3-17F3-402B-98D1-EC6E87D1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CD1790-7825-4410-91D4-77ADF4BE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73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98A84-39D1-401C-98E3-AEDC5A39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D9B92-2E09-4032-BA6E-CB4C05A3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B2C02D-2F1C-40AF-BCFF-47CBF449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615D7E-B83A-4065-B68C-B8508A91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FF847-8126-4A2C-A360-6736CA10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1E0D2-9394-4D2C-9A4E-261B161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F0C86-FB68-42E2-9230-9C8FA8CD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4C23DD-41A0-4EE1-8D8B-6EC84FBD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2F5EC8-EF61-49F1-A72B-EEB0503C1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17591A-E998-49FA-9BE1-02B5C8A3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2D4811-31D3-48FC-BEDD-811CCD968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4A09D0-95D1-4601-B0F0-48F725F7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BA9778-4FEE-4BB9-AF45-D885F96E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7253E6-BDED-45BB-A8CF-6129803B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17848-B4E9-46B2-8E45-5A532A80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4F15FD-274F-463D-BECA-5D79EB9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FF5E7D-0DC0-49D8-B24F-8D54DB17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50AB35-3BAD-4F46-A76D-109ABBE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D7E6BC-154F-4954-92BE-3A3080C5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BEDC94-8E74-40E9-AAE3-68409B78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E10217-9A65-4684-AF81-0D8994B6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5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9607A-326D-4EA4-8A5E-C24804EF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3D2F5-7B50-4391-BE6A-595AC810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BD0F34-FD0E-46EF-AABE-90A7C931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9E32C9-617E-41C0-99F3-DA0C54D9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22FB1C-D0AA-4BD2-8B57-BB396A9E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04CCAC-5285-469A-BD7B-C4C8B68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6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14C25-AEAD-49D6-B7F3-F5B2061B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D60087-491C-4A45-908B-2337698A7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30CE34-5A91-4B72-B6DE-779676095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333C9-306F-40F2-9B3C-68B9E378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359ED-0EB1-419F-9BEC-AE16FCF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5B6D61-842C-4C80-AEE9-31222AA1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97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A03224-55AC-4FC2-8CD6-20149D19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CAA41-0864-4F78-BE14-E171A509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E419E-0BF7-4F55-AD65-AC64F8AC9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E45D-C16A-4B5A-8148-8C257D3E4A2D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2EE06C-4C63-43AD-8F9A-1F28D9942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DE25E-D5B3-4B0D-A17F-D0CC94D0F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23F1-1364-4F24-9728-DEB63DCD0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0090000-28E6-407F-B7B3-2B706B98D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24575"/>
              </p:ext>
            </p:extLst>
          </p:nvPr>
        </p:nvGraphicFramePr>
        <p:xfrm>
          <a:off x="876076" y="1039229"/>
          <a:ext cx="9500376" cy="452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05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寬螢幕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Julian Lai</dc:creator>
  <cp:lastModifiedBy>Julian Lai</cp:lastModifiedBy>
  <cp:revision>1</cp:revision>
  <dcterms:created xsi:type="dcterms:W3CDTF">2019-05-05T08:02:47Z</dcterms:created>
  <dcterms:modified xsi:type="dcterms:W3CDTF">2019-05-05T08:07:12Z</dcterms:modified>
</cp:coreProperties>
</file>