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94" d="100"/>
          <a:sy n="94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11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38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47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28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92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0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5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0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7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6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4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7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C3E2-C84C-4C89-824A-06D8DFDB2277}" type="datetimeFigureOut">
              <a:rPr lang="es-ES" smtClean="0"/>
              <a:t>12/08/2023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28BEC2-BF4D-429C-A053-484276F662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87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60320" y="1645920"/>
            <a:ext cx="767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Universidad Autónoma de Chiapas</a:t>
            </a:r>
          </a:p>
          <a:p>
            <a:pPr algn="ctr"/>
            <a:r>
              <a:rPr lang="es-MX" sz="1400" dirty="0" smtClean="0"/>
              <a:t>Facultad de contaduría y administración, Campus I</a:t>
            </a:r>
          </a:p>
          <a:p>
            <a:pPr algn="ctr"/>
            <a:r>
              <a:rPr lang="es-MX" sz="1400" dirty="0" smtClean="0"/>
              <a:t>Licenciatura en Ingeniería en Desarrollo y Tecnologías de Software</a:t>
            </a:r>
          </a:p>
          <a:p>
            <a:pPr algn="ctr"/>
            <a:endParaRPr lang="es-MX" sz="1400" dirty="0"/>
          </a:p>
          <a:p>
            <a:pPr algn="ctr"/>
            <a:r>
              <a:rPr lang="es-MX" sz="1400" dirty="0" smtClean="0"/>
              <a:t>Análisis de Vulnerabilidades</a:t>
            </a:r>
          </a:p>
          <a:p>
            <a:pPr algn="ctr"/>
            <a:r>
              <a:rPr lang="es-MX" sz="1400" dirty="0" smtClean="0"/>
              <a:t>Catedrático: Luis Gutiérrez Alfaro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/>
              <a:t>ACT. 1.1 Investigar los conceptos de </a:t>
            </a:r>
            <a:r>
              <a:rPr lang="es-MX" sz="1400" dirty="0" smtClean="0"/>
              <a:t>vulnerabilidades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Alumno: José Julián Molina Ocaña</a:t>
            </a:r>
          </a:p>
          <a:p>
            <a:pPr algn="ctr"/>
            <a:r>
              <a:rPr lang="es-MX" sz="1400" dirty="0" smtClean="0"/>
              <a:t>Matricula: A200002</a:t>
            </a:r>
          </a:p>
          <a:p>
            <a:pPr algn="ctr"/>
            <a:endParaRPr lang="es-MX" sz="1400" dirty="0"/>
          </a:p>
          <a:p>
            <a:pPr algn="ctr"/>
            <a:r>
              <a:rPr lang="es-MX" sz="1400" dirty="0" smtClean="0"/>
              <a:t>Tuxtla Gutiérrez, Chiapas</a:t>
            </a:r>
          </a:p>
          <a:p>
            <a:pPr algn="ctr"/>
            <a:r>
              <a:rPr lang="es-MX" sz="1400" dirty="0" smtClean="0"/>
              <a:t>A</a:t>
            </a:r>
          </a:p>
          <a:p>
            <a:pPr algn="ctr"/>
            <a:r>
              <a:rPr lang="es-MX" sz="1400" dirty="0" smtClean="0"/>
              <a:t>12 de agosto del 2023</a:t>
            </a:r>
            <a:endParaRPr lang="es-MX" sz="1400" dirty="0"/>
          </a:p>
          <a:p>
            <a:pPr algn="ctr"/>
            <a:endParaRPr 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26070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7920" y="2405301"/>
            <a:ext cx="8727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/>
              <a:t>Full TCP </a:t>
            </a:r>
            <a:r>
              <a:rPr lang="es-MX" sz="1400" b="1" dirty="0" err="1"/>
              <a:t>Scan</a:t>
            </a:r>
            <a:r>
              <a:rPr lang="es-MX" sz="1400" b="1" dirty="0"/>
              <a:t>:</a:t>
            </a:r>
            <a:r>
              <a:rPr lang="es-MX" sz="1400" dirty="0"/>
              <a:t> Este tipo de escaneo en </a:t>
            </a:r>
            <a:r>
              <a:rPr lang="es-MX" sz="1400" dirty="0" err="1"/>
              <a:t>Nmap</a:t>
            </a:r>
            <a:r>
              <a:rPr lang="es-MX" sz="1400" dirty="0"/>
              <a:t>, también conocido como "TCP </a:t>
            </a:r>
            <a:r>
              <a:rPr lang="es-MX" sz="1400" dirty="0" err="1"/>
              <a:t>Connect</a:t>
            </a:r>
            <a:r>
              <a:rPr lang="es-MX" sz="1400" dirty="0"/>
              <a:t> </a:t>
            </a:r>
            <a:r>
              <a:rPr lang="es-MX" sz="1400" dirty="0" err="1"/>
              <a:t>Scan</a:t>
            </a:r>
            <a:r>
              <a:rPr lang="es-MX" sz="1400" dirty="0"/>
              <a:t>", intenta establecer una conexión TCP completa con cada puerto en el rango especificado. Es un método preciso pero puede ser más lento y más detectable por sistemas de defensa.</a:t>
            </a:r>
          </a:p>
          <a:p>
            <a:pPr algn="just"/>
            <a:endParaRPr lang="es-MX" sz="1400" b="1" dirty="0"/>
          </a:p>
          <a:p>
            <a:pPr algn="just"/>
            <a:r>
              <a:rPr lang="es-MX" sz="1400" b="1" dirty="0" err="1"/>
              <a:t>Stealth</a:t>
            </a:r>
            <a:r>
              <a:rPr lang="es-MX" sz="1400" b="1" dirty="0"/>
              <a:t> </a:t>
            </a:r>
            <a:r>
              <a:rPr lang="es-MX" sz="1400" b="1" dirty="0" err="1"/>
              <a:t>Scan</a:t>
            </a:r>
            <a:r>
              <a:rPr lang="es-MX" sz="1400" b="1" dirty="0"/>
              <a:t>: </a:t>
            </a:r>
            <a:r>
              <a:rPr lang="es-MX" sz="1400" dirty="0"/>
              <a:t>También llamado "TCP SYN </a:t>
            </a:r>
            <a:r>
              <a:rPr lang="es-MX" sz="1400" dirty="0" err="1"/>
              <a:t>Scan</a:t>
            </a:r>
            <a:r>
              <a:rPr lang="es-MX" sz="1400" dirty="0"/>
              <a:t>" o "</a:t>
            </a:r>
            <a:r>
              <a:rPr lang="es-MX" sz="1400" dirty="0" err="1"/>
              <a:t>Half</a:t>
            </a:r>
            <a:r>
              <a:rPr lang="es-MX" sz="1400" dirty="0"/>
              <a:t>-Open </a:t>
            </a:r>
            <a:r>
              <a:rPr lang="es-MX" sz="1400" dirty="0" err="1"/>
              <a:t>Scan</a:t>
            </a:r>
            <a:r>
              <a:rPr lang="es-MX" sz="1400" dirty="0"/>
              <a:t>", este escaneo utiliza paquetes SYN para intentar establecer una conexión pero no completa la conexión TCP. Es más rápido y menos intrusivo que un escaneo completo, pero podría ser detectado por sistemas de seguridad.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0" y="801687"/>
            <a:ext cx="6858000" cy="1495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39" y="4113928"/>
            <a:ext cx="3590802" cy="23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07360" y="3513803"/>
            <a:ext cx="7498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 err="1"/>
              <a:t>Fingerprinting</a:t>
            </a:r>
            <a:r>
              <a:rPr lang="es-MX" sz="1400" b="1" dirty="0"/>
              <a:t> (Identificación de huellas): </a:t>
            </a:r>
            <a:r>
              <a:rPr lang="es-MX" sz="1400" dirty="0"/>
              <a:t>En el contexto de la ciberseguridad, el </a:t>
            </a:r>
            <a:r>
              <a:rPr lang="es-MX" sz="1400" dirty="0" err="1"/>
              <a:t>fingerprinting</a:t>
            </a:r>
            <a:r>
              <a:rPr lang="es-MX" sz="1400" dirty="0"/>
              <a:t> se refiere a la técnica de identificar sistemas operativos, servicios y versiones específicas que se ejecutan en un host objetivo. Esto se puede lograr analizando respuestas a solicitudes de escaneo y comparándolas con bases de datos de huellas digitales.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b="1" dirty="0" err="1"/>
              <a:t>Zenmap</a:t>
            </a:r>
            <a:r>
              <a:rPr lang="es-MX" sz="1400" b="1" dirty="0"/>
              <a:t>: </a:t>
            </a:r>
            <a:r>
              <a:rPr lang="es-MX" sz="1400" dirty="0" err="1"/>
              <a:t>Zenmap</a:t>
            </a:r>
            <a:r>
              <a:rPr lang="es-MX" sz="1400" dirty="0"/>
              <a:t> es la interfaz gráfica de usuario (GUI) para </a:t>
            </a:r>
            <a:r>
              <a:rPr lang="es-MX" sz="1400" dirty="0" err="1"/>
              <a:t>Nmap</a:t>
            </a:r>
            <a:r>
              <a:rPr lang="es-MX" sz="1400" dirty="0"/>
              <a:t>. Proporciona una forma más fácil de utilizar </a:t>
            </a:r>
            <a:r>
              <a:rPr lang="es-MX" sz="1400" dirty="0" err="1"/>
              <a:t>Nmap</a:t>
            </a:r>
            <a:r>
              <a:rPr lang="es-MX" sz="1400" dirty="0"/>
              <a:t> y visualizar los resultados de los escaneos. Permite a los usuarios configurar escaneos, ver los resultados en un formato más legible y realizar análisis básicos de los datos recopilados.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721360"/>
            <a:ext cx="2503170" cy="2503170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43" y="721360"/>
            <a:ext cx="4324991" cy="24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22878" y="4333578"/>
            <a:ext cx="7518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/>
              <a:t>Análisis traceroute: </a:t>
            </a:r>
            <a:r>
              <a:rPr lang="es-MX" sz="1400" dirty="0"/>
              <a:t>Traceroute es una herramienta que rastrea la ruta que sigue un paquete de datos desde tu dispositivo a un destino específico en una red. Muestra todos los saltos intermedios (routers) que el paquete hace para llegar a su destino final. Esto puede ser útil para diagnosticar problemas de conectividad y entender la topología de una red.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11" y="822960"/>
            <a:ext cx="5096935" cy="31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9360" y="3108960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conceptos de </a:t>
            </a:r>
            <a:r>
              <a:rPr lang="es-MX" sz="3600" b="1" dirty="0" smtClean="0"/>
              <a:t>vulnerabilidades</a:t>
            </a:r>
            <a:endParaRPr lang="es-MX" sz="3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8788" l="0" r="100000"/>
                    </a14:imgEffect>
                  </a14:imgLayer>
                </a14:imgProps>
              </a:ext>
            </a:extLst>
          </a:blip>
          <a:srcRect b="29923"/>
          <a:stretch/>
        </p:blipFill>
        <p:spPr>
          <a:xfrm>
            <a:off x="5125085" y="1787342"/>
            <a:ext cx="2419350" cy="1321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9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3020" y="948174"/>
            <a:ext cx="3111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Herramientas de vulnerabilidades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83020" y="3412203"/>
            <a:ext cx="78678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 err="1"/>
              <a:t>Nmap</a:t>
            </a:r>
            <a:r>
              <a:rPr lang="es-MX" sz="1400" b="1" dirty="0"/>
              <a:t>:</a:t>
            </a:r>
            <a:r>
              <a:rPr lang="es-MX" sz="1400" dirty="0"/>
              <a:t> Network </a:t>
            </a:r>
            <a:r>
              <a:rPr lang="es-MX" sz="1400" dirty="0" err="1"/>
              <a:t>Mapper</a:t>
            </a:r>
            <a:r>
              <a:rPr lang="es-MX" sz="1400" dirty="0"/>
              <a:t> (</a:t>
            </a:r>
            <a:r>
              <a:rPr lang="es-MX" sz="1400" dirty="0" err="1"/>
              <a:t>Nmap</a:t>
            </a:r>
            <a:r>
              <a:rPr lang="es-MX" sz="1400" dirty="0"/>
              <a:t>) es una herramienta de código abierto utilizada para escanear redes y sistemas en busca de hosts y servicios activos. Puede realizar diversos tipos de escaneos, como escaneos de puertos, detección de sistemas operativos y más. </a:t>
            </a:r>
            <a:r>
              <a:rPr lang="es-MX" sz="1400" dirty="0" err="1"/>
              <a:t>Nmap</a:t>
            </a:r>
            <a:r>
              <a:rPr lang="es-MX" sz="1400" dirty="0"/>
              <a:t> es ampliamente utilizado por administradores de sistemas y profesionales de seguridad para evaluar la seguridad de redes y sistemas.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b="1" dirty="0" err="1"/>
              <a:t>Joomscan</a:t>
            </a:r>
            <a:r>
              <a:rPr lang="es-MX" sz="1400" b="1" dirty="0"/>
              <a:t>: </a:t>
            </a:r>
            <a:r>
              <a:rPr lang="es-MX" sz="1400" dirty="0" err="1"/>
              <a:t>Joomscan</a:t>
            </a:r>
            <a:r>
              <a:rPr lang="es-MX" sz="1400" dirty="0"/>
              <a:t> es una herramienta diseñada específicamente para escanear y evaluar la seguridad de sitios web construidos con el sistema de gestión de contenidos </a:t>
            </a:r>
            <a:r>
              <a:rPr lang="es-MX" sz="1400" dirty="0" err="1"/>
              <a:t>Joomla</a:t>
            </a:r>
            <a:r>
              <a:rPr lang="es-MX" sz="1400" dirty="0"/>
              <a:t>. Realiza pruebas de vulnerabilidad específicas para </a:t>
            </a:r>
            <a:r>
              <a:rPr lang="es-MX" sz="1400" dirty="0" err="1"/>
              <a:t>Joomla</a:t>
            </a:r>
            <a:r>
              <a:rPr lang="es-MX" sz="1400" dirty="0"/>
              <a:t>, como la detección de versiones vulnerables y posibles problemas de configuración.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00" y="1391102"/>
            <a:ext cx="2419350" cy="1885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267277"/>
            <a:ext cx="1905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76880" y="2835206"/>
            <a:ext cx="83210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 err="1"/>
              <a:t>Wpscan</a:t>
            </a:r>
            <a:r>
              <a:rPr lang="es-MX" sz="1400" b="1" dirty="0"/>
              <a:t>: </a:t>
            </a:r>
            <a:r>
              <a:rPr lang="es-MX" sz="1400" dirty="0"/>
              <a:t>Similar a </a:t>
            </a:r>
            <a:r>
              <a:rPr lang="es-MX" sz="1400" dirty="0" err="1"/>
              <a:t>Joomscan</a:t>
            </a:r>
            <a:r>
              <a:rPr lang="es-MX" sz="1400" dirty="0"/>
              <a:t>, </a:t>
            </a:r>
            <a:r>
              <a:rPr lang="es-MX" sz="1400" dirty="0" err="1"/>
              <a:t>WPScan</a:t>
            </a:r>
            <a:r>
              <a:rPr lang="es-MX" sz="1400" dirty="0"/>
              <a:t> se enfoca en la evaluación de la seguridad de sitios web, pero en este caso, está dirigida a sitios que utilizan </a:t>
            </a:r>
            <a:r>
              <a:rPr lang="es-MX" sz="1400" dirty="0" err="1"/>
              <a:t>WordPress</a:t>
            </a:r>
            <a:r>
              <a:rPr lang="es-MX" sz="1400" dirty="0"/>
              <a:t> como plataforma. </a:t>
            </a:r>
            <a:r>
              <a:rPr lang="es-MX" sz="1400" dirty="0" err="1"/>
              <a:t>WPScan</a:t>
            </a:r>
            <a:r>
              <a:rPr lang="es-MX" sz="1400" dirty="0"/>
              <a:t> busca vulnerabilidades conocidas en </a:t>
            </a:r>
            <a:r>
              <a:rPr lang="es-MX" sz="1400" dirty="0" err="1"/>
              <a:t>plugins</a:t>
            </a:r>
            <a:r>
              <a:rPr lang="es-MX" sz="1400" dirty="0"/>
              <a:t>, temas y la propia instalación de </a:t>
            </a:r>
            <a:r>
              <a:rPr lang="es-MX" sz="1400" dirty="0" err="1"/>
              <a:t>WordPress</a:t>
            </a:r>
            <a:r>
              <a:rPr lang="es-MX" sz="1400" dirty="0"/>
              <a:t>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b="1" dirty="0" err="1"/>
              <a:t>Nessus</a:t>
            </a:r>
            <a:r>
              <a:rPr lang="es-MX" sz="1400" b="1" dirty="0"/>
              <a:t> Essentials: </a:t>
            </a:r>
            <a:r>
              <a:rPr lang="es-MX" sz="1400" dirty="0" err="1"/>
              <a:t>Nessus</a:t>
            </a:r>
            <a:r>
              <a:rPr lang="es-MX" sz="1400" dirty="0"/>
              <a:t> es una herramienta de evaluación de vulnerabilidades líder en la industria. Existen versiones tanto comerciales como una versión gratuita llamada </a:t>
            </a:r>
            <a:r>
              <a:rPr lang="es-MX" sz="1400" dirty="0" err="1"/>
              <a:t>Nessus</a:t>
            </a:r>
            <a:r>
              <a:rPr lang="es-MX" sz="1400" dirty="0"/>
              <a:t> Essentials. Permite escanear sistemas en busca de vulnerabilidades conocidas y configuraciones incorrectas que podrían ser explotadas por atacantes.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b="1" dirty="0"/>
              <a:t>Vega: </a:t>
            </a:r>
            <a:r>
              <a:rPr lang="es-MX" sz="1400" dirty="0"/>
              <a:t>Vega es una herramienta de código abierto para realizar pruebas de seguridad en aplicaciones web. Se utiliza para identificar y analizar vulnerabilidades en aplicaciones web mediante la realización de pruebas automatizadas de seguridad, como inyecciones SQL, </a:t>
            </a:r>
            <a:r>
              <a:rPr lang="es-MX" sz="1400" dirty="0" err="1"/>
              <a:t>cross-site</a:t>
            </a:r>
            <a:r>
              <a:rPr lang="es-MX" sz="1400" dirty="0"/>
              <a:t> scripting (XSS) y más.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964" t="16166" r="17586" b="14226"/>
          <a:stretch/>
        </p:blipFill>
        <p:spPr>
          <a:xfrm>
            <a:off x="3576008" y="1358981"/>
            <a:ext cx="2682551" cy="11415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59" y="1376542"/>
            <a:ext cx="405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1181854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Inteligencia Misceláneo.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48000" y="4192399"/>
            <a:ext cx="7843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/>
              <a:t>Gobuster: </a:t>
            </a:r>
            <a:r>
              <a:rPr lang="es-MX" sz="1400" dirty="0"/>
              <a:t>Gobuster es una herramienta de línea de comandos utilizada para realizar ataques de fuerza bruta o búsqueda de contenido en servidores web. Su función principal es escanear y enumerar directorios y archivos en un sitio web mediante el envío de solicitudes HTTP a diferentes rutas y analizar las respuestas. Esta herramienta es útil para identificar recursos ocultos o mal configurados en un sitio web que podrían ser aprovechados por atacantes.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00" y="1631975"/>
            <a:ext cx="2418080" cy="2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4141599"/>
            <a:ext cx="7731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 err="1"/>
              <a:t>Dumpster</a:t>
            </a:r>
            <a:r>
              <a:rPr lang="es-MX" sz="1400" b="1" dirty="0"/>
              <a:t> </a:t>
            </a:r>
            <a:r>
              <a:rPr lang="es-MX" sz="1400" b="1" dirty="0" err="1"/>
              <a:t>Diving</a:t>
            </a:r>
            <a:r>
              <a:rPr lang="es-MX" sz="1400" b="1" dirty="0"/>
              <a:t>: </a:t>
            </a:r>
            <a:r>
              <a:rPr lang="es-MX" sz="1400" dirty="0"/>
              <a:t>El </a:t>
            </a:r>
            <a:r>
              <a:rPr lang="es-MX" sz="1400" dirty="0" err="1"/>
              <a:t>Dumpster</a:t>
            </a:r>
            <a:r>
              <a:rPr lang="es-MX" sz="1400" dirty="0"/>
              <a:t> </a:t>
            </a:r>
            <a:r>
              <a:rPr lang="es-MX" sz="1400" dirty="0" err="1"/>
              <a:t>Diving</a:t>
            </a:r>
            <a:r>
              <a:rPr lang="es-MX" sz="1400" dirty="0"/>
              <a:t> (buceo en la basura) es una técnica de ingeniería social que implica buscar información confidencial o valiosa en la basura o en la eliminación de documentos de una organización. Los atacantes pueden buscar documentos impresos, discos duros, USB u otros medios de almacenamiento que han sido descartados incorrectamente. Esta técnica puede revelar información sensible que podría ser utilizada para ataques posteriores.</a:t>
            </a:r>
            <a:endParaRPr lang="es-ES" sz="1400" dirty="0"/>
          </a:p>
        </p:txBody>
      </p:sp>
      <p:sp>
        <p:nvSpPr>
          <p:cNvPr id="5" name="Rectángulo 4"/>
          <p:cNvSpPr/>
          <p:nvPr/>
        </p:nvSpPr>
        <p:spPr>
          <a:xfrm>
            <a:off x="3048000" y="1181854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Inteligencia Misceláneo.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56" y="1758466"/>
            <a:ext cx="3171448" cy="21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77440" y="3938399"/>
            <a:ext cx="8696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/>
              <a:t>Ingeniería Social: </a:t>
            </a:r>
            <a:r>
              <a:rPr lang="es-MX" sz="1400" dirty="0"/>
              <a:t>La ingeniería social es una técnica utilizada por atacantes para manipular a las personas y obtener información confidencial o realizar acciones no autorizadas. Implica la explotación de la psicología humana y la confianza para obtener acceso a sistemas o información valiosa. Los ataques de ingeniería social pueden incluir pretextos, suplantación de identidad, persuasión y manipulación emocional para engañar a las personas y lograr sus objetivos maliciosos.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1386839"/>
            <a:ext cx="3436620" cy="21478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40" y="1386839"/>
            <a:ext cx="4100830" cy="21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13760" y="345607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1400" b="1" dirty="0"/>
              <a:t>Inteligencia Activa </a:t>
            </a:r>
            <a:r>
              <a:rPr lang="es-MX" sz="1400" dirty="0"/>
              <a:t>se refiere a la recopilación de información utilizando técnicas y herramientas que involucran interacciones directas con sistemas o redes. Esto a menudo incluye el uso de herramientas de escaneo y análisis para obtener detalles específicos sobre dispositivos y servicios.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1610" y="1094800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15920" y="3743742"/>
            <a:ext cx="8006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b="1" dirty="0"/>
              <a:t>Análisis de dispositivos y puertos con </a:t>
            </a:r>
            <a:r>
              <a:rPr lang="es-MX" sz="1400" b="1" dirty="0" err="1"/>
              <a:t>Nmap</a:t>
            </a:r>
            <a:r>
              <a:rPr lang="es-MX" sz="1400" b="1" dirty="0"/>
              <a:t>: </a:t>
            </a:r>
            <a:r>
              <a:rPr lang="es-MX" sz="1400" dirty="0" err="1"/>
              <a:t>Nmap</a:t>
            </a:r>
            <a:r>
              <a:rPr lang="es-MX" sz="1400" dirty="0"/>
              <a:t> (Network </a:t>
            </a:r>
            <a:r>
              <a:rPr lang="es-MX" sz="1400" dirty="0" err="1"/>
              <a:t>Mapper</a:t>
            </a:r>
            <a:r>
              <a:rPr lang="es-MX" sz="1400" dirty="0"/>
              <a:t>) es una herramienta de código abierto ampliamente utilizada para descubrir dispositivos y servicios en una red. Permite escanear rangos de direcciones IP para identificar hosts activos y los puertos que están abiertos en esos hosts. Esto es útil para comprender la topología de la red y evaluar posibles puntos de entrada.</a:t>
            </a:r>
          </a:p>
          <a:p>
            <a:pPr algn="just"/>
            <a:endParaRPr lang="es-MX" sz="1400" dirty="0"/>
          </a:p>
          <a:p>
            <a:pPr algn="just"/>
            <a:r>
              <a:rPr lang="es-MX" sz="1400" b="1" dirty="0"/>
              <a:t>Parámetros y opciones de escaneo de </a:t>
            </a:r>
            <a:r>
              <a:rPr lang="es-MX" sz="1400" b="1" dirty="0" err="1"/>
              <a:t>Nmap</a:t>
            </a:r>
            <a:r>
              <a:rPr lang="es-MX" sz="1400" b="1" dirty="0"/>
              <a:t>: </a:t>
            </a:r>
            <a:r>
              <a:rPr lang="es-MX" sz="1400" dirty="0" err="1"/>
              <a:t>Nmap</a:t>
            </a:r>
            <a:r>
              <a:rPr lang="es-MX" sz="1400" dirty="0"/>
              <a:t> ofrece una amplia gama de parámetros y opciones de escaneo que permiten a los usuarios personalizar sus escaneos. Algunos ejemplos de opciones son el escaneo de puertos específicos, el escaneo rápido, la detección de sistemas operativos y más.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962652"/>
            <a:ext cx="3733800" cy="2354369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15938"/>
              </p:ext>
            </p:extLst>
          </p:nvPr>
        </p:nvGraphicFramePr>
        <p:xfrm>
          <a:off x="6471919" y="814030"/>
          <a:ext cx="4939984" cy="2651612"/>
        </p:xfrm>
        <a:graphic>
          <a:graphicData uri="http://schemas.openxmlformats.org/drawingml/2006/table">
            <a:tbl>
              <a:tblPr/>
              <a:tblGrid>
                <a:gridCol w="2469992">
                  <a:extLst>
                    <a:ext uri="{9D8B030D-6E8A-4147-A177-3AD203B41FA5}">
                      <a16:colId xmlns:a16="http://schemas.microsoft.com/office/drawing/2014/main" val="449995378"/>
                    </a:ext>
                  </a:extLst>
                </a:gridCol>
                <a:gridCol w="2469992">
                  <a:extLst>
                    <a:ext uri="{9D8B030D-6E8A-4147-A177-3AD203B41FA5}">
                      <a16:colId xmlns:a16="http://schemas.microsoft.com/office/drawing/2014/main" val="4030293224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b="1">
                          <a:solidFill>
                            <a:srgbClr val="202124"/>
                          </a:solidFill>
                          <a:effectLst/>
                        </a:rPr>
                        <a:t>Escanear utilizando una conexión TCP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>
                          <a:solidFill>
                            <a:srgbClr val="202124"/>
                          </a:solidFill>
                          <a:effectLst/>
                        </a:rPr>
                        <a:t>nmap -sT 192.168.0.1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72650"/>
                  </a:ext>
                </a:extLst>
              </a:tr>
              <a:tr h="812652">
                <a:tc>
                  <a:txBody>
                    <a:bodyPr/>
                    <a:lstStyle/>
                    <a:p>
                      <a:r>
                        <a:rPr lang="es-MX" sz="1400" b="1" dirty="0">
                          <a:effectLst/>
                        </a:rPr>
                        <a:t>Escanear</a:t>
                      </a:r>
                      <a:r>
                        <a:rPr lang="es-MX" sz="1400" dirty="0">
                          <a:effectLst/>
                        </a:rPr>
                        <a:t> utilizando una </a:t>
                      </a:r>
                      <a:r>
                        <a:rPr lang="es-MX" sz="1400" dirty="0" err="1">
                          <a:effectLst/>
                        </a:rPr>
                        <a:t>escan</a:t>
                      </a:r>
                      <a:r>
                        <a:rPr lang="es-MX" sz="1400" dirty="0">
                          <a:effectLst/>
                        </a:rPr>
                        <a:t> SYN (por defecto)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</a:rPr>
                        <a:t>nmap</a:t>
                      </a:r>
                      <a:r>
                        <a:rPr lang="es-ES" sz="1400">
                          <a:effectLst/>
                        </a:rPr>
                        <a:t> -sS 192.168.1.1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68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</a:rPr>
                        <a:t>Escanear</a:t>
                      </a:r>
                      <a:r>
                        <a:rPr lang="es-ES" sz="1400" dirty="0">
                          <a:effectLst/>
                        </a:rPr>
                        <a:t> los puertos UDP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>
                          <a:effectLst/>
                        </a:rPr>
                        <a:t>nmap</a:t>
                      </a:r>
                      <a:r>
                        <a:rPr lang="es-MX" sz="1400">
                          <a:effectLst/>
                        </a:rPr>
                        <a:t> -sU -p 123,161,162 192.168.0.1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40116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s-MX" sz="1400" b="1">
                          <a:effectLst/>
                        </a:rPr>
                        <a:t>Escanear</a:t>
                      </a:r>
                      <a:r>
                        <a:rPr lang="es-MX" sz="1400">
                          <a:effectLst/>
                        </a:rPr>
                        <a:t> puertos ignorando el discovery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effectLst/>
                        </a:rPr>
                        <a:t>nmap</a:t>
                      </a:r>
                      <a:r>
                        <a:rPr lang="es-ES" sz="1400" dirty="0">
                          <a:effectLst/>
                        </a:rPr>
                        <a:t> -</a:t>
                      </a:r>
                      <a:r>
                        <a:rPr lang="es-ES" sz="1400" dirty="0" err="1">
                          <a:effectLst/>
                        </a:rPr>
                        <a:t>Pn</a:t>
                      </a:r>
                      <a:r>
                        <a:rPr lang="es-ES" sz="1400" dirty="0">
                          <a:effectLst/>
                        </a:rPr>
                        <a:t> -F 192.168.0.1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2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996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Surface</dc:creator>
  <cp:lastModifiedBy>Surface</cp:lastModifiedBy>
  <cp:revision>6</cp:revision>
  <dcterms:created xsi:type="dcterms:W3CDTF">2023-08-13T00:07:06Z</dcterms:created>
  <dcterms:modified xsi:type="dcterms:W3CDTF">2023-08-13T00:50:52Z</dcterms:modified>
</cp:coreProperties>
</file>