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14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0.jpeg" ContentType="image/jpeg"/>
  <Override PartName="/ppt/media/image15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79037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8099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19640" y="4113360"/>
            <a:ext cx="8099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76936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1964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3500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28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619640" y="1823760"/>
            <a:ext cx="80992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8099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619640" y="287640"/>
            <a:ext cx="809928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1964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19640" y="1823760"/>
            <a:ext cx="80992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76936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619640" y="4113360"/>
            <a:ext cx="8098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8099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619640" y="4113360"/>
            <a:ext cx="8099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76936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61964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3500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28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619640" y="1823760"/>
            <a:ext cx="80992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8099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8099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619640" y="287640"/>
            <a:ext cx="809928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61964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76936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619640" y="4113360"/>
            <a:ext cx="8098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8099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619640" y="4113360"/>
            <a:ext cx="8099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76936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61964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3500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11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28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19640" y="287640"/>
            <a:ext cx="809928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1964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769360" y="41133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769360" y="1823760"/>
            <a:ext cx="39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19640" y="4113360"/>
            <a:ext cx="8098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820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20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AR"/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20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AR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AR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AR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AR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AR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AR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AR"/>
              <a:t>Séptimo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7960" y="107640"/>
            <a:ext cx="7792920" cy="16066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AR"/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56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AR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AR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AR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AR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AR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AR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AR"/>
              <a:t>Séptimo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4680" cy="75596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19640" y="287640"/>
            <a:ext cx="8099280" cy="124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AR"/>
              <a:t>Pulse para editar el formato del texto de título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619640" y="1823760"/>
            <a:ext cx="8099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AR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AR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AR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AR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AR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AR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AR"/>
              <a:t>Séptimo nivel del esquema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1583640" y="6886080"/>
            <a:ext cx="234792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es-AR" sz="1400">
                <a:latin typeface="Arial"/>
              </a:rPr>
              <a:t>&lt;fecha/hora&gt;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3986280" y="6886080"/>
            <a:ext cx="319464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s-AR" sz="1400">
                <a:latin typeface="Arial"/>
              </a:rPr>
              <a:t>&lt;pie de página&gt;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7225920" y="6886080"/>
            <a:ext cx="234792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34AEA89-6C3E-4357-8B08-9C8C7B158B4F}" type="slidenum">
              <a:rPr lang="es-AR" sz="1400">
                <a:latin typeface="Arial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60000" y="216720"/>
            <a:ext cx="2807280" cy="89856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s-AR" sz="4000">
                <a:solidFill>
                  <a:srgbClr val="ffffff"/>
                </a:solidFill>
                <a:latin typeface="Arial"/>
              </a:rPr>
              <a:t>MemoTest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2052000" y="2232000"/>
            <a:ext cx="7055640" cy="2807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AR" sz="2400">
                <a:solidFill>
                  <a:srgbClr val="d9d9d9"/>
                </a:solidFill>
                <a:latin typeface="Arial"/>
              </a:rPr>
              <a:t>- Prueba tu memoria en diferentes niveles.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 sz="2400">
                <a:solidFill>
                  <a:srgbClr val="d9d9d9"/>
                </a:solidFill>
                <a:latin typeface="Arial"/>
              </a:rPr>
              <a:t>¿A que velocidad trabajan tus neuronas?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1043640" y="5400000"/>
            <a:ext cx="7104600" cy="1411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r>
              <a:rPr lang="es-AR" sz="2800">
                <a:solidFill>
                  <a:srgbClr val="d9d9d9"/>
                </a:solidFill>
                <a:latin typeface="Arial"/>
              </a:rPr>
              <a:t> </a:t>
            </a:r>
            <a:r>
              <a:rPr lang="es-AR" sz="2800">
                <a:solidFill>
                  <a:srgbClr val="d9d9d9"/>
                </a:solidFill>
                <a:latin typeface="Arial"/>
              </a:rPr>
              <a:t>Integrantes: David Perez Ramirez</a:t>
            </a:r>
            <a:endParaRPr/>
          </a:p>
          <a:p>
            <a:r>
              <a:rPr lang="es-AR" sz="2800">
                <a:solidFill>
                  <a:srgbClr val="d9d9d9"/>
                </a:solidFill>
                <a:latin typeface="Arial"/>
              </a:rPr>
              <a:t> </a:t>
            </a:r>
            <a:r>
              <a:rPr lang="es-AR" sz="2800">
                <a:solidFill>
                  <a:srgbClr val="d9d9d9"/>
                </a:solidFill>
                <a:latin typeface="Arial"/>
              </a:rPr>
              <a:t>	</a:t>
            </a:r>
            <a:r>
              <a:rPr lang="es-AR" sz="2800">
                <a:solidFill>
                  <a:srgbClr val="d9d9d9"/>
                </a:solidFill>
                <a:latin typeface="Arial"/>
              </a:rPr>
              <a:t>	</a:t>
            </a:r>
            <a:r>
              <a:rPr lang="es-AR" sz="2800">
                <a:solidFill>
                  <a:srgbClr val="d9d9d9"/>
                </a:solidFill>
                <a:latin typeface="Arial"/>
              </a:rPr>
              <a:t>	</a:t>
            </a:r>
            <a:r>
              <a:rPr lang="es-AR" sz="2800">
                <a:solidFill>
                  <a:srgbClr val="d9d9d9"/>
                </a:solidFill>
                <a:latin typeface="Arial"/>
              </a:rPr>
              <a:t>        </a:t>
            </a:r>
            <a:r>
              <a:rPr lang="es-AR" sz="2800">
                <a:solidFill>
                  <a:srgbClr val="d9d9d9"/>
                </a:solidFill>
                <a:latin typeface="Arial"/>
              </a:rPr>
              <a:t>Julian Moreno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6000" y="216000"/>
            <a:ext cx="3527640" cy="97056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s-AR" sz="4000">
                <a:solidFill>
                  <a:srgbClr val="000000"/>
                </a:solidFill>
                <a:latin typeface="Arial"/>
              </a:rPr>
              <a:t>Introducción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9493920" y="3636000"/>
            <a:ext cx="412560" cy="4384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/>
          <a:p>
            <a:pPr>
              <a:lnSpc>
                <a:spcPct val="93000"/>
              </a:lnSpc>
            </a:pPr>
            <a:r>
              <a:rPr lang="es-AR" sz="1600">
                <a:solidFill>
                  <a:srgbClr val="ffffff"/>
                </a:solidFill>
                <a:latin typeface="Arial"/>
                <a:ea typeface="Microsoft YaHei"/>
              </a:rPr>
              <a:t>Universidad Nacional de Tres de Febrero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043640" y="2016360"/>
            <a:ext cx="7596360" cy="4795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95000"/>
              </a:lnSpc>
              <a:buSzPct val="25000"/>
              <a:buFont typeface="Arial"/>
              <a:buChar char="•"/>
            </a:pPr>
            <a:r>
              <a:rPr lang="es-AR">
                <a:solidFill>
                  <a:srgbClr val="000000"/>
                </a:solidFill>
                <a:latin typeface="Arial"/>
              </a:rPr>
              <a:t>Es el juego conocido como MemoTest, tenes que encontrar todos los pares de imágenes para ganar.</a:t>
            </a:r>
            <a:endParaRPr/>
          </a:p>
          <a:p>
            <a:pPr>
              <a:lnSpc>
                <a:spcPct val="95000"/>
              </a:lnSpc>
              <a:buSzPct val="25000"/>
              <a:buFont typeface="Arial"/>
              <a:buChar char="•"/>
            </a:pPr>
            <a:r>
              <a:rPr lang="es-AR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95000"/>
              </a:lnSpc>
              <a:buSzPct val="25000"/>
              <a:buFont typeface="Arial"/>
              <a:buChar char="•"/>
            </a:pPr>
            <a:r>
              <a:rPr lang="es-AR">
                <a:solidFill>
                  <a:srgbClr val="000000"/>
                </a:solidFill>
                <a:latin typeface="Arial"/>
              </a:rPr>
              <a:t>Tiene un cronometro que cuenta los segundos que demora el jugador.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  <a:buSzPct val="25000"/>
              <a:buFont typeface="Arial"/>
              <a:buChar char="•"/>
            </a:pPr>
            <a:r>
              <a:rPr lang="es-AR">
                <a:solidFill>
                  <a:srgbClr val="000000"/>
                </a:solidFill>
                <a:latin typeface="Arial"/>
              </a:rPr>
              <a:t>Los datos persisten en una base de datos implementada en SQLite para Android.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  <a:buSzPct val="25000"/>
              <a:buFont typeface="Arial"/>
              <a:buChar char="•"/>
            </a:pPr>
            <a:r>
              <a:rPr lang="es-AR">
                <a:solidFill>
                  <a:srgbClr val="000000"/>
                </a:solidFill>
                <a:latin typeface="Arial"/>
              </a:rPr>
              <a:t>Aplicación desarrollada en Android Studio.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 algn="just"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AR">
                <a:solidFill>
                  <a:srgbClr val="000000"/>
                </a:solidFill>
                <a:latin typeface="Arial"/>
              </a:rPr>
              <a:t>Otras tecnologías utilizadas: GIT (GitHub), Trello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8000" y="396720"/>
            <a:ext cx="4031640" cy="82656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s-AR" sz="4000">
                <a:solidFill>
                  <a:srgbClr val="000000"/>
                </a:solidFill>
                <a:latin typeface="Arial"/>
              </a:rPr>
              <a:t>Implementación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9493920" y="3636000"/>
            <a:ext cx="412560" cy="4384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/>
          <a:p>
            <a:pPr>
              <a:lnSpc>
                <a:spcPct val="93000"/>
              </a:lnSpc>
            </a:pPr>
            <a:r>
              <a:rPr lang="es-AR" sz="1600">
                <a:solidFill>
                  <a:srgbClr val="ffffff"/>
                </a:solidFill>
                <a:latin typeface="Arial"/>
                <a:ea typeface="Microsoft YaHei"/>
              </a:rPr>
              <a:t>Universidad Nacional de Tres de Febrero</a:t>
            </a:r>
            <a:endParaRPr/>
          </a:p>
        </p:txBody>
      </p:sp>
      <p:pic>
        <p:nvPicPr>
          <p:cNvPr descr="" id="12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5960" y="1951920"/>
            <a:ext cx="3199680" cy="4599720"/>
          </a:xfrm>
          <a:prstGeom prst="rect">
            <a:avLst/>
          </a:prstGeom>
          <a:ln>
            <a:noFill/>
          </a:ln>
        </p:spPr>
      </p:pic>
      <p:pic>
        <p:nvPicPr>
          <p:cNvPr descr="" id="12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94080" y="1928160"/>
            <a:ext cx="3085560" cy="40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88000" y="396720"/>
            <a:ext cx="5039280" cy="82656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s-AR" sz="4000">
                <a:solidFill>
                  <a:srgbClr val="000000"/>
                </a:solidFill>
                <a:latin typeface="Arial"/>
              </a:rPr>
              <a:t>¿Como se juega?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9493920" y="3636000"/>
            <a:ext cx="412560" cy="4384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/>
          <a:p>
            <a:pPr>
              <a:lnSpc>
                <a:spcPct val="93000"/>
              </a:lnSpc>
            </a:pPr>
            <a:r>
              <a:rPr lang="es-AR" sz="1600">
                <a:solidFill>
                  <a:srgbClr val="ffffff"/>
                </a:solidFill>
                <a:latin typeface="Arial"/>
                <a:ea typeface="Microsoft YaHei"/>
              </a:rPr>
              <a:t>Universidad Nacional de Tres de Febrero</a:t>
            </a:r>
            <a:endParaRPr/>
          </a:p>
        </p:txBody>
      </p:sp>
      <p:pic>
        <p:nvPicPr>
          <p:cNvPr descr="" id="12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92840" y="1872000"/>
            <a:ext cx="2278800" cy="3959640"/>
          </a:xfrm>
          <a:prstGeom prst="rect">
            <a:avLst/>
          </a:prstGeom>
          <a:ln>
            <a:noFill/>
          </a:ln>
        </p:spPr>
      </p:pic>
      <p:pic>
        <p:nvPicPr>
          <p:cNvPr descr="" id="12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16000" y="1872720"/>
            <a:ext cx="2375640" cy="3958920"/>
          </a:xfrm>
          <a:prstGeom prst="rect">
            <a:avLst/>
          </a:prstGeom>
          <a:ln>
            <a:noFill/>
          </a:ln>
        </p:spPr>
      </p:pic>
      <p:pic>
        <p:nvPicPr>
          <p:cNvPr descr="" id="12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7760" y="1872000"/>
            <a:ext cx="2207880" cy="3959640"/>
          </a:xfrm>
          <a:prstGeom prst="rect">
            <a:avLst/>
          </a:prstGeom>
          <a:ln>
            <a:noFill/>
          </a:ln>
        </p:spPr>
      </p:pic>
      <p:pic>
        <p:nvPicPr>
          <p:cNvPr descr="" id="129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484000" y="1872000"/>
            <a:ext cx="2375640" cy="39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808000" y="1981440"/>
            <a:ext cx="1008000" cy="82656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s-AR" sz="4000">
                <a:solidFill>
                  <a:srgbClr val="000000"/>
                </a:solidFill>
                <a:latin typeface="Arial"/>
              </a:rPr>
              <a:t>Fin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9493920" y="3636000"/>
            <a:ext cx="412560" cy="4384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/>
          <a:p>
            <a:pPr>
              <a:lnSpc>
                <a:spcPct val="93000"/>
              </a:lnSpc>
            </a:pPr>
            <a:r>
              <a:rPr lang="es-AR" sz="1600">
                <a:solidFill>
                  <a:srgbClr val="ffffff"/>
                </a:solidFill>
                <a:latin typeface="Arial"/>
                <a:ea typeface="Microsoft YaHei"/>
              </a:rPr>
              <a:t>Universidad Nacional de Tres de Febrero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2808000" y="3565440"/>
            <a:ext cx="5400000" cy="82656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s-AR" sz="2400">
                <a:solidFill>
                  <a:srgbClr val="000000"/>
                </a:solidFill>
                <a:latin typeface="Arial"/>
              </a:rPr>
              <a:t>Gracias por su atención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