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0079037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376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4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16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3640" y="1823760"/>
            <a:ext cx="907092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3640" y="287640"/>
            <a:ext cx="701928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640" y="1823760"/>
            <a:ext cx="907092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376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16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3640" y="1823760"/>
            <a:ext cx="907092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3640" y="287640"/>
            <a:ext cx="701928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376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12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16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3640" y="1823760"/>
            <a:ext cx="907092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3640" y="287640"/>
            <a:ext cx="701928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6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376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16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16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3640" y="1823760"/>
            <a:ext cx="907092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3640" y="287640"/>
            <a:ext cx="701928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640" y="287640"/>
            <a:ext cx="701928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0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376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20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16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503640" y="1823760"/>
            <a:ext cx="907092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503640" y="287640"/>
            <a:ext cx="7019280" cy="592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5036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4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3760" y="411336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24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160" y="411336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1240" y="41133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37600"/>
            <a:ext cx="7019280" cy="1348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1240" y="1823760"/>
            <a:ext cx="4426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3640" y="4113360"/>
            <a:ext cx="90702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279000" y="0"/>
            <a:ext cx="806040" cy="7559280"/>
          </a:xfrm>
          <a:prstGeom prst="rect">
            <a:avLst/>
          </a:prstGeom>
          <a:solidFill>
            <a:srgbClr val="a7a192"/>
          </a:solidFill>
          <a:ln w="1404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043280" y="836640"/>
            <a:ext cx="7785720" cy="44546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GB" sz="7280">
                <a:solidFill>
                  <a:srgbClr val="ffffff"/>
                </a:solidFill>
                <a:latin typeface="Century Schoolbook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0" y="0"/>
            <a:ext cx="377640" cy="7559280"/>
          </a:xfrm>
          <a:prstGeom prst="rect">
            <a:avLst/>
          </a:prstGeom>
          <a:solidFill>
            <a:srgbClr val="6f6f74"/>
          </a:solidFill>
          <a:ln w="14040">
            <a:noFill/>
          </a:ln>
        </p:spPr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8632080" y="1151280"/>
            <a:ext cx="2099520" cy="301320"/>
          </a:xfrm>
          <a:prstGeom prst="rect">
            <a:avLst/>
          </a:prstGeom>
        </p:spPr>
        <p:txBody>
          <a:bodyPr anchor="ctr" bIns="91440" lIns="45720" rIns="45720" tIns="9144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708320" y="4511520"/>
            <a:ext cx="3947400" cy="301320"/>
          </a:xfrm>
          <a:prstGeom prst="rect">
            <a:avLst/>
          </a:prstGeom>
        </p:spPr>
        <p:txBody>
          <a:bodyPr anchor="ctr" bIns="91440" lIns="45720" rIns="45720" tIns="91440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9304200" y="6803640"/>
            <a:ext cx="755640" cy="654120"/>
          </a:xfrm>
          <a:prstGeom prst="rect">
            <a:avLst/>
          </a:prstGeom>
        </p:spPr>
        <p:txBody>
          <a:bodyPr anchor="ctr" lIns="27360" rIns="27360"/>
          <a:p>
            <a:pPr>
              <a:lnSpc>
                <a:spcPct val="100000"/>
              </a:lnSpc>
            </a:pPr>
            <a:fld id="{74946BF5-0724-415B-AE22-7F64A6D8BDB7}" type="slidenum">
              <a:rPr lang="es-AR" sz="3529">
                <a:solidFill>
                  <a:srgbClr val="bbbbbf"/>
                </a:solidFill>
                <a:latin typeface="Arial"/>
                <a:ea typeface="Microsoft YaHei"/>
              </a:rPr>
              <a:t>&lt;número&gt;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56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Séptimo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9279000" y="0"/>
            <a:ext cx="806040" cy="7559280"/>
          </a:xfrm>
          <a:prstGeom prst="rect">
            <a:avLst/>
          </a:prstGeom>
          <a:solidFill>
            <a:srgbClr val="343437"/>
          </a:solidFill>
          <a:ln w="1404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043280" y="836640"/>
            <a:ext cx="7785720" cy="44546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GB" sz="7280">
                <a:solidFill>
                  <a:srgbClr val="000000"/>
                </a:solidFill>
                <a:latin typeface="Century Schoolbook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43280" y="5291640"/>
            <a:ext cx="7785720" cy="18644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GB" sz="2210">
                <a:solidFill>
                  <a:srgbClr val="404040"/>
                </a:solidFill>
                <a:latin typeface="Century Schoolbook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2210">
                <a:solidFill>
                  <a:srgbClr val="404040"/>
                </a:solidFill>
                <a:latin typeface="Century Schoolbook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2210">
                <a:solidFill>
                  <a:srgbClr val="404040"/>
                </a:solidFill>
                <a:latin typeface="Century Schoolbook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2210">
                <a:solidFill>
                  <a:srgbClr val="404040"/>
                </a:solidFill>
                <a:latin typeface="Century Schoolbook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2210">
                <a:solidFill>
                  <a:srgbClr val="404040"/>
                </a:solidFill>
                <a:latin typeface="Century Schoolbook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2210">
                <a:solidFill>
                  <a:srgbClr val="404040"/>
                </a:solidFill>
                <a:latin typeface="Century Schoolbook"/>
              </a:rPr>
              <a:t>Sexto nivel del esquema</a:t>
            </a:r>
            <a:endParaRPr/>
          </a:p>
          <a:p>
            <a:pPr>
              <a:lnSpc>
                <a:spcPct val="100000"/>
              </a:lnSpc>
            </a:pPr>
            <a:r>
              <a:rPr lang="en-GB" sz="2210">
                <a:solidFill>
                  <a:srgbClr val="404040"/>
                </a:solidFill>
                <a:latin typeface="Century Schoolbook"/>
              </a:rPr>
              <a:t>Séptimo nivel del esquemaEditar el estilo de texto del patrón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 rot="16200000">
            <a:off x="8632080" y="1151280"/>
            <a:ext cx="2099520" cy="301320"/>
          </a:xfrm>
          <a:prstGeom prst="rect">
            <a:avLst/>
          </a:prstGeom>
        </p:spPr>
        <p:txBody>
          <a:bodyPr anchor="ctr" bIns="91440" lIns="45720" rIns="45720" tIns="9144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 rot="16200000">
            <a:off x="7708320" y="4511520"/>
            <a:ext cx="3947400" cy="301320"/>
          </a:xfrm>
          <a:prstGeom prst="rect">
            <a:avLst/>
          </a:prstGeom>
        </p:spPr>
        <p:txBody>
          <a:bodyPr anchor="ctr" bIns="91440" lIns="45720" rIns="45720" tIns="91440"/>
          <a:p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9304200" y="6803640"/>
            <a:ext cx="755640" cy="654120"/>
          </a:xfrm>
          <a:prstGeom prst="rect">
            <a:avLst/>
          </a:prstGeom>
        </p:spPr>
        <p:txBody>
          <a:bodyPr anchor="ctr" lIns="27360" rIns="27360"/>
          <a:p>
            <a:pPr algn="ctr">
              <a:lnSpc>
                <a:spcPct val="100000"/>
              </a:lnSpc>
            </a:pPr>
            <a:fld id="{01A34DDB-DFD7-430B-9D29-2B1BF5B98574}" type="slidenum">
              <a:rPr lang="es-AR" sz="3529">
                <a:solidFill>
                  <a:srgbClr val="8e8e94"/>
                </a:solidFill>
                <a:latin typeface="Arial"/>
                <a:ea typeface="Microsoft YaHei"/>
              </a:rPr>
              <a:t>&lt;número&gt;</a:t>
            </a:fld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0" y="0"/>
            <a:ext cx="377640" cy="7559280"/>
          </a:xfrm>
          <a:prstGeom prst="rect">
            <a:avLst/>
          </a:prstGeom>
          <a:solidFill>
            <a:srgbClr val="6f6f74"/>
          </a:solidFill>
          <a:ln w="14040">
            <a:noFill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279000" y="0"/>
            <a:ext cx="806040" cy="7559280"/>
          </a:xfrm>
          <a:prstGeom prst="rect">
            <a:avLst/>
          </a:prstGeom>
          <a:solidFill>
            <a:srgbClr val="343437"/>
          </a:solidFill>
          <a:ln w="1404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043280" y="403200"/>
            <a:ext cx="8012520" cy="14608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GB" sz="4409">
                <a:solidFill>
                  <a:srgbClr val="000000"/>
                </a:solidFill>
                <a:latin typeface="Century Schoolbook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43280" y="2016000"/>
            <a:ext cx="7105320" cy="479628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Séptimo nivel del esquemaEditar el estilo de texto del patrón</a:t>
            </a:r>
            <a:endParaRPr/>
          </a:p>
          <a:p>
            <a:pPr lvl="1">
              <a:lnSpc>
                <a:spcPct val="100000"/>
              </a:lnSpc>
              <a:buFont charset="2" typeface="Wingdings 2"/>
              <a:buChar char=""/>
            </a:pPr>
            <a:r>
              <a:rPr lang="en-GB" sz="1770">
                <a:solidFill>
                  <a:srgbClr val="262626"/>
                </a:solidFill>
                <a:latin typeface="Century Schoolbook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charset="2" typeface="Wingdings 2"/>
              <a:buChar char=""/>
            </a:pPr>
            <a:r>
              <a:rPr lang="en-GB" sz="1550">
                <a:solidFill>
                  <a:srgbClr val="262626"/>
                </a:solidFill>
                <a:latin typeface="Century Schoolbook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charset="2" typeface="Wingdings 2"/>
              <a:buChar char=""/>
            </a:pPr>
            <a:r>
              <a:rPr lang="en-GB" sz="1550">
                <a:solidFill>
                  <a:srgbClr val="262626"/>
                </a:solidFill>
                <a:latin typeface="Century Schoolbook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charset="2" typeface="Wingdings 2"/>
              <a:buChar char=""/>
            </a:pPr>
            <a:r>
              <a:rPr lang="en-GB" sz="1550">
                <a:solidFill>
                  <a:srgbClr val="262626"/>
                </a:solidFill>
                <a:latin typeface="Century Schoolbook"/>
              </a:rPr>
              <a:t>Quinto nivel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 rot="16200000">
            <a:off x="8632080" y="1151280"/>
            <a:ext cx="2099520" cy="301320"/>
          </a:xfrm>
          <a:prstGeom prst="rect">
            <a:avLst/>
          </a:prstGeom>
        </p:spPr>
        <p:txBody>
          <a:bodyPr anchor="ctr" bIns="91440" lIns="45720" rIns="45720" tIns="91440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 rot="16200000">
            <a:off x="7708320" y="4511520"/>
            <a:ext cx="3947400" cy="301320"/>
          </a:xfrm>
          <a:prstGeom prst="rect">
            <a:avLst/>
          </a:prstGeom>
        </p:spPr>
        <p:txBody>
          <a:bodyPr anchor="ctr" bIns="91440" lIns="45720" rIns="45720" tIns="91440"/>
          <a:p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304200" y="6803640"/>
            <a:ext cx="755640" cy="654120"/>
          </a:xfrm>
          <a:prstGeom prst="rect">
            <a:avLst/>
          </a:prstGeom>
        </p:spPr>
        <p:txBody>
          <a:bodyPr anchor="ctr" lIns="27360" rIns="27360"/>
          <a:p>
            <a:pPr algn="ctr">
              <a:lnSpc>
                <a:spcPct val="100000"/>
              </a:lnSpc>
            </a:pPr>
            <a:fld id="{5313503F-A8DB-4643-930F-A3C99A9E7BAC}" type="slidenum">
              <a:rPr lang="es-AR" sz="3529">
                <a:solidFill>
                  <a:srgbClr val="8e8e94"/>
                </a:solidFill>
                <a:latin typeface="Arial"/>
                <a:ea typeface="Microsoft YaHei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279000" y="0"/>
            <a:ext cx="806040" cy="7559280"/>
          </a:xfrm>
          <a:prstGeom prst="rect">
            <a:avLst/>
          </a:prstGeom>
          <a:solidFill>
            <a:srgbClr val="343437"/>
          </a:solidFill>
          <a:ln w="1404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695520" y="504000"/>
            <a:ext cx="2645280" cy="1763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GB" sz="3089">
                <a:solidFill>
                  <a:srgbClr val="000000"/>
                </a:solidFill>
                <a:latin typeface="Century Schoolbook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723480" y="756000"/>
            <a:ext cx="5025240" cy="604728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1989">
                <a:solidFill>
                  <a:srgbClr val="000000"/>
                </a:solidFill>
                <a:latin typeface="Century Schoolbook"/>
              </a:rPr>
              <a:t>Séptimo nivel del esquemaEditar el estilo de texto del patrón</a:t>
            </a:r>
            <a:endParaRPr/>
          </a:p>
          <a:p>
            <a:pPr lvl="1">
              <a:lnSpc>
                <a:spcPct val="100000"/>
              </a:lnSpc>
              <a:buFont charset="2" typeface="Wingdings 2"/>
              <a:buChar char=""/>
            </a:pPr>
            <a:r>
              <a:rPr lang="en-GB" sz="1770">
                <a:solidFill>
                  <a:srgbClr val="262626"/>
                </a:solidFill>
                <a:latin typeface="Century Schoolbook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charset="2" typeface="Wingdings 2"/>
              <a:buChar char=""/>
            </a:pPr>
            <a:r>
              <a:rPr lang="en-GB" sz="1550">
                <a:solidFill>
                  <a:srgbClr val="262626"/>
                </a:solidFill>
                <a:latin typeface="Century Schoolbook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charset="2" typeface="Wingdings 2"/>
              <a:buChar char=""/>
            </a:pPr>
            <a:r>
              <a:rPr lang="en-GB" sz="1550">
                <a:solidFill>
                  <a:srgbClr val="262626"/>
                </a:solidFill>
                <a:latin typeface="Century Schoolbook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charset="2" typeface="Wingdings 2"/>
              <a:buChar char=""/>
            </a:pPr>
            <a:r>
              <a:rPr lang="en-GB" sz="1550">
                <a:solidFill>
                  <a:srgbClr val="262626"/>
                </a:solidFill>
                <a:latin typeface="Century Schoolbook"/>
              </a:rPr>
              <a:t>Quinto nivel</a:t>
            </a:r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95520" y="2314440"/>
            <a:ext cx="2645280" cy="41994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GB" sz="1439">
                <a:solidFill>
                  <a:srgbClr val="d9d9db"/>
                </a:solidFill>
                <a:latin typeface="Century Schoolbook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1439">
                <a:solidFill>
                  <a:srgbClr val="d9d9db"/>
                </a:solidFill>
                <a:latin typeface="Century Schoolbook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1439">
                <a:solidFill>
                  <a:srgbClr val="d9d9db"/>
                </a:solidFill>
                <a:latin typeface="Century Schoolbook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1439">
                <a:solidFill>
                  <a:srgbClr val="d9d9db"/>
                </a:solidFill>
                <a:latin typeface="Century Schoolbook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1439">
                <a:solidFill>
                  <a:srgbClr val="d9d9db"/>
                </a:solidFill>
                <a:latin typeface="Century Schoolbook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1439">
                <a:solidFill>
                  <a:srgbClr val="d9d9db"/>
                </a:solidFill>
                <a:latin typeface="Century Schoolbook"/>
              </a:rPr>
              <a:t>Sexto nivel del esquema</a:t>
            </a:r>
            <a:endParaRPr/>
          </a:p>
          <a:p>
            <a:pPr>
              <a:lnSpc>
                <a:spcPct val="100000"/>
              </a:lnSpc>
            </a:pPr>
            <a:r>
              <a:rPr lang="en-GB" sz="1439">
                <a:solidFill>
                  <a:srgbClr val="d9d9db"/>
                </a:solidFill>
                <a:latin typeface="Century Schoolbook"/>
              </a:rPr>
              <a:t>Séptimo nivel del esquemaEditar el estilo de texto del patrón</a:t>
            </a:r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dt"/>
          </p:nvPr>
        </p:nvSpPr>
        <p:spPr>
          <a:xfrm rot="16200000">
            <a:off x="8632080" y="1151280"/>
            <a:ext cx="2099520" cy="301320"/>
          </a:xfrm>
          <a:prstGeom prst="rect">
            <a:avLst/>
          </a:prstGeom>
        </p:spPr>
        <p:txBody>
          <a:bodyPr anchor="ctr" bIns="91440" lIns="45720" rIns="45720" tIns="91440"/>
          <a:p>
            <a:endParaRPr/>
          </a:p>
        </p:txBody>
      </p:sp>
      <p:sp>
        <p:nvSpPr>
          <p:cNvPr id="127" name="PlaceHolder 6"/>
          <p:cNvSpPr>
            <a:spLocks noGrp="1"/>
          </p:cNvSpPr>
          <p:nvPr>
            <p:ph type="ftr"/>
          </p:nvPr>
        </p:nvSpPr>
        <p:spPr>
          <a:xfrm rot="16200000">
            <a:off x="7708320" y="4511520"/>
            <a:ext cx="3947400" cy="301320"/>
          </a:xfrm>
          <a:prstGeom prst="rect">
            <a:avLst/>
          </a:prstGeom>
        </p:spPr>
        <p:txBody>
          <a:bodyPr anchor="ctr" bIns="91440" lIns="45720" rIns="45720" tIns="91440"/>
          <a:p>
            <a:endParaRPr/>
          </a:p>
        </p:txBody>
      </p:sp>
      <p:sp>
        <p:nvSpPr>
          <p:cNvPr id="128" name="PlaceHolder 7"/>
          <p:cNvSpPr>
            <a:spLocks noGrp="1"/>
          </p:cNvSpPr>
          <p:nvPr>
            <p:ph type="sldNum"/>
          </p:nvPr>
        </p:nvSpPr>
        <p:spPr>
          <a:xfrm>
            <a:off x="9304200" y="6803640"/>
            <a:ext cx="755640" cy="654120"/>
          </a:xfrm>
          <a:prstGeom prst="rect">
            <a:avLst/>
          </a:prstGeom>
        </p:spPr>
        <p:txBody>
          <a:bodyPr anchor="ctr" lIns="27360" rIns="27360"/>
          <a:p>
            <a:pPr algn="ctr">
              <a:lnSpc>
                <a:spcPct val="100000"/>
              </a:lnSpc>
            </a:pPr>
            <a:fld id="{2AAFE807-9B77-43C3-9CCD-54B3B309F696}" type="slidenum">
              <a:rPr lang="es-AR" sz="3529">
                <a:solidFill>
                  <a:srgbClr val="8e8e94"/>
                </a:solidFill>
                <a:latin typeface="Arial"/>
                <a:ea typeface="Microsoft YaHei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8920" cy="7559640"/>
          </a:xfrm>
          <a:prstGeom prst="rect">
            <a:avLst/>
          </a:prstGeom>
          <a:ln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375640" y="287640"/>
            <a:ext cx="5327280" cy="96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AR"/>
              <a:t>Click to edit the title text format</a:t>
            </a:r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5846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A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A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A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A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A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A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AR"/>
              <a:t>Seventh Outline Level</a:t>
            </a:r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503640" y="6886440"/>
            <a:ext cx="234792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s-AR" sz="1400">
                <a:solidFill>
                  <a:srgbClr val="ffffff"/>
                </a:solidFill>
              </a:rPr>
              <a:t>&lt;fecha/hora&gt;</a:t>
            </a:r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3446640" y="6886440"/>
            <a:ext cx="319464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s-AR" sz="1400">
                <a:solidFill>
                  <a:srgbClr val="ffffff"/>
                </a:solidFill>
              </a:rPr>
              <a:t>&lt;pie de página&gt;</a:t>
            </a:r>
            <a:endParaRPr/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4792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3D91030-F3D6-435A-B830-8445C21F58E2}" type="slidenum">
              <a:rPr lang="es-AR" sz="1400">
                <a:solidFill>
                  <a:srgbClr val="ffffff"/>
                </a:solidFill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7960" y="107640"/>
            <a:ext cx="7793640" cy="1607400"/>
          </a:xfrm>
          <a:prstGeom prst="rect">
            <a:avLst/>
          </a:prstGeom>
          <a:ln>
            <a:noFill/>
          </a:ln>
        </p:spPr>
      </p:pic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3640" y="287640"/>
            <a:ext cx="7019280" cy="12481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AR"/>
              <a:t>Pulse para editar el formato del texto de título</a:t>
            </a:r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3640" y="1823760"/>
            <a:ext cx="907092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AR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AR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AR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AR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AR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AR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AR"/>
              <a:t>Séptimo nivel del esquema</a:t>
            </a:r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dt"/>
          </p:nvPr>
        </p:nvSpPr>
        <p:spPr>
          <a:xfrm>
            <a:off x="503640" y="6886080"/>
            <a:ext cx="234792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es-AR" sz="1400"/>
              <a:t>&lt;fecha/hora&gt;</a:t>
            </a:r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ftr"/>
          </p:nvPr>
        </p:nvSpPr>
        <p:spPr>
          <a:xfrm>
            <a:off x="3446280" y="6886080"/>
            <a:ext cx="3194640" cy="5209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s-AR" sz="1400"/>
              <a:t>&lt;pie de página&gt;</a:t>
            </a:r>
            <a:endParaRPr/>
          </a:p>
        </p:txBody>
      </p:sp>
      <p:sp>
        <p:nvSpPr>
          <p:cNvPr id="208" name="PlaceHolder 5"/>
          <p:cNvSpPr>
            <a:spLocks noGrp="1"/>
          </p:cNvSpPr>
          <p:nvPr>
            <p:ph type="sldNum"/>
          </p:nvPr>
        </p:nvSpPr>
        <p:spPr>
          <a:xfrm>
            <a:off x="7225920" y="6886080"/>
            <a:ext cx="234792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F67C1B9-72CA-4B5C-9B07-BA6B3015E929}" type="slidenum">
              <a:rPr lang="es-AR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960000" y="288720"/>
            <a:ext cx="2808000" cy="89928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s-AR" sz="7280">
                <a:solidFill>
                  <a:srgbClr val="ffffff"/>
                </a:solidFill>
                <a:latin typeface="Century Schoolbook"/>
              </a:rPr>
              <a:t>MemoTest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2520000" y="2232000"/>
            <a:ext cx="5688000" cy="2808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AR" sz="4000">
                <a:solidFill>
                  <a:srgbClr val="d9d9d9"/>
                </a:solidFill>
                <a:latin typeface="Century Schoolbook"/>
              </a:rPr>
              <a:t>- Prueba tu memoria en diferentes niveles.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 sz="4000">
                <a:solidFill>
                  <a:srgbClr val="d9d9d9"/>
                </a:solidFill>
                <a:latin typeface="Century Schoolbook"/>
              </a:rPr>
              <a:t>¿A que velocidad trabajan tus neuronas?</a:t>
            </a:r>
            <a:endParaRPr/>
          </a:p>
        </p:txBody>
      </p:sp>
      <p:sp>
        <p:nvSpPr>
          <p:cNvPr id="245" name="TextShape 3"/>
          <p:cNvSpPr txBox="1"/>
          <p:nvPr/>
        </p:nvSpPr>
        <p:spPr>
          <a:xfrm>
            <a:off x="1043640" y="5400000"/>
            <a:ext cx="7105320" cy="1412640"/>
          </a:xfrm>
          <a:prstGeom prst="rect">
            <a:avLst/>
          </a:prstGeom>
        </p:spPr>
        <p:txBody>
          <a:bodyPr/>
          <a:p>
            <a:r>
              <a:rPr lang="en-GB" sz="4000">
                <a:solidFill>
                  <a:srgbClr val="d9d9d9"/>
                </a:solidFill>
                <a:latin typeface="Century Schoolbook"/>
              </a:rPr>
              <a:t> </a:t>
            </a:r>
            <a:r>
              <a:rPr lang="en-GB" sz="4000">
                <a:solidFill>
                  <a:srgbClr val="d9d9d9"/>
                </a:solidFill>
                <a:latin typeface="Century Schoolbook"/>
              </a:rPr>
              <a:t>Integrantes: David Perez Ramirez</a:t>
            </a:r>
            <a:endParaRPr/>
          </a:p>
          <a:p>
            <a:r>
              <a:rPr lang="en-GB" sz="4000">
                <a:solidFill>
                  <a:srgbClr val="d9d9d9"/>
                </a:solidFill>
                <a:latin typeface="Century Schoolbook"/>
              </a:rPr>
              <a:t> </a:t>
            </a:r>
            <a:r>
              <a:rPr lang="en-GB" sz="4000">
                <a:solidFill>
                  <a:srgbClr val="d9d9d9"/>
                </a:solidFill>
                <a:latin typeface="Century Schoolbook"/>
              </a:rPr>
              <a:t>	</a:t>
            </a:r>
            <a:r>
              <a:rPr lang="en-GB" sz="4000">
                <a:solidFill>
                  <a:srgbClr val="d9d9d9"/>
                </a:solidFill>
                <a:latin typeface="Century Schoolbook"/>
              </a:rPr>
              <a:t>	</a:t>
            </a:r>
            <a:r>
              <a:rPr lang="en-GB" sz="4000">
                <a:solidFill>
                  <a:srgbClr val="d9d9d9"/>
                </a:solidFill>
                <a:latin typeface="Century Schoolbook"/>
              </a:rPr>
              <a:t>	</a:t>
            </a:r>
            <a:r>
              <a:rPr lang="en-GB" sz="4000">
                <a:solidFill>
                  <a:srgbClr val="d9d9d9"/>
                </a:solidFill>
                <a:latin typeface="Century Schoolbook"/>
              </a:rPr>
              <a:t>   </a:t>
            </a:r>
            <a:r>
              <a:rPr lang="en-GB" sz="4000">
                <a:solidFill>
                  <a:srgbClr val="d9d9d9"/>
                </a:solidFill>
                <a:latin typeface="Century Schoolbook"/>
              </a:rPr>
              <a:t>Julian Moreno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16000" y="360000"/>
            <a:ext cx="2916720" cy="97128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s-AR" sz="7280">
                <a:solidFill>
                  <a:srgbClr val="000000"/>
                </a:solidFill>
                <a:latin typeface="Century Schoolbook"/>
              </a:rPr>
              <a:t>Introducción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9493920" y="3636000"/>
            <a:ext cx="413280" cy="438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/>
          <a:p>
            <a:pPr>
              <a:lnSpc>
                <a:spcPct val="93000"/>
              </a:lnSpc>
            </a:pPr>
            <a:r>
              <a:rPr lang="es-AR" sz="1600">
                <a:solidFill>
                  <a:srgbClr val="ffffff"/>
                </a:solidFill>
                <a:latin typeface="Arial"/>
                <a:ea typeface="Microsoft YaHei"/>
              </a:rPr>
              <a:t>Universidad Nacional de Tres de Febrero</a:t>
            </a:r>
            <a:endParaRPr/>
          </a:p>
        </p:txBody>
      </p:sp>
      <p:sp>
        <p:nvSpPr>
          <p:cNvPr id="248" name="TextShape 3"/>
          <p:cNvSpPr txBox="1"/>
          <p:nvPr/>
        </p:nvSpPr>
        <p:spPr>
          <a:xfrm>
            <a:off x="1043640" y="2016360"/>
            <a:ext cx="7105320" cy="4796280"/>
          </a:xfrm>
          <a:prstGeom prst="rect">
            <a:avLst/>
          </a:prstGeom>
        </p:spPr>
        <p:txBody>
          <a:bodyPr/>
          <a:p>
            <a:pPr>
              <a:lnSpc>
                <a:spcPct val="95000"/>
              </a:lnSpc>
              <a:buSzPct val="25000"/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entury Schoolbook"/>
              </a:rPr>
              <a:t>Es el juego conocido como MemoTest, tenes que encontrar todos los pares de imagenes para ganar. </a:t>
            </a:r>
            <a:endParaRPr/>
          </a:p>
          <a:p>
            <a:pPr>
              <a:lnSpc>
                <a:spcPct val="95000"/>
              </a:lnSpc>
              <a:buSzPct val="25000"/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entury Schoolbook"/>
              </a:rPr>
              <a:t>Tiene un cronometro que cuenta los segundos que demora.</a:t>
            </a:r>
            <a:endParaRPr/>
          </a:p>
          <a:p>
            <a:pPr>
              <a:lnSpc>
                <a:spcPct val="95000"/>
              </a:lnSpc>
              <a:buSzPct val="25000"/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entury Schoolbook"/>
              </a:rPr>
              <a:t>Los datos persisten en una base de datos implementada en SQLite para Android.</a:t>
            </a:r>
            <a:endParaRPr/>
          </a:p>
          <a:p>
            <a:pPr>
              <a:lnSpc>
                <a:spcPct val="95000"/>
              </a:lnSpc>
              <a:buSzPct val="25000"/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entury Schoolbook"/>
              </a:rPr>
              <a:t>Aplicación desarrollada en Android Studio.</a:t>
            </a:r>
            <a:endParaRPr/>
          </a:p>
          <a:p>
            <a:pPr algn="just"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entury Schoolbook"/>
              </a:rPr>
              <a:t>Otras tecnologías utilizadas: GIT (GitHub), Trello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88000" y="468720"/>
            <a:ext cx="3708720" cy="82728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s-AR" sz="7280">
                <a:solidFill>
                  <a:srgbClr val="000000"/>
                </a:solidFill>
                <a:latin typeface="Century Schoolbook"/>
              </a:rPr>
              <a:t>Implementación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9493920" y="3636000"/>
            <a:ext cx="413280" cy="438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/>
          <a:p>
            <a:pPr>
              <a:lnSpc>
                <a:spcPct val="93000"/>
              </a:lnSpc>
            </a:pPr>
            <a:r>
              <a:rPr lang="es-AR" sz="1600">
                <a:solidFill>
                  <a:srgbClr val="ffffff"/>
                </a:solidFill>
                <a:latin typeface="Arial"/>
                <a:ea typeface="Microsoft YaHei"/>
              </a:rPr>
              <a:t>Universidad Nacional de Tres de Febrero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88000" y="468720"/>
            <a:ext cx="3708720" cy="82728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s-AR" sz="7280">
                <a:solidFill>
                  <a:srgbClr val="000000"/>
                </a:solidFill>
                <a:latin typeface="Century Schoolbook"/>
              </a:rPr>
              <a:t>Implementación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9493920" y="3636000"/>
            <a:ext cx="413280" cy="438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/>
          <a:p>
            <a:pPr>
              <a:lnSpc>
                <a:spcPct val="93000"/>
              </a:lnSpc>
            </a:pPr>
            <a:r>
              <a:rPr lang="es-AR" sz="1600">
                <a:solidFill>
                  <a:srgbClr val="ffffff"/>
                </a:solidFill>
                <a:latin typeface="Arial"/>
                <a:ea typeface="Microsoft YaHei"/>
              </a:rPr>
              <a:t>Universidad Nacional de Tres de Febrero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88000" y="468720"/>
            <a:ext cx="3708720" cy="82728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s-AR" sz="7280">
                <a:solidFill>
                  <a:srgbClr val="000000"/>
                </a:solidFill>
                <a:latin typeface="Century Schoolbook"/>
              </a:rPr>
              <a:t>Implementación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9493920" y="3636000"/>
            <a:ext cx="413280" cy="438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/>
          <a:p>
            <a:pPr>
              <a:lnSpc>
                <a:spcPct val="93000"/>
              </a:lnSpc>
            </a:pPr>
            <a:r>
              <a:rPr lang="es-AR" sz="1600">
                <a:solidFill>
                  <a:srgbClr val="ffffff"/>
                </a:solidFill>
                <a:latin typeface="Arial"/>
                <a:ea typeface="Microsoft YaHei"/>
              </a:rPr>
              <a:t>Universidad Nacional de Tres de Febrero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88000" y="468720"/>
            <a:ext cx="5040000" cy="82728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s-AR" sz="7280">
                <a:solidFill>
                  <a:srgbClr val="000000"/>
                </a:solidFill>
                <a:latin typeface="Century Schoolbook"/>
              </a:rPr>
              <a:t>¿Como se juega?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9493920" y="3636000"/>
            <a:ext cx="413280" cy="438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vert="vert"/>
          <a:p>
            <a:pPr>
              <a:lnSpc>
                <a:spcPct val="93000"/>
              </a:lnSpc>
            </a:pPr>
            <a:r>
              <a:rPr lang="es-AR" sz="1600">
                <a:solidFill>
                  <a:srgbClr val="ffffff"/>
                </a:solidFill>
                <a:latin typeface="Arial"/>
                <a:ea typeface="Microsoft YaHei"/>
              </a:rPr>
              <a:t>Universidad Nacional de Tres de Febrero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