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06403-E084-BDC0-2453-BF819BBA60BD}" v="271" dt="2023-11-30T13:56:50.808"/>
    <p1510:client id="{6241BBDD-14B5-4252-8A27-85AB1DFA4C26}" vWet="4" dt="2023-11-30T08:37:51.255"/>
    <p1510:client id="{D636BC8A-C056-5256-92E9-8271696DF9D7}" v="21" dt="2023-11-30T12:03:0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fr-FR"/>
              <a:t>IOT – PBBT Team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65DE6-D88B-4679-3814-BC341A06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/>
          </a:bodyPr>
          <a:lstStyle/>
          <a:p>
            <a:r>
              <a:rPr lang="fr-FR"/>
              <a:t>IOT Monitoring Camera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EB1685-8F45-3EE8-319F-08F2682283D3}"/>
              </a:ext>
            </a:extLst>
          </p:cNvPr>
          <p:cNvSpPr txBox="1">
            <a:spLocks/>
          </p:cNvSpPr>
          <p:nvPr/>
        </p:nvSpPr>
        <p:spPr>
          <a:xfrm>
            <a:off x="9727660" y="4877481"/>
            <a:ext cx="3835920" cy="191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Valentin EYRAUD</a:t>
            </a:r>
          </a:p>
          <a:p>
            <a:r>
              <a:rPr lang="fr-FR" b="1"/>
              <a:t>Julian NDENDE</a:t>
            </a:r>
          </a:p>
          <a:p>
            <a:r>
              <a:rPr lang="fr-FR" b="1"/>
              <a:t>Louis-Quentin AMSELLEM</a:t>
            </a:r>
          </a:p>
          <a:p>
            <a:r>
              <a:rPr lang="fr-FR" b="1"/>
              <a:t>Baptiste ALLEX</a:t>
            </a:r>
          </a:p>
          <a:p>
            <a:r>
              <a:rPr lang="fr-FR" b="1"/>
              <a:t>Arnaud HO-CHOUCK</a:t>
            </a:r>
          </a:p>
          <a:p>
            <a:r>
              <a:rPr lang="fr-FR" b="1"/>
              <a:t>Antoine VAN GORP</a:t>
            </a:r>
          </a:p>
        </p:txBody>
      </p:sp>
    </p:spTree>
    <p:extLst>
      <p:ext uri="{BB962C8B-B14F-4D97-AF65-F5344CB8AC3E}">
        <p14:creationId xmlns:p14="http://schemas.microsoft.com/office/powerpoint/2010/main" val="4651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000" b="1" u="sng">
                <a:solidFill>
                  <a:srgbClr val="0F0F0F"/>
                </a:solidFill>
                <a:latin typeface="Neue Haas Grotesk Text Pro (En-têtes)"/>
              </a:rPr>
              <a:t>VIII/ Conclusion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07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0CA6D-3C1A-5AF1-E382-F74239AD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" r="103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0F907F-14B7-C16C-5823-6503A5C5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06" y="118343"/>
            <a:ext cx="4241299" cy="711764"/>
          </a:xfrm>
        </p:spPr>
        <p:txBody>
          <a:bodyPr>
            <a:normAutofit/>
          </a:bodyPr>
          <a:lstStyle/>
          <a:p>
            <a:r>
              <a:rPr lang="fr-FR"/>
              <a:t>Summary :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61D02DA-C072-A78F-832C-DD0F91E5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06" y="1039821"/>
            <a:ext cx="4884294" cy="3490234"/>
          </a:xfrm>
        </p:spPr>
        <p:txBody>
          <a:bodyPr>
            <a:normAutofit fontScale="92500" lnSpcReduction="20000"/>
          </a:bodyPr>
          <a:lstStyle/>
          <a:p>
            <a:r>
              <a:rPr lang="fr-FR" b="1" u="sng">
                <a:latin typeface="Neue Haas Grotesk Text Pro (En-têtes)"/>
              </a:rPr>
              <a:t>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Real-Time Face Detection Using IoT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VII/ Demo</a:t>
            </a:r>
          </a:p>
          <a:p>
            <a:r>
              <a:rPr lang="en-US" b="1" u="sng">
                <a:solidFill>
                  <a:srgbClr val="0F0F0F"/>
                </a:solidFill>
                <a:latin typeface="Neue Haas Grotesk Text Pro (En-têtes)"/>
              </a:rPr>
              <a:t>VIII/ Conclusion</a:t>
            </a:r>
          </a:p>
          <a:p>
            <a:endParaRPr lang="fr-FR" b="1" u="sng">
              <a:latin typeface="Neue Haas Grotesk Text Pro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1533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4" y="1143000"/>
            <a:ext cx="3267919" cy="3813619"/>
          </a:xfrm>
        </p:spPr>
        <p:txBody>
          <a:bodyPr anchor="b">
            <a:normAutofit/>
          </a:bodyPr>
          <a:lstStyle/>
          <a:p>
            <a:r>
              <a:rPr lang="fr-FR" sz="3200"/>
              <a:t>I/ </a:t>
            </a:r>
            <a:r>
              <a:rPr lang="en-US" sz="3200" b="1" i="0">
                <a:effectLst/>
              </a:rPr>
              <a:t>Real-Time Face Detection Using IoT</a:t>
            </a:r>
            <a:endParaRPr lang="fr-FR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4C6CB-C4FB-2166-3195-57D7C18C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3" y="5070143"/>
            <a:ext cx="3255040" cy="6448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700"/>
              <a:t>Project </a:t>
            </a:r>
            <a:r>
              <a:rPr lang="fr-FR" sz="1700" err="1"/>
              <a:t>Purposes</a:t>
            </a:r>
            <a:r>
              <a:rPr lang="fr-FR" sz="1700"/>
              <a:t> and Goals</a:t>
            </a:r>
          </a:p>
        </p:txBody>
      </p:sp>
      <p:pic>
        <p:nvPicPr>
          <p:cNvPr id="9" name="Image 8" descr="Une image contenant texte, Visage humain, capture d’écran, sourcil">
            <a:extLst>
              <a:ext uri="{FF2B5EF4-FFF2-40B4-BE49-F238E27FC236}">
                <a16:creationId xmlns:a16="http://schemas.microsoft.com/office/drawing/2014/main" id="{1E7CDC87-95F2-AAB0-9206-B06BCFBA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3" y="1675689"/>
            <a:ext cx="6312090" cy="421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24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800" b="1" u="sng">
                <a:solidFill>
                  <a:srgbClr val="0F0F0F"/>
                </a:solidFill>
                <a:latin typeface="Neue Haas Grotesk Text Pro (En-têtes)"/>
              </a:rPr>
              <a:t>II/ Team Members and Roles</a:t>
            </a:r>
            <a:endParaRPr lang="fr-FR" sz="320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Our roles in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Individual contributions and collaboration</a:t>
            </a:r>
          </a:p>
          <a:p>
            <a:endParaRPr lang="fr-FR"/>
          </a:p>
          <a:p>
            <a:r>
              <a:rPr lang="fr-FR"/>
              <a:t>- Valentin EYRAUD : Team Leader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Julian NDENDE : </a:t>
            </a:r>
            <a:r>
              <a:rPr lang="fr-FR" err="1"/>
              <a:t>Surveyor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Louis-Quentin AMSELLEM : </a:t>
            </a:r>
            <a:r>
              <a:rPr lang="fr-FR" err="1"/>
              <a:t>Facilitator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Baptiste ALLEX : </a:t>
            </a:r>
            <a:r>
              <a:rPr lang="fr-FR" err="1"/>
              <a:t>Presenter</a:t>
            </a:r>
            <a:r>
              <a:rPr lang="fr-FR"/>
              <a:t>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Arnaud HO-CHOUCK : Recorder and </a:t>
            </a:r>
            <a:r>
              <a:rPr lang="fr-FR" err="1"/>
              <a:t>Developer</a:t>
            </a:r>
            <a:endParaRPr lang="fr-FR"/>
          </a:p>
          <a:p>
            <a:r>
              <a:rPr lang="fr-FR"/>
              <a:t>- Antoine VAN GORP : Process Observer and </a:t>
            </a:r>
            <a:r>
              <a:rPr lang="fr-FR" err="1"/>
              <a:t>Developer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III/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Ideation and Evolution</a:t>
            </a:r>
            <a:endParaRPr lang="fr-FR" sz="320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B1C74F-5FF5-B8C7-FB34-AF3B7B59936F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Outcome of brainstorming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Evolution of </a:t>
            </a:r>
            <a:r>
              <a:rPr lang="fr-FR" err="1"/>
              <a:t>our</a:t>
            </a:r>
            <a:r>
              <a:rPr lang="fr-FR"/>
              <a:t> </a:t>
            </a:r>
            <a:r>
              <a:rPr lang="fr-FR" err="1"/>
              <a:t>idea</a:t>
            </a:r>
            <a:r>
              <a:rPr lang="fr-FR"/>
              <a:t> and the </a:t>
            </a:r>
            <a:r>
              <a:rPr lang="fr-FR" err="1"/>
              <a:t>decision</a:t>
            </a:r>
            <a:r>
              <a:rPr lang="fr-FR"/>
              <a:t> </a:t>
            </a:r>
            <a:r>
              <a:rPr lang="fr-FR" err="1"/>
              <a:t>making</a:t>
            </a:r>
            <a:r>
              <a:rPr lang="fr-FR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7451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IV/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Technical Architecture</a:t>
            </a:r>
            <a:endParaRPr lang="fr-FR" sz="320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66389C-AAAB-D735-E76C-2FFA78865AA0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Hardware Components : Raspberry Pi, 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Software </a:t>
            </a:r>
            <a:r>
              <a:rPr lang="fr-FR" err="1"/>
              <a:t>used</a:t>
            </a:r>
            <a:r>
              <a:rPr lang="fr-FR"/>
              <a:t> : Python, </a:t>
            </a:r>
            <a:r>
              <a:rPr lang="fr-FR" err="1"/>
              <a:t>OpenCV</a:t>
            </a:r>
            <a:r>
              <a:rPr lang="fr-FR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err="1"/>
              <a:t>Implementation</a:t>
            </a:r>
            <a:r>
              <a:rPr lang="fr-FR"/>
              <a:t> </a:t>
            </a:r>
            <a:r>
              <a:rPr lang="fr-FR" err="1"/>
              <a:t>steps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V/ Challenges and Solutions</a:t>
            </a:r>
            <a:endParaRPr lang="fr-FR" sz="320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3CCC7C8-FCB8-CAB0-5EE9-CB38F1335703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Model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detecting</a:t>
            </a:r>
            <a:r>
              <a:rPr lang="fr-FR" dirty="0"/>
              <a:t> screens as Human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 dirty="0" err="1"/>
              <a:t>Improving</a:t>
            </a:r>
            <a:r>
              <a:rPr lang="fr-FR" dirty="0"/>
              <a:t> model and setting up the confidence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Sending</a:t>
            </a:r>
            <a:r>
              <a:rPr lang="fr-FR" dirty="0"/>
              <a:t> </a:t>
            </a:r>
            <a:r>
              <a:rPr lang="fr-FR" dirty="0" err="1"/>
              <a:t>screenshots</a:t>
            </a:r>
            <a:r>
              <a:rPr lang="fr-FR" dirty="0"/>
              <a:t>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found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FR" dirty="0" err="1"/>
              <a:t>Adding</a:t>
            </a:r>
            <a:r>
              <a:rPr lang="fr-FR" dirty="0"/>
              <a:t> a </a:t>
            </a:r>
            <a:r>
              <a:rPr lang="fr-FR" dirty="0" err="1"/>
              <a:t>timer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one </a:t>
            </a:r>
            <a:r>
              <a:rPr lang="fr-FR" dirty="0" err="1"/>
              <a:t>screenshot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30 seconds</a:t>
            </a:r>
          </a:p>
        </p:txBody>
      </p:sp>
    </p:spTree>
    <p:extLst>
      <p:ext uri="{BB962C8B-B14F-4D97-AF65-F5344CB8AC3E}">
        <p14:creationId xmlns:p14="http://schemas.microsoft.com/office/powerpoint/2010/main" val="42890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59981"/>
            <a:ext cx="8533376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VI/ </a:t>
            </a:r>
            <a:r>
              <a:rPr lang="en-US" sz="2400" b="1" i="0" u="sng">
                <a:solidFill>
                  <a:srgbClr val="0F0F0F"/>
                </a:solidFill>
                <a:effectLst/>
                <a:latin typeface="Neue Haas Grotesk Text Pro (En-têtes)"/>
              </a:rPr>
              <a:t>Project Results</a:t>
            </a:r>
            <a:endParaRPr lang="fr-FR" sz="3200"/>
          </a:p>
        </p:txBody>
      </p:sp>
      <p:pic>
        <p:nvPicPr>
          <p:cNvPr id="4" name="Picture 3" descr="A screenshot of a person&amp;#39;s face&#10;&#10;Description automatically generated">
            <a:extLst>
              <a:ext uri="{FF2B5EF4-FFF2-40B4-BE49-F238E27FC236}">
                <a16:creationId xmlns:a16="http://schemas.microsoft.com/office/drawing/2014/main" id="{3902570B-DBD5-0770-091F-5E657BBE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69" y="104192"/>
            <a:ext cx="4415641" cy="6481382"/>
          </a:xfrm>
          <a:prstGeom prst="rect">
            <a:avLst/>
          </a:prstGeom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18833734-AAB5-7A0B-5149-2B881184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8" y="3165046"/>
            <a:ext cx="4346368" cy="35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20718-A11B-BCC6-F5D7-5E1048F1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43" y="834581"/>
            <a:ext cx="1736157" cy="791019"/>
          </a:xfrm>
        </p:spPr>
        <p:txBody>
          <a:bodyPr anchor="b">
            <a:normAutofit/>
          </a:bodyPr>
          <a:lstStyle/>
          <a:p>
            <a:r>
              <a:rPr lang="en-US" sz="2400" b="1" u="sng">
                <a:solidFill>
                  <a:srgbClr val="0F0F0F"/>
                </a:solidFill>
                <a:latin typeface="Neue Haas Grotesk Text Pro (En-têtes)"/>
              </a:rPr>
              <a:t>VII/ Demo</a:t>
            </a:r>
            <a:endParaRPr lang="fr-FR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A6AEC-B31B-A92C-EF0B-B752C1A2D129}"/>
              </a:ext>
            </a:extLst>
          </p:cNvPr>
          <p:cNvSpPr txBox="1"/>
          <p:nvPr/>
        </p:nvSpPr>
        <p:spPr>
          <a:xfrm>
            <a:off x="968943" y="1951672"/>
            <a:ext cx="8187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Different cases for the demo (4 examples):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Light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Dark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Bend camera position effect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Blur effect example</a:t>
            </a:r>
          </a:p>
        </p:txBody>
      </p:sp>
    </p:spTree>
    <p:extLst>
      <p:ext uri="{BB962C8B-B14F-4D97-AF65-F5344CB8AC3E}">
        <p14:creationId xmlns:p14="http://schemas.microsoft.com/office/powerpoint/2010/main" val="335103299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1C2732"/>
      </a:dk2>
      <a:lt2>
        <a:srgbClr val="F0F1F3"/>
      </a:lt2>
      <a:accent1>
        <a:srgbClr val="BC9F14"/>
      </a:accent1>
      <a:accent2>
        <a:srgbClr val="E77629"/>
      </a:accent2>
      <a:accent3>
        <a:srgbClr val="8AAD1F"/>
      </a:accent3>
      <a:accent4>
        <a:srgbClr val="1793D5"/>
      </a:accent4>
      <a:accent5>
        <a:srgbClr val="2956E7"/>
      </a:accent5>
      <a:accent6>
        <a:srgbClr val="5032DA"/>
      </a:accent6>
      <a:hlink>
        <a:srgbClr val="3F56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8FB2AC52F524987B75541F3081E66" ma:contentTypeVersion="13" ma:contentTypeDescription="Crée un document." ma:contentTypeScope="" ma:versionID="693483ac15952fbb664b20959ab1273d">
  <xsd:schema xmlns:xsd="http://www.w3.org/2001/XMLSchema" xmlns:xs="http://www.w3.org/2001/XMLSchema" xmlns:p="http://schemas.microsoft.com/office/2006/metadata/properties" xmlns:ns3="b0b9c389-0b81-4de1-a9b4-9324c976bb66" xmlns:ns4="6fafc1f6-4dee-4174-9192-573d48fcde21" targetNamespace="http://schemas.microsoft.com/office/2006/metadata/properties" ma:root="true" ma:fieldsID="c0dfda6cf5d2251c63f8527bc7bcde12" ns3:_="" ns4:_="">
    <xsd:import namespace="b0b9c389-0b81-4de1-a9b4-9324c976bb66"/>
    <xsd:import namespace="6fafc1f6-4dee-4174-9192-573d48fcd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9c389-0b81-4de1-a9b4-9324c976b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fc1f6-4dee-4174-9192-573d48fcde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b9c389-0b81-4de1-a9b4-9324c976bb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A5CAD-9AEE-4F4A-ABB4-32210777472F}">
  <ds:schemaRefs>
    <ds:schemaRef ds:uri="6fafc1f6-4dee-4174-9192-573d48fcde21"/>
    <ds:schemaRef ds:uri="b0b9c389-0b81-4de1-a9b4-9324c976bb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F661E8-3197-421F-8BF9-ECBC9875A044}">
  <ds:schemaRefs>
    <ds:schemaRef ds:uri="6fafc1f6-4dee-4174-9192-573d48fcde21"/>
    <ds:schemaRef ds:uri="b0b9c389-0b81-4de1-a9b4-9324c976bb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3F05D8-6114-4919-9615-93E12B8DA7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SwellVTI</vt:lpstr>
      <vt:lpstr>IOT – PBBT Team</vt:lpstr>
      <vt:lpstr>Summary : </vt:lpstr>
      <vt:lpstr>I/ Real-Time Face Detection Using IoT</vt:lpstr>
      <vt:lpstr>II/ Team Members and Roles</vt:lpstr>
      <vt:lpstr>III/ Project Ideation and Evolution</vt:lpstr>
      <vt:lpstr>IV/ Technical Architecture</vt:lpstr>
      <vt:lpstr>V/ Challenges and Solutions</vt:lpstr>
      <vt:lpstr>VI/ Project Results</vt:lpstr>
      <vt:lpstr>VII/ Demo</vt:lpstr>
      <vt:lpstr>VIII/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Eyraud</dc:creator>
  <cp:revision>223</cp:revision>
  <dcterms:created xsi:type="dcterms:W3CDTF">2023-11-29T06:19:15Z</dcterms:created>
  <dcterms:modified xsi:type="dcterms:W3CDTF">2023-11-30T13:57:47Z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0x0101003198FB2AC52F524987B75541F3081E66</vt:lpwstr>
  </property>
</Properties>
</file>