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F9D239C-1190-43A9-AE2F-2A428BF78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CAC6CE9-384C-4E83-A2DA-DEBAE1641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89F477-2BDD-4626-A63E-63E474AB0704}" type="datetimeFigureOut">
              <a:rPr lang="es-ES" smtClean="0"/>
              <a:t>28/10/2019</a:t>
            </a:fld>
            <a:endParaRPr lang="es-ES"/>
          </a:p>
        </p:txBody>
      </p:sp>
      <p:sp>
        <p:nvSpPr>
          <p:cNvPr id="4" name="Marcador de pie de página 3">
            <a:extLst>
              <a:ext uri="{FF2B5EF4-FFF2-40B4-BE49-F238E27FC236}">
                <a16:creationId xmlns:a16="http://schemas.microsoft.com/office/drawing/2014/main" id="{78772BCF-F8C0-48E5-BCA9-5E1D271920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D634DB-2A2B-49F2-A29E-1FE446F9B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537EA4-D327-44B5-9754-F695353D097E}" type="slidenum">
              <a:rPr lang="es-ES" smtClean="0"/>
              <a:t>‹Nº›</a:t>
            </a:fld>
            <a:endParaRPr lang="es-ES"/>
          </a:p>
        </p:txBody>
      </p:sp>
    </p:spTree>
    <p:extLst>
      <p:ext uri="{BB962C8B-B14F-4D97-AF65-F5344CB8AC3E}">
        <p14:creationId xmlns:p14="http://schemas.microsoft.com/office/powerpoint/2010/main" val="394852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3A8D7-F291-40E8-82E2-9D068E3C320E}" type="datetimeFigureOut">
              <a:rPr lang="es-ES" smtClean="0"/>
              <a:t>28/10/2019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E6B04-FF94-4824-8AC7-B357DFA5D20C}" type="slidenum">
              <a:rPr lang="es-ES" smtClean="0"/>
              <a:t>‹Nº›</a:t>
            </a:fld>
            <a:endParaRPr lang="es-ES" dirty="0"/>
          </a:p>
        </p:txBody>
      </p:sp>
    </p:spTree>
    <p:extLst>
      <p:ext uri="{BB962C8B-B14F-4D97-AF65-F5344CB8AC3E}">
        <p14:creationId xmlns:p14="http://schemas.microsoft.com/office/powerpoint/2010/main" val="29740963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a:t>
            </a:fld>
            <a:endParaRPr lang="es-ES"/>
          </a:p>
        </p:txBody>
      </p:sp>
    </p:spTree>
    <p:extLst>
      <p:ext uri="{BB962C8B-B14F-4D97-AF65-F5344CB8AC3E}">
        <p14:creationId xmlns:p14="http://schemas.microsoft.com/office/powerpoint/2010/main" val="207492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2</a:t>
            </a:fld>
            <a:endParaRPr lang="es-ES"/>
          </a:p>
        </p:txBody>
      </p:sp>
    </p:spTree>
    <p:extLst>
      <p:ext uri="{BB962C8B-B14F-4D97-AF65-F5344CB8AC3E}">
        <p14:creationId xmlns:p14="http://schemas.microsoft.com/office/powerpoint/2010/main" val="39996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3</a:t>
            </a:fld>
            <a:endParaRPr lang="es-ES"/>
          </a:p>
        </p:txBody>
      </p:sp>
    </p:spTree>
    <p:extLst>
      <p:ext uri="{BB962C8B-B14F-4D97-AF65-F5344CB8AC3E}">
        <p14:creationId xmlns:p14="http://schemas.microsoft.com/office/powerpoint/2010/main" val="327874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4</a:t>
            </a:fld>
            <a:endParaRPr lang="es-ES"/>
          </a:p>
        </p:txBody>
      </p:sp>
    </p:spTree>
    <p:extLst>
      <p:ext uri="{BB962C8B-B14F-4D97-AF65-F5344CB8AC3E}">
        <p14:creationId xmlns:p14="http://schemas.microsoft.com/office/powerpoint/2010/main" val="187679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5</a:t>
            </a:fld>
            <a:endParaRPr lang="es-ES"/>
          </a:p>
        </p:txBody>
      </p:sp>
    </p:spTree>
    <p:extLst>
      <p:ext uri="{BB962C8B-B14F-4D97-AF65-F5344CB8AC3E}">
        <p14:creationId xmlns:p14="http://schemas.microsoft.com/office/powerpoint/2010/main" val="123628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s-ES" noProof="0"/>
              <a:t>Haga clic para modificar el estilo de título del patrón</a:t>
            </a:r>
          </a:p>
        </p:txBody>
      </p:sp>
      <p:sp>
        <p:nvSpPr>
          <p:cNvPr id="3" name="Subtítulo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Marcador de fecha 3"/>
          <p:cNvSpPr>
            <a:spLocks noGrp="1"/>
          </p:cNvSpPr>
          <p:nvPr>
            <p:ph type="dt" sz="half" idx="10"/>
          </p:nvPr>
        </p:nvSpPr>
        <p:spPr>
          <a:xfrm>
            <a:off x="6913821" y="6370429"/>
            <a:ext cx="3500715" cy="309201"/>
          </a:xfrm>
        </p:spPr>
        <p:txBody>
          <a:bodyPr rtlCol="0"/>
          <a:lstStyle/>
          <a:p>
            <a:pPr rtl="0"/>
            <a:fld id="{0E7F622B-E6B4-4F80-8BBF-81F0DC9806D7}" type="datetime1">
              <a:rPr lang="es-ES" noProof="0" smtClean="0"/>
              <a:t>28/10/2019</a:t>
            </a:fld>
            <a:endParaRPr lang="es-ES" noProof="0"/>
          </a:p>
        </p:txBody>
      </p:sp>
      <p:sp>
        <p:nvSpPr>
          <p:cNvPr id="5" name="Marcador de pie de página 4"/>
          <p:cNvSpPr>
            <a:spLocks noGrp="1"/>
          </p:cNvSpPr>
          <p:nvPr>
            <p:ph type="ftr" sz="quarter" idx="11"/>
          </p:nvPr>
        </p:nvSpPr>
        <p:spPr>
          <a:xfrm>
            <a:off x="1777464" y="6370430"/>
            <a:ext cx="4973915" cy="309201"/>
          </a:xfrm>
        </p:spPr>
        <p:txBody>
          <a:bodyPr rtlCol="0"/>
          <a:lstStyle/>
          <a:p>
            <a:pPr rtl="0"/>
            <a:r>
              <a:rPr lang="es-ES" noProof="0"/>
              <a:t>Agregue un pie de página aquí</a:t>
            </a:r>
          </a:p>
        </p:txBody>
      </p:sp>
      <p:cxnSp>
        <p:nvCxnSpPr>
          <p:cNvPr id="15" name="Conector recto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leyenda">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upo 7"/>
          <p:cNvGrpSpPr/>
          <p:nvPr/>
        </p:nvGrpSpPr>
        <p:grpSpPr>
          <a:xfrm>
            <a:off x="7477387" y="482170"/>
            <a:ext cx="4074533" cy="5149101"/>
            <a:chOff x="7477387" y="482170"/>
            <a:chExt cx="4074533" cy="5149101"/>
          </a:xfrm>
        </p:grpSpPr>
        <p:sp>
          <p:nvSpPr>
            <p:cNvPr id="18" name="Rectángulo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ángulo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ítulo 1"/>
          <p:cNvSpPr>
            <a:spLocks noGrp="1"/>
          </p:cNvSpPr>
          <p:nvPr>
            <p:ph type="title"/>
          </p:nvPr>
        </p:nvSpPr>
        <p:spPr>
          <a:xfrm>
            <a:off x="1451206" y="1129513"/>
            <a:ext cx="5532328" cy="1830584"/>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a:xfrm>
            <a:off x="7236069" y="6332578"/>
            <a:ext cx="4315852" cy="320123"/>
          </a:xfrm>
        </p:spPr>
        <p:txBody>
          <a:bodyPr rtlCol="0"/>
          <a:lstStyle>
            <a:lvl1pPr algn="r">
              <a:defRPr/>
            </a:lvl1pPr>
          </a:lstStyle>
          <a:p>
            <a:pPr rtl="0"/>
            <a:fld id="{97D87636-8F03-4ABF-A4F8-50139785D1FF}" type="datetime1">
              <a:rPr lang="es-ES" noProof="0" smtClean="0"/>
              <a:t>28/10/2019</a:t>
            </a:fld>
            <a:endParaRPr lang="es-ES" noProof="0"/>
          </a:p>
        </p:txBody>
      </p:sp>
      <p:sp>
        <p:nvSpPr>
          <p:cNvPr id="6" name="Marcador de pie de página 5"/>
          <p:cNvSpPr>
            <a:spLocks noGrp="1"/>
          </p:cNvSpPr>
          <p:nvPr>
            <p:ph type="ftr" sz="quarter" idx="11"/>
          </p:nvPr>
        </p:nvSpPr>
        <p:spPr>
          <a:xfrm>
            <a:off x="1447382" y="6332578"/>
            <a:ext cx="5541004" cy="320931"/>
          </a:xfrm>
        </p:spPr>
        <p:txBody>
          <a:bodyPr rtlCol="0"/>
          <a:lstStyle/>
          <a:p>
            <a:pPr rtl="0"/>
            <a:r>
              <a:rPr lang="es-ES" noProof="0"/>
              <a:t>Agregue un pie de página aquí</a:t>
            </a:r>
          </a:p>
        </p:txBody>
      </p:sp>
      <p:cxnSp>
        <p:nvCxnSpPr>
          <p:cNvPr id="31" name="Conector recto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p:txBody>
          <a:bodyPr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FF45FF8-8742-4901-8D0E-C0713086BBD9}" type="datetime1">
              <a:rPr lang="es-ES" noProof="0" smtClean="0"/>
              <a:t>28/10/2019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 aquí</a:t>
            </a:r>
          </a:p>
        </p:txBody>
      </p:sp>
      <p:cxnSp>
        <p:nvCxnSpPr>
          <p:cNvPr id="33" name="Conector recto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ítulo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01995A53-3E49-4F2C-A8F9-FE8CCAEAEA7C}" type="datetime1">
              <a:rPr lang="es-ES" noProof="0" smtClean="0"/>
              <a:t>28/10/2019</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 aquí</a:t>
            </a:r>
          </a:p>
        </p:txBody>
      </p:sp>
      <p:cxnSp>
        <p:nvCxnSpPr>
          <p:cNvPr id="15" name="Conector recto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posición de contenido 2"/>
          <p:cNvSpPr>
            <a:spLocks noGrp="1"/>
          </p:cNvSpPr>
          <p:nvPr>
            <p:ph sz="half" idx="1" hasCustomPrompt="1"/>
          </p:nvPr>
        </p:nvSpPr>
        <p:spPr>
          <a:xfrm>
            <a:off x="1292239" y="2161853"/>
            <a:ext cx="4645152" cy="344859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258679" y="2168318"/>
            <a:ext cx="4645152" cy="344152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6E03627-6263-414B-B952-C81F45D1288D}" type="datetime1">
              <a:rPr lang="es-ES" noProof="0" smtClean="0"/>
              <a:t>28/10/2019</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ítulo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posición de texto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1287315" y="2755515"/>
            <a:ext cx="4645152" cy="264445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52486" y="2752737"/>
            <a:ext cx="4645152" cy="263737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0CBF822C-B2F2-4DB2-B61E-64497095D021}" type="datetime1">
              <a:rPr lang="es-ES" noProof="0" smtClean="0"/>
              <a:t>28/10/2019</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 aquí</a:t>
            </a:r>
          </a:p>
        </p:txBody>
      </p:sp>
      <p:cxnSp>
        <p:nvCxnSpPr>
          <p:cNvPr id="11" name="Conector recto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ítulo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AD88CE40-1FB4-4444-992F-B28C07C8A7BB}" type="datetime1">
              <a:rPr lang="es-ES" noProof="0" smtClean="0"/>
              <a:t>28/10/2019</a:t>
            </a:fld>
            <a:endParaRPr lang="es-ES" noProof="0"/>
          </a:p>
        </p:txBody>
      </p:sp>
      <p:sp>
        <p:nvSpPr>
          <p:cNvPr id="4" name="Marcador de pie de página 3"/>
          <p:cNvSpPr>
            <a:spLocks noGrp="1"/>
          </p:cNvSpPr>
          <p:nvPr>
            <p:ph type="ftr" sz="quarter" idx="11"/>
          </p:nvPr>
        </p:nvSpPr>
        <p:spPr/>
        <p:txBody>
          <a:bodyPr rtlCol="0"/>
          <a:lstStyle/>
          <a:p>
            <a:pPr rtl="0"/>
            <a:r>
              <a:rPr lang="es-ES" noProof="0"/>
              <a:t>Agregue un pie de página aquí</a:t>
            </a:r>
          </a:p>
        </p:txBody>
      </p:sp>
      <p:cxnSp>
        <p:nvCxnSpPr>
          <p:cNvPr id="7" name="Conector recto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ítulo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7F87F5E-3F3E-4EF8-8C6C-BC05FAB4719B}" type="datetime1">
              <a:rPr lang="es-ES" noProof="0" smtClean="0"/>
              <a:t>28/10/2019</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 aquí </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5095246" y="1645522"/>
            <a:ext cx="5807176" cy="3840852"/>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80D5B8F-5073-42FA-8A4F-25EF6A835D7E}" type="datetime1">
              <a:rPr lang="es-ES" noProof="0" smtClean="0"/>
              <a:t>28/10/2019</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ítulo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y galería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00394"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49890F71-96A5-4A35-A2E3-C85E7E8C4C71}" type="datetime1">
              <a:rPr lang="es-ES" noProof="0" smtClean="0"/>
              <a:t>28/10/2019</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Marcador de contenido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contenido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2" name="Marcador de posición de texto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cxnSp>
        <p:nvCxnSpPr>
          <p:cNvPr id="13" name="Conector recto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Conector recto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Marcador de texto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Título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Marcador de posición de título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06768A12-3652-457F-9AFE-E44E47D90EAE}" type="datetime1">
              <a:rPr lang="es-ES" noProof="0" smtClean="0"/>
              <a:t>28/10/2019</a:t>
            </a:fld>
            <a:endParaRPr lang="es-ES" noProof="0"/>
          </a:p>
        </p:txBody>
      </p:sp>
      <p:sp>
        <p:nvSpPr>
          <p:cNvPr id="5" name="Marcador de pie de página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s-ES" noProof="0"/>
              <a:t>Agregue un pie de página aquí</a:t>
            </a:r>
          </a:p>
        </p:txBody>
      </p:sp>
      <p:cxnSp>
        <p:nvCxnSpPr>
          <p:cNvPr id="10" name="Conector recto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CA56C-7A25-4BD4-AA72-5256E68BE4CB}"/>
              </a:ext>
            </a:extLst>
          </p:cNvPr>
          <p:cNvSpPr>
            <a:spLocks noGrp="1"/>
          </p:cNvSpPr>
          <p:nvPr>
            <p:ph type="ctrTitle"/>
          </p:nvPr>
        </p:nvSpPr>
        <p:spPr/>
        <p:txBody>
          <a:bodyPr rtlCol="0"/>
          <a:lstStyle/>
          <a:p>
            <a:pPr rtl="0"/>
            <a:r>
              <a:rPr lang="es-ES" dirty="0"/>
              <a:t>Radio </a:t>
            </a:r>
            <a:r>
              <a:rPr lang="es-ES" dirty="0" err="1"/>
              <a:t>streamer</a:t>
            </a:r>
            <a:endParaRPr lang="es-ES" dirty="0"/>
          </a:p>
        </p:txBody>
      </p:sp>
      <p:sp>
        <p:nvSpPr>
          <p:cNvPr id="3" name="Subtítulo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rtlCol="0"/>
          <a:lstStyle/>
          <a:p>
            <a:pPr rtl="0"/>
            <a:r>
              <a:rPr lang="es-ES" dirty="0">
                <a:solidFill>
                  <a:srgbClr val="000000"/>
                </a:solidFill>
                <a:ea typeface="Tahoma" panose="020B0604030504040204" pitchFamily="34" charset="0"/>
                <a:cs typeface="Tahoma" panose="020B0604030504040204" pitchFamily="34" charset="0"/>
              </a:rPr>
              <a:t>Julián navarrete</a:t>
            </a:r>
          </a:p>
          <a:p>
            <a:pPr rtl="0"/>
            <a:r>
              <a:rPr lang="es-ES" dirty="0"/>
              <a:t>Proyecto final de computación</a:t>
            </a:r>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413469"/>
            <a:ext cx="9603275" cy="1440286"/>
          </a:xfrm>
        </p:spPr>
        <p:txBody>
          <a:bodyPr rtlCol="0"/>
          <a:lstStyle/>
          <a:p>
            <a:pPr rtl="0"/>
            <a:r>
              <a:rPr lang="es-ES" dirty="0"/>
              <a:t>Diagrama </a:t>
            </a:r>
            <a:r>
              <a:rPr lang="es-ES" dirty="0" err="1"/>
              <a:t>uml</a:t>
            </a:r>
            <a:endParaRPr lang="es-ES" dirty="0"/>
          </a:p>
        </p:txBody>
      </p:sp>
      <p:pic>
        <p:nvPicPr>
          <p:cNvPr id="8" name="Imagen 7">
            <a:extLst>
              <a:ext uri="{FF2B5EF4-FFF2-40B4-BE49-F238E27FC236}">
                <a16:creationId xmlns:a16="http://schemas.microsoft.com/office/drawing/2014/main" id="{5A09898F-8BCB-4406-BF47-B0581E19AB68}"/>
              </a:ext>
            </a:extLst>
          </p:cNvPr>
          <p:cNvPicPr>
            <a:picLocks noChangeAspect="1"/>
          </p:cNvPicPr>
          <p:nvPr/>
        </p:nvPicPr>
        <p:blipFill>
          <a:blip r:embed="rId4"/>
          <a:stretch>
            <a:fillRect/>
          </a:stretch>
        </p:blipFill>
        <p:spPr>
          <a:xfrm>
            <a:off x="2792887" y="1004468"/>
            <a:ext cx="6041012" cy="5049014"/>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s-ES" dirty="0"/>
              <a:t>Clases utilizadas</a:t>
            </a:r>
          </a:p>
        </p:txBody>
      </p:sp>
      <p:sp>
        <p:nvSpPr>
          <p:cNvPr id="3" name="Marcador de contenido 2">
            <a:extLst>
              <a:ext uri="{FF2B5EF4-FFF2-40B4-BE49-F238E27FC236}">
                <a16:creationId xmlns:a16="http://schemas.microsoft.com/office/drawing/2014/main" id="{C3C0199F-A274-44C6-BF37-784A855E6EEA}"/>
              </a:ext>
            </a:extLst>
          </p:cNvPr>
          <p:cNvSpPr>
            <a:spLocks noGrp="1"/>
          </p:cNvSpPr>
          <p:nvPr>
            <p:ph idx="1"/>
          </p:nvPr>
        </p:nvSpPr>
        <p:spPr/>
        <p:txBody>
          <a:bodyPr rtlCol="0">
            <a:normAutofit fontScale="92500"/>
          </a:bodyPr>
          <a:lstStyle/>
          <a:p>
            <a:pPr marL="0" lvl="0" indent="0" rtl="0">
              <a:buNone/>
            </a:pPr>
            <a:r>
              <a:rPr lang="es-ES" sz="2400" dirty="0">
                <a:solidFill>
                  <a:srgbClr val="000000"/>
                </a:solidFill>
                <a:ea typeface="Tahoma" panose="020B0604030504040204" pitchFamily="34" charset="0"/>
                <a:cs typeface="Tahoma" panose="020B0604030504040204" pitchFamily="34" charset="0"/>
              </a:rPr>
              <a:t>Se utilizan 2 clases:</a:t>
            </a:r>
          </a:p>
          <a:p>
            <a:pPr marL="0" lvl="0" indent="0" rtl="0">
              <a:buNone/>
            </a:pPr>
            <a:endParaRPr lang="es-ES" sz="2400" dirty="0">
              <a:solidFill>
                <a:srgbClr val="000000"/>
              </a:solidFill>
              <a:ea typeface="Tahoma" panose="020B0604030504040204" pitchFamily="34" charset="0"/>
              <a:cs typeface="Tahoma" panose="020B0604030504040204" pitchFamily="34" charset="0"/>
            </a:endParaRPr>
          </a:p>
          <a:p>
            <a:pPr lvl="0" rtl="0"/>
            <a:r>
              <a:rPr lang="es-ES" sz="2400" dirty="0">
                <a:solidFill>
                  <a:srgbClr val="000000"/>
                </a:solidFill>
                <a:ea typeface="Tahoma" panose="020B0604030504040204" pitchFamily="34" charset="0"/>
                <a:cs typeface="Tahoma" panose="020B0604030504040204" pitchFamily="34" charset="0"/>
              </a:rPr>
              <a:t>Clase “</a:t>
            </a:r>
            <a:r>
              <a:rPr lang="es-ES" sz="2400" dirty="0" err="1">
                <a:solidFill>
                  <a:srgbClr val="000000"/>
                </a:solidFill>
                <a:ea typeface="Tahoma" panose="020B0604030504040204" pitchFamily="34" charset="0"/>
                <a:cs typeface="Tahoma" panose="020B0604030504040204" pitchFamily="34" charset="0"/>
              </a:rPr>
              <a:t>Main</a:t>
            </a:r>
            <a:r>
              <a:rPr lang="es-ES" sz="2400" dirty="0">
                <a:solidFill>
                  <a:srgbClr val="000000"/>
                </a:solidFill>
                <a:ea typeface="Tahoma" panose="020B0604030504040204" pitchFamily="34" charset="0"/>
                <a:cs typeface="Tahoma" panose="020B0604030504040204" pitchFamily="34" charset="0"/>
              </a:rPr>
              <a:t>”: como su nombre lo indica, es en donde se ejecuta el software.</a:t>
            </a:r>
          </a:p>
          <a:p>
            <a:pPr lvl="0" rtl="0"/>
            <a:endParaRPr lang="es-ES" sz="2400" dirty="0">
              <a:solidFill>
                <a:srgbClr val="000000"/>
              </a:solidFill>
              <a:ea typeface="Tahoma" panose="020B0604030504040204" pitchFamily="34" charset="0"/>
              <a:cs typeface="Tahoma" panose="020B0604030504040204" pitchFamily="34" charset="0"/>
            </a:endParaRPr>
          </a:p>
          <a:p>
            <a:pPr lvl="0" rtl="0"/>
            <a:r>
              <a:rPr lang="es-ES" sz="2400" dirty="0">
                <a:solidFill>
                  <a:srgbClr val="000000"/>
                </a:solidFill>
                <a:ea typeface="Tahoma" panose="020B0604030504040204" pitchFamily="34" charset="0"/>
                <a:cs typeface="Tahoma" panose="020B0604030504040204" pitchFamily="34" charset="0"/>
              </a:rPr>
              <a:t>Clase “</a:t>
            </a:r>
            <a:r>
              <a:rPr lang="es-ES" sz="2400" dirty="0" err="1">
                <a:solidFill>
                  <a:srgbClr val="000000"/>
                </a:solidFill>
                <a:ea typeface="Tahoma" panose="020B0604030504040204" pitchFamily="34" charset="0"/>
                <a:cs typeface="Tahoma" panose="020B0604030504040204" pitchFamily="34" charset="0"/>
              </a:rPr>
              <a:t>Methods</a:t>
            </a:r>
            <a:r>
              <a:rPr lang="es-ES" sz="2400" dirty="0">
                <a:solidFill>
                  <a:srgbClr val="000000"/>
                </a:solidFill>
                <a:ea typeface="Tahoma" panose="020B0604030504040204" pitchFamily="34" charset="0"/>
                <a:cs typeface="Tahoma" panose="020B0604030504040204" pitchFamily="34" charset="0"/>
              </a:rPr>
              <a:t>”: en esta clase encontramos todos los métodos para visualizar las emisoras disponibles, elegir cual reproducir, y agregar o eliminar emisoras.</a:t>
            </a: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s-ES" dirty="0"/>
              <a:t>Características  y problemas de diseño</a:t>
            </a:r>
          </a:p>
        </p:txBody>
      </p:sp>
      <p:sp>
        <p:nvSpPr>
          <p:cNvPr id="3" name="Marcador de contenido 2">
            <a:extLst>
              <a:ext uri="{FF2B5EF4-FFF2-40B4-BE49-F238E27FC236}">
                <a16:creationId xmlns:a16="http://schemas.microsoft.com/office/drawing/2014/main" id="{C3C0199F-A274-44C6-BF37-784A855E6EEA}"/>
              </a:ext>
            </a:extLst>
          </p:cNvPr>
          <p:cNvSpPr>
            <a:spLocks noGrp="1"/>
          </p:cNvSpPr>
          <p:nvPr>
            <p:ph idx="1"/>
          </p:nvPr>
        </p:nvSpPr>
        <p:spPr/>
        <p:txBody>
          <a:bodyPr rtlCol="0"/>
          <a:lstStyle/>
          <a:p>
            <a:pPr lvl="0" rtl="0"/>
            <a:r>
              <a:rPr lang="es-ES" dirty="0"/>
              <a:t>Realizarlo en POO.</a:t>
            </a:r>
          </a:p>
          <a:p>
            <a:pPr lvl="0" rtl="0"/>
            <a:r>
              <a:rPr lang="es-ES" dirty="0"/>
              <a:t>Dificultad con interfaz gráfica.</a:t>
            </a:r>
          </a:p>
          <a:p>
            <a:pPr lvl="0" rtl="0"/>
            <a:r>
              <a:rPr lang="es-ES" dirty="0"/>
              <a:t>Trabajar en más de un archivo.</a:t>
            </a:r>
          </a:p>
          <a:p>
            <a:pPr lvl="0" rtl="0"/>
            <a:r>
              <a:rPr lang="es-ES" dirty="0"/>
              <a:t>Librería VLC y time. Principalmente con </a:t>
            </a:r>
            <a:r>
              <a:rPr lang="es-ES" dirty="0" err="1"/>
              <a:t>time.sleep</a:t>
            </a:r>
            <a:r>
              <a:rPr lang="es-ES" dirty="0"/>
              <a:t>() y </a:t>
            </a:r>
            <a:r>
              <a:rPr lang="es-ES" dirty="0" err="1"/>
              <a:t>player.stop</a:t>
            </a:r>
            <a:r>
              <a:rPr lang="es-ES" dirty="0"/>
              <a:t>()/</a:t>
            </a:r>
            <a:r>
              <a:rPr lang="es-ES" dirty="0" err="1"/>
              <a:t>player.pause</a:t>
            </a:r>
            <a:r>
              <a:rPr lang="es-ES" dirty="0"/>
              <a:t>().</a:t>
            </a:r>
          </a:p>
          <a:p>
            <a:pPr lvl="0" rtl="0"/>
            <a:r>
              <a:rPr lang="es-ES" dirty="0"/>
              <a:t>Al momento de agregar y/o borrar una radio, como debía quedar links.txt.</a:t>
            </a:r>
          </a:p>
          <a:p>
            <a:pPr lvl="0" rtl="0"/>
            <a:r>
              <a:rPr lang="es-ES" dirty="0"/>
              <a:t>Problema al abrir archivo con parámetro “a”, para poder ubicar el cursor.</a:t>
            </a:r>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s-ES" dirty="0"/>
              <a:t>Problemas técnicos</a:t>
            </a:r>
          </a:p>
        </p:txBody>
      </p:sp>
      <p:sp>
        <p:nvSpPr>
          <p:cNvPr id="12" name="Marcador de contenido 2">
            <a:extLst>
              <a:ext uri="{FF2B5EF4-FFF2-40B4-BE49-F238E27FC236}">
                <a16:creationId xmlns:a16="http://schemas.microsoft.com/office/drawing/2014/main" id="{566E147A-4F45-4D27-B511-A26177EEE56A}"/>
              </a:ext>
            </a:extLst>
          </p:cNvPr>
          <p:cNvSpPr>
            <a:spLocks noGrp="1"/>
          </p:cNvSpPr>
          <p:nvPr>
            <p:ph idx="1"/>
          </p:nvPr>
        </p:nvSpPr>
        <p:spPr>
          <a:xfrm>
            <a:off x="1294363" y="1558456"/>
            <a:ext cx="9603275" cy="3907889"/>
          </a:xfrm>
        </p:spPr>
        <p:txBody>
          <a:bodyPr rtlCol="0" anchor="t">
            <a:normAutofit/>
          </a:bodyPr>
          <a:lstStyle/>
          <a:p>
            <a:pPr lvl="0" rtl="0"/>
            <a:r>
              <a:rPr lang="es-ES" sz="1600" dirty="0"/>
              <a:t>Incompatibilidad de PyQt5-tools (Qt </a:t>
            </a:r>
            <a:r>
              <a:rPr lang="es-ES" sz="1600" dirty="0" err="1"/>
              <a:t>Designer</a:t>
            </a:r>
            <a:r>
              <a:rPr lang="es-ES" sz="1600" dirty="0"/>
              <a:t>) con Python 3.8.</a:t>
            </a:r>
          </a:p>
          <a:p>
            <a:pPr lvl="0" rtl="0"/>
            <a:r>
              <a:rPr lang="es-ES" sz="1600" dirty="0"/>
              <a:t>Al desinstalar Python 3.8 e intentar instalar una versión anterior daba un error de “Hay una versión más reciente de Python ya instalada en el sistema”, por lo que no se podía instalar una versión anterior.</a:t>
            </a:r>
          </a:p>
          <a:p>
            <a:pPr lvl="0" rtl="0"/>
            <a:r>
              <a:rPr lang="es-ES" sz="1600" dirty="0"/>
              <a:t>Borrar todos los archivos, claves de registro del SO y </a:t>
            </a:r>
            <a:r>
              <a:rPr lang="es-ES" sz="1600" dirty="0" err="1"/>
              <a:t>Path</a:t>
            </a:r>
            <a:r>
              <a:rPr lang="es-ES" sz="1600" dirty="0"/>
              <a:t> de Python, solo generó problemas y no pude instalar una versión anterior a las 3.8 (mediante descarga de la página).</a:t>
            </a:r>
          </a:p>
          <a:p>
            <a:pPr lvl="0" rtl="0"/>
            <a:r>
              <a:rPr lang="es-ES" sz="1600" dirty="0"/>
              <a:t>Intento instalar Python 3.7 desde Microsoft Store, carpetas ocultas y protegidas por el sistema.</a:t>
            </a:r>
          </a:p>
          <a:p>
            <a:pPr lvl="0" rtl="0"/>
            <a:r>
              <a:rPr lang="es-ES" sz="1600" dirty="0"/>
              <a:t>Al lograr encontrar dichas carpetas ocultas, las librerías se instalaban en otra ubicación y no eran reconocidas por </a:t>
            </a:r>
            <a:r>
              <a:rPr lang="es-ES" sz="1600" dirty="0" err="1"/>
              <a:t>PyCharm</a:t>
            </a:r>
            <a:r>
              <a:rPr lang="es-ES" sz="1600" dirty="0"/>
              <a:t>.</a:t>
            </a:r>
          </a:p>
          <a:p>
            <a:pPr lvl="0" rtl="0"/>
            <a:r>
              <a:rPr lang="es-ES" sz="1600" dirty="0"/>
              <a:t>Cuando logré que </a:t>
            </a:r>
            <a:r>
              <a:rPr lang="es-ES" sz="1600" dirty="0" err="1"/>
              <a:t>PyCharm</a:t>
            </a:r>
            <a:r>
              <a:rPr lang="es-ES" sz="1600" dirty="0"/>
              <a:t> las reconociera, la librería de VLC daba errores y no se ejecutaba.</a:t>
            </a:r>
          </a:p>
          <a:p>
            <a:pPr lvl="0" rtl="0"/>
            <a:r>
              <a:rPr lang="es-ES" sz="1600" dirty="0"/>
              <a:t>Al final tuve que formatear la PC e instalar la versión 3.7.5 de Python y todo anduvo bien.</a:t>
            </a:r>
          </a:p>
        </p:txBody>
      </p:sp>
    </p:spTree>
    <p:extLst>
      <p:ext uri="{BB962C8B-B14F-4D97-AF65-F5344CB8AC3E}">
        <p14:creationId xmlns:p14="http://schemas.microsoft.com/office/powerpoint/2010/main" val="4164098364"/>
      </p:ext>
    </p:extLst>
  </p:cSld>
  <p:clrMapOvr>
    <a:masterClrMapping/>
  </p:clrMapOvr>
</p:sld>
</file>

<file path=ppt/theme/theme1.xml><?xml version="1.0" encoding="utf-8"?>
<a:theme xmlns:a="http://schemas.openxmlformats.org/drawingml/2006/main" name="Galería">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3_TF66921596" id="{9346E3F9-7236-4574-B874-2D7862E9AAE4}" vid="{0AD63B27-0246-4A85-9B77-C17B2B1CF04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6B76F2-1AE1-4A2A-A5B3-D462CC5E81F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0ECC70E-6674-4337-B48B-AF4F8832F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sobre mi invención</Template>
  <TotalTime>0</TotalTime>
  <Words>302</Words>
  <Application>Microsoft Office PowerPoint</Application>
  <PresentationFormat>Panorámica</PresentationFormat>
  <Paragraphs>30</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Gill Sans MT</vt:lpstr>
      <vt:lpstr>Galería</vt:lpstr>
      <vt:lpstr>Radio streamer</vt:lpstr>
      <vt:lpstr>Diagrama uml</vt:lpstr>
      <vt:lpstr>Clases utilizadas</vt:lpstr>
      <vt:lpstr>Características  y problemas de diseño</vt:lpstr>
      <vt:lpstr>Problemas técnicos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2019-10-28T16:02:39Z</dcterms:created>
  <dcterms:modified xsi:type="dcterms:W3CDTF">2019-10-28T16:33:49Z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