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webextensions/webextension1.xml" ContentType="application/vnd.ms-office.webextension+xml"/>
  <Override PartName="/ppt/notesSlides/notesSlide11.xml" ContentType="application/vnd.openxmlformats-officedocument.presentationml.notesSlide+xml"/>
  <Override PartName="/ppt/webextensions/webextension2.xml" ContentType="application/vnd.ms-office.webextension+xml"/>
  <Override PartName="/ppt/notesSlides/notesSlide12.xml" ContentType="application/vnd.openxmlformats-officedocument.presentationml.notesSlide+xml"/>
  <Override PartName="/ppt/webextensions/webextension3.xml" ContentType="application/vnd.ms-office.webextension+xml"/>
  <Override PartName="/ppt/notesSlides/notesSlide13.xml" ContentType="application/vnd.openxmlformats-officedocument.presentationml.notesSlide+xml"/>
  <Override PartName="/ppt/webextensions/webextension4.xml" ContentType="application/vnd.ms-office.webextension+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4" r:id="rId3"/>
    <p:sldId id="259" r:id="rId4"/>
    <p:sldId id="266" r:id="rId5"/>
    <p:sldId id="282" r:id="rId6"/>
    <p:sldId id="264" r:id="rId7"/>
    <p:sldId id="289" r:id="rId8"/>
    <p:sldId id="302" r:id="rId9"/>
    <p:sldId id="311" r:id="rId10"/>
    <p:sldId id="300" r:id="rId11"/>
    <p:sldId id="315" r:id="rId12"/>
    <p:sldId id="317" r:id="rId13"/>
    <p:sldId id="320" r:id="rId14"/>
    <p:sldId id="313" r:id="rId15"/>
    <p:sldId id="310" r:id="rId16"/>
    <p:sldId id="318" r:id="rId17"/>
    <p:sldId id="316" r:id="rId18"/>
    <p:sldId id="293" r:id="rId19"/>
    <p:sldId id="319" r:id="rId20"/>
    <p:sldId id="31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F2A3E55-00AE-4064-9EE9-8E3F33720E7C}">
          <p14:sldIdLst>
            <p14:sldId id="256"/>
            <p14:sldId id="274"/>
            <p14:sldId id="259"/>
            <p14:sldId id="266"/>
            <p14:sldId id="282"/>
            <p14:sldId id="264"/>
            <p14:sldId id="289"/>
            <p14:sldId id="302"/>
            <p14:sldId id="311"/>
            <p14:sldId id="300"/>
            <p14:sldId id="315"/>
            <p14:sldId id="317"/>
            <p14:sldId id="320"/>
            <p14:sldId id="313"/>
            <p14:sldId id="310"/>
            <p14:sldId id="318"/>
            <p14:sldId id="316"/>
            <p14:sldId id="293"/>
            <p14:sldId id="319"/>
            <p14:sldId id="31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A76A34-9E8F-499B-A2D3-291D54813D8D}" v="125" dt="2025-03-03T15:57:51.3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545" autoAdjust="0"/>
  </p:normalViewPr>
  <p:slideViewPr>
    <p:cSldViewPr snapToGrid="0">
      <p:cViewPr varScale="1">
        <p:scale>
          <a:sx n="75" d="100"/>
          <a:sy n="75" d="100"/>
        </p:scale>
        <p:origin x="1950" y="29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n Quintero" userId="8ec0e49f5af1fcd8" providerId="LiveId" clId="{3F0A4860-F6A7-40C7-80DE-84F9DCE94B92}"/>
    <pc:docChg chg="modSld">
      <pc:chgData name="Julian Quintero" userId="8ec0e49f5af1fcd8" providerId="LiveId" clId="{3F0A4860-F6A7-40C7-80DE-84F9DCE94B92}" dt="2024-10-31T22:03:26.815" v="16" actId="1076"/>
      <pc:docMkLst>
        <pc:docMk/>
      </pc:docMkLst>
      <pc:sldChg chg="modSp mod">
        <pc:chgData name="Julian Quintero" userId="8ec0e49f5af1fcd8" providerId="LiveId" clId="{3F0A4860-F6A7-40C7-80DE-84F9DCE94B92}" dt="2024-10-31T22:03:26.815" v="16" actId="1076"/>
        <pc:sldMkLst>
          <pc:docMk/>
          <pc:sldMk cId="3384964466" sldId="275"/>
        </pc:sldMkLst>
        <pc:picChg chg="mod">
          <ac:chgData name="Julian Quintero" userId="8ec0e49f5af1fcd8" providerId="LiveId" clId="{3F0A4860-F6A7-40C7-80DE-84F9DCE94B92}" dt="2024-10-31T22:03:25.365" v="15" actId="1076"/>
          <ac:picMkLst>
            <pc:docMk/>
            <pc:sldMk cId="3384964466" sldId="275"/>
            <ac:picMk id="4" creationId="{B4F5B642-8BBD-F1E3-1E1E-3D9387A0AFD8}"/>
          </ac:picMkLst>
        </pc:picChg>
        <pc:picChg chg="mod">
          <ac:chgData name="Julian Quintero" userId="8ec0e49f5af1fcd8" providerId="LiveId" clId="{3F0A4860-F6A7-40C7-80DE-84F9DCE94B92}" dt="2024-10-31T22:03:26.815" v="16" actId="1076"/>
          <ac:picMkLst>
            <pc:docMk/>
            <pc:sldMk cId="3384964466" sldId="275"/>
            <ac:picMk id="7" creationId="{BAB6BA79-DDFE-A104-1A9D-83BD39D70861}"/>
          </ac:picMkLst>
        </pc:picChg>
      </pc:sldChg>
      <pc:sldChg chg="addSp modSp mod">
        <pc:chgData name="Julian Quintero" userId="8ec0e49f5af1fcd8" providerId="LiveId" clId="{3F0A4860-F6A7-40C7-80DE-84F9DCE94B92}" dt="2024-10-31T22:02:08.255" v="10" actId="14100"/>
        <pc:sldMkLst>
          <pc:docMk/>
          <pc:sldMk cId="4146850054" sldId="277"/>
        </pc:sldMkLst>
        <pc:spChg chg="mod">
          <ac:chgData name="Julian Quintero" userId="8ec0e49f5af1fcd8" providerId="LiveId" clId="{3F0A4860-F6A7-40C7-80DE-84F9DCE94B92}" dt="2024-10-31T22:01:57.357" v="7" actId="14100"/>
          <ac:spMkLst>
            <pc:docMk/>
            <pc:sldMk cId="4146850054" sldId="277"/>
            <ac:spMk id="3" creationId="{A0B4EE10-D861-FE9B-4AA7-AA853CAD76EC}"/>
          </ac:spMkLst>
        </pc:spChg>
        <pc:spChg chg="add mod">
          <ac:chgData name="Julian Quintero" userId="8ec0e49f5af1fcd8" providerId="LiveId" clId="{3F0A4860-F6A7-40C7-80DE-84F9DCE94B92}" dt="2024-10-31T22:02:08.255" v="10" actId="14100"/>
          <ac:spMkLst>
            <pc:docMk/>
            <pc:sldMk cId="4146850054" sldId="277"/>
            <ac:spMk id="6" creationId="{98AA000A-E33F-B7B5-4A98-1CB1A11070FB}"/>
          </ac:spMkLst>
        </pc:spChg>
        <pc:picChg chg="mod">
          <ac:chgData name="Julian Quintero" userId="8ec0e49f5af1fcd8" providerId="LiveId" clId="{3F0A4860-F6A7-40C7-80DE-84F9DCE94B92}" dt="2024-10-31T22:01:26.705" v="2" actId="1076"/>
          <ac:picMkLst>
            <pc:docMk/>
            <pc:sldMk cId="4146850054" sldId="277"/>
            <ac:picMk id="4" creationId="{5F5B2B09-E0D1-47CE-7E8E-B3D8677605ED}"/>
          </ac:picMkLst>
        </pc:picChg>
      </pc:sldChg>
      <pc:sldChg chg="modSp mod">
        <pc:chgData name="Julian Quintero" userId="8ec0e49f5af1fcd8" providerId="LiveId" clId="{3F0A4860-F6A7-40C7-80DE-84F9DCE94B92}" dt="2024-10-31T22:01:19.344" v="0" actId="1076"/>
        <pc:sldMkLst>
          <pc:docMk/>
          <pc:sldMk cId="487416664" sldId="278"/>
        </pc:sldMkLst>
        <pc:picChg chg="mod">
          <ac:chgData name="Julian Quintero" userId="8ec0e49f5af1fcd8" providerId="LiveId" clId="{3F0A4860-F6A7-40C7-80DE-84F9DCE94B92}" dt="2024-10-31T22:01:19.344" v="0" actId="1076"/>
          <ac:picMkLst>
            <pc:docMk/>
            <pc:sldMk cId="487416664" sldId="278"/>
            <ac:picMk id="6" creationId="{A40ABA74-BD84-FFA4-3434-C063EB93B6DA}"/>
          </ac:picMkLst>
        </pc:picChg>
      </pc:sldChg>
    </pc:docChg>
  </pc:docChgLst>
  <pc:docChgLst>
    <pc:chgData name="Julian Quintero" userId="8ec0e49f5af1fcd8" providerId="LiveId" clId="{F5E6903B-6B71-4B16-9FD5-F2E3F0C37A9D}"/>
    <pc:docChg chg="undo custSel addSld delSld modSld sldOrd">
      <pc:chgData name="Julian Quintero" userId="8ec0e49f5af1fcd8" providerId="LiveId" clId="{F5E6903B-6B71-4B16-9FD5-F2E3F0C37A9D}" dt="2024-04-26T15:15:33.123" v="1212" actId="12100"/>
      <pc:docMkLst>
        <pc:docMk/>
      </pc:docMkLst>
      <pc:sldChg chg="del">
        <pc:chgData name="Julian Quintero" userId="8ec0e49f5af1fcd8" providerId="LiveId" clId="{F5E6903B-6B71-4B16-9FD5-F2E3F0C37A9D}" dt="2024-04-23T15:51:39.201" v="374" actId="2696"/>
        <pc:sldMkLst>
          <pc:docMk/>
          <pc:sldMk cId="3365508516" sldId="257"/>
        </pc:sldMkLst>
      </pc:sldChg>
      <pc:sldChg chg="modSp mod">
        <pc:chgData name="Julian Quintero" userId="8ec0e49f5af1fcd8" providerId="LiveId" clId="{F5E6903B-6B71-4B16-9FD5-F2E3F0C37A9D}" dt="2024-04-23T15:47:01.826" v="40" actId="20577"/>
        <pc:sldMkLst>
          <pc:docMk/>
          <pc:sldMk cId="592421140" sldId="259"/>
        </pc:sldMkLst>
        <pc:spChg chg="mod">
          <ac:chgData name="Julian Quintero" userId="8ec0e49f5af1fcd8" providerId="LiveId" clId="{F5E6903B-6B71-4B16-9FD5-F2E3F0C37A9D}" dt="2024-04-23T15:47:01.826" v="40" actId="20577"/>
          <ac:spMkLst>
            <pc:docMk/>
            <pc:sldMk cId="592421140" sldId="259"/>
            <ac:spMk id="3" creationId="{AB8B5652-B277-7EC4-76F6-36023A4E8DD7}"/>
          </ac:spMkLst>
        </pc:spChg>
      </pc:sldChg>
      <pc:sldChg chg="del">
        <pc:chgData name="Julian Quintero" userId="8ec0e49f5af1fcd8" providerId="LiveId" clId="{F5E6903B-6B71-4B16-9FD5-F2E3F0C37A9D}" dt="2024-04-23T15:51:37.224" v="373" actId="2696"/>
        <pc:sldMkLst>
          <pc:docMk/>
          <pc:sldMk cId="1032214089" sldId="261"/>
        </pc:sldMkLst>
      </pc:sldChg>
      <pc:sldChg chg="modSp mod">
        <pc:chgData name="Julian Quintero" userId="8ec0e49f5af1fcd8" providerId="LiveId" clId="{F5E6903B-6B71-4B16-9FD5-F2E3F0C37A9D}" dt="2024-04-23T15:48:12.333" v="203" actId="20577"/>
        <pc:sldMkLst>
          <pc:docMk/>
          <pc:sldMk cId="2581505907" sldId="262"/>
        </pc:sldMkLst>
        <pc:spChg chg="mod">
          <ac:chgData name="Julian Quintero" userId="8ec0e49f5af1fcd8" providerId="LiveId" clId="{F5E6903B-6B71-4B16-9FD5-F2E3F0C37A9D}" dt="2024-04-23T15:48:12.333" v="203" actId="20577"/>
          <ac:spMkLst>
            <pc:docMk/>
            <pc:sldMk cId="2581505907" sldId="262"/>
            <ac:spMk id="3" creationId="{AB8B5652-B277-7EC4-76F6-36023A4E8DD7}"/>
          </ac:spMkLst>
        </pc:spChg>
      </pc:sldChg>
      <pc:sldChg chg="addSp delSp modSp mod modNotesTx">
        <pc:chgData name="Julian Quintero" userId="8ec0e49f5af1fcd8" providerId="LiveId" clId="{F5E6903B-6B71-4B16-9FD5-F2E3F0C37A9D}" dt="2024-04-23T21:15:17.902" v="376" actId="20577"/>
        <pc:sldMkLst>
          <pc:docMk/>
          <pc:sldMk cId="2253196803" sldId="263"/>
        </pc:sldMkLst>
        <pc:spChg chg="mod">
          <ac:chgData name="Julian Quintero" userId="8ec0e49f5af1fcd8" providerId="LiveId" clId="{F5E6903B-6B71-4B16-9FD5-F2E3F0C37A9D}" dt="2024-04-22T22:58:41.324" v="7" actId="14100"/>
          <ac:spMkLst>
            <pc:docMk/>
            <pc:sldMk cId="2253196803" sldId="263"/>
            <ac:spMk id="2" creationId="{7661ADA6-90F9-2E65-C74E-D5DEA32029FB}"/>
          </ac:spMkLst>
        </pc:spChg>
        <pc:spChg chg="del mod">
          <ac:chgData name="Julian Quintero" userId="8ec0e49f5af1fcd8" providerId="LiveId" clId="{F5E6903B-6B71-4B16-9FD5-F2E3F0C37A9D}" dt="2024-04-22T22:56:31.151" v="1"/>
          <ac:spMkLst>
            <pc:docMk/>
            <pc:sldMk cId="2253196803" sldId="263"/>
            <ac:spMk id="3" creationId="{AB8B5652-B277-7EC4-76F6-36023A4E8DD7}"/>
          </ac:spMkLst>
        </pc:spChg>
        <pc:graphicFrameChg chg="add mod">
          <ac:chgData name="Julian Quintero" userId="8ec0e49f5af1fcd8" providerId="LiveId" clId="{F5E6903B-6B71-4B16-9FD5-F2E3F0C37A9D}" dt="2024-04-23T15:49:47.004" v="210" actId="14100"/>
          <ac:graphicFrameMkLst>
            <pc:docMk/>
            <pc:sldMk cId="2253196803" sldId="263"/>
            <ac:graphicFrameMk id="4" creationId="{F8172613-5AB9-E9AF-5D3D-67CB56E34926}"/>
          </ac:graphicFrameMkLst>
        </pc:graphicFrameChg>
        <pc:picChg chg="mod">
          <ac:chgData name="Julian Quintero" userId="8ec0e49f5af1fcd8" providerId="LiveId" clId="{F5E6903B-6B71-4B16-9FD5-F2E3F0C37A9D}" dt="2024-04-22T22:58:31.271" v="4" actId="14100"/>
          <ac:picMkLst>
            <pc:docMk/>
            <pc:sldMk cId="2253196803" sldId="263"/>
            <ac:picMk id="5" creationId="{1333CDB0-0BD7-AD2E-0710-A4F1418121B1}"/>
          </ac:picMkLst>
        </pc:picChg>
      </pc:sldChg>
      <pc:sldChg chg="modSp mod modNotesTx">
        <pc:chgData name="Julian Quintero" userId="8ec0e49f5af1fcd8" providerId="LiveId" clId="{F5E6903B-6B71-4B16-9FD5-F2E3F0C37A9D}" dt="2024-04-23T21:15:21.080" v="377" actId="20577"/>
        <pc:sldMkLst>
          <pc:docMk/>
          <pc:sldMk cId="1318692586" sldId="264"/>
        </pc:sldMkLst>
        <pc:spChg chg="mod">
          <ac:chgData name="Julian Quintero" userId="8ec0e49f5af1fcd8" providerId="LiveId" clId="{F5E6903B-6B71-4B16-9FD5-F2E3F0C37A9D}" dt="2024-04-23T15:50:27.351" v="311" actId="20577"/>
          <ac:spMkLst>
            <pc:docMk/>
            <pc:sldMk cId="1318692586" sldId="264"/>
            <ac:spMk id="3" creationId="{AB8B5652-B277-7EC4-76F6-36023A4E8DD7}"/>
          </ac:spMkLst>
        </pc:spChg>
      </pc:sldChg>
      <pc:sldChg chg="modSp add mod modNotesTx">
        <pc:chgData name="Julian Quintero" userId="8ec0e49f5af1fcd8" providerId="LiveId" clId="{F5E6903B-6B71-4B16-9FD5-F2E3F0C37A9D}" dt="2024-04-23T21:14:55.204" v="375" actId="20577"/>
        <pc:sldMkLst>
          <pc:docMk/>
          <pc:sldMk cId="3908344789" sldId="265"/>
        </pc:sldMkLst>
        <pc:spChg chg="mod">
          <ac:chgData name="Julian Quintero" userId="8ec0e49f5af1fcd8" providerId="LiveId" clId="{F5E6903B-6B71-4B16-9FD5-F2E3F0C37A9D}" dt="2024-04-23T15:50:44.896" v="318" actId="20577"/>
          <ac:spMkLst>
            <pc:docMk/>
            <pc:sldMk cId="3908344789" sldId="265"/>
            <ac:spMk id="2" creationId="{7661ADA6-90F9-2E65-C74E-D5DEA32029FB}"/>
          </ac:spMkLst>
        </pc:spChg>
        <pc:spChg chg="mod">
          <ac:chgData name="Julian Quintero" userId="8ec0e49f5af1fcd8" providerId="LiveId" clId="{F5E6903B-6B71-4B16-9FD5-F2E3F0C37A9D}" dt="2024-04-23T15:51:23.457" v="372" actId="20577"/>
          <ac:spMkLst>
            <pc:docMk/>
            <pc:sldMk cId="3908344789" sldId="265"/>
            <ac:spMk id="3" creationId="{AB8B5652-B277-7EC4-76F6-36023A4E8DD7}"/>
          </ac:spMkLst>
        </pc:spChg>
      </pc:sldChg>
      <pc:sldChg chg="addSp delSp modSp add mod ord modClrScheme delDesignElem chgLayout">
        <pc:chgData name="Julian Quintero" userId="8ec0e49f5af1fcd8" providerId="LiveId" clId="{F5E6903B-6B71-4B16-9FD5-F2E3F0C37A9D}" dt="2024-04-26T15:15:33.123" v="1212" actId="12100"/>
        <pc:sldMkLst>
          <pc:docMk/>
          <pc:sldMk cId="2762701833" sldId="266"/>
        </pc:sldMkLst>
        <pc:spChg chg="del mod ord">
          <ac:chgData name="Julian Quintero" userId="8ec0e49f5af1fcd8" providerId="LiveId" clId="{F5E6903B-6B71-4B16-9FD5-F2E3F0C37A9D}" dt="2024-04-26T14:33:26.090" v="399" actId="478"/>
          <ac:spMkLst>
            <pc:docMk/>
            <pc:sldMk cId="2762701833" sldId="266"/>
            <ac:spMk id="2" creationId="{7661ADA6-90F9-2E65-C74E-D5DEA32029FB}"/>
          </ac:spMkLst>
        </pc:spChg>
        <pc:spChg chg="del mod ord">
          <ac:chgData name="Julian Quintero" userId="8ec0e49f5af1fcd8" providerId="LiveId" clId="{F5E6903B-6B71-4B16-9FD5-F2E3F0C37A9D}" dt="2024-04-26T14:33:20.352" v="397" actId="478"/>
          <ac:spMkLst>
            <pc:docMk/>
            <pc:sldMk cId="2762701833" sldId="266"/>
            <ac:spMk id="3" creationId="{AB8B5652-B277-7EC4-76F6-36023A4E8DD7}"/>
          </ac:spMkLst>
        </pc:spChg>
        <pc:spChg chg="add del mod">
          <ac:chgData name="Julian Quintero" userId="8ec0e49f5af1fcd8" providerId="LiveId" clId="{F5E6903B-6B71-4B16-9FD5-F2E3F0C37A9D}" dt="2024-04-26T14:33:32.373" v="400" actId="700"/>
          <ac:spMkLst>
            <pc:docMk/>
            <pc:sldMk cId="2762701833" sldId="266"/>
            <ac:spMk id="6" creationId="{8D17E309-6C38-9BE9-0485-52794DC13F4F}"/>
          </ac:spMkLst>
        </pc:spChg>
        <pc:spChg chg="add del mod">
          <ac:chgData name="Julian Quintero" userId="8ec0e49f5af1fcd8" providerId="LiveId" clId="{F5E6903B-6B71-4B16-9FD5-F2E3F0C37A9D}" dt="2024-04-26T14:33:32.373" v="400" actId="700"/>
          <ac:spMkLst>
            <pc:docMk/>
            <pc:sldMk cId="2762701833" sldId="266"/>
            <ac:spMk id="8" creationId="{3A42C0ED-AE9B-48AF-3B8C-8FB9DE8A7743}"/>
          </ac:spMkLst>
        </pc:spChg>
        <pc:spChg chg="add del">
          <ac:chgData name="Julian Quintero" userId="8ec0e49f5af1fcd8" providerId="LiveId" clId="{F5E6903B-6B71-4B16-9FD5-F2E3F0C37A9D}" dt="2024-04-26T14:33:07.963" v="381" actId="26606"/>
          <ac:spMkLst>
            <pc:docMk/>
            <pc:sldMk cId="2762701833" sldId="266"/>
            <ac:spMk id="10" creationId="{854DEE1C-7FD6-4FA0-A96A-BDF952F199AB}"/>
          </ac:spMkLst>
        </pc:spChg>
        <pc:spChg chg="add del">
          <ac:chgData name="Julian Quintero" userId="8ec0e49f5af1fcd8" providerId="LiveId" clId="{F5E6903B-6B71-4B16-9FD5-F2E3F0C37A9D}" dt="2024-04-26T14:33:10.808" v="387" actId="26606"/>
          <ac:spMkLst>
            <pc:docMk/>
            <pc:sldMk cId="2762701833" sldId="266"/>
            <ac:spMk id="14" creationId="{463E6235-1649-4B47-9862-4026FC473B6F}"/>
          </ac:spMkLst>
        </pc:spChg>
        <pc:spChg chg="add del">
          <ac:chgData name="Julian Quintero" userId="8ec0e49f5af1fcd8" providerId="LiveId" clId="{F5E6903B-6B71-4B16-9FD5-F2E3F0C37A9D}" dt="2024-04-26T14:33:08.788" v="383" actId="26606"/>
          <ac:spMkLst>
            <pc:docMk/>
            <pc:sldMk cId="2762701833" sldId="266"/>
            <ac:spMk id="16" creationId="{47942995-B07F-4636-9A06-C6A104B260A8}"/>
          </ac:spMkLst>
        </pc:spChg>
        <pc:spChg chg="del">
          <ac:chgData name="Julian Quintero" userId="8ec0e49f5af1fcd8" providerId="LiveId" clId="{F5E6903B-6B71-4B16-9FD5-F2E3F0C37A9D}" dt="2024-04-26T14:32:51.680" v="379" actId="700"/>
          <ac:spMkLst>
            <pc:docMk/>
            <pc:sldMk cId="2762701833" sldId="266"/>
            <ac:spMk id="17" creationId="{3ECBE1F1-D69B-4AFA-ABD5-8E41720EF6DE}"/>
          </ac:spMkLst>
        </pc:spChg>
        <pc:spChg chg="add del">
          <ac:chgData name="Julian Quintero" userId="8ec0e49f5af1fcd8" providerId="LiveId" clId="{F5E6903B-6B71-4B16-9FD5-F2E3F0C37A9D}" dt="2024-04-26T14:33:08.788" v="383" actId="26606"/>
          <ac:spMkLst>
            <pc:docMk/>
            <pc:sldMk cId="2762701833" sldId="266"/>
            <ac:spMk id="18" creationId="{B81933D1-5615-42C7-9C0B-4EB7105CCE2D}"/>
          </ac:spMkLst>
        </pc:spChg>
        <pc:spChg chg="del">
          <ac:chgData name="Julian Quintero" userId="8ec0e49f5af1fcd8" providerId="LiveId" clId="{F5E6903B-6B71-4B16-9FD5-F2E3F0C37A9D}" dt="2024-04-26T14:32:51.680" v="379" actId="700"/>
          <ac:spMkLst>
            <pc:docMk/>
            <pc:sldMk cId="2762701833" sldId="266"/>
            <ac:spMk id="19" creationId="{603A6265-E10C-4B85-9C20-E75FCAF9CC63}"/>
          </ac:spMkLst>
        </pc:spChg>
        <pc:spChg chg="add del">
          <ac:chgData name="Julian Quintero" userId="8ec0e49f5af1fcd8" providerId="LiveId" clId="{F5E6903B-6B71-4B16-9FD5-F2E3F0C37A9D}" dt="2024-04-26T14:33:08.788" v="383" actId="26606"/>
          <ac:spMkLst>
            <pc:docMk/>
            <pc:sldMk cId="2762701833" sldId="266"/>
            <ac:spMk id="20" creationId="{19C9EAEA-39D0-4B0E-A0EB-51E7B26740B1}"/>
          </ac:spMkLst>
        </pc:spChg>
        <pc:spChg chg="add del">
          <ac:chgData name="Julian Quintero" userId="8ec0e49f5af1fcd8" providerId="LiveId" clId="{F5E6903B-6B71-4B16-9FD5-F2E3F0C37A9D}" dt="2024-04-26T14:35:08.591" v="404" actId="26606"/>
          <ac:spMkLst>
            <pc:docMk/>
            <pc:sldMk cId="2762701833" sldId="266"/>
            <ac:spMk id="21" creationId="{359427B8-4D04-499B-ADC4-C02F51AE0A82}"/>
          </ac:spMkLst>
        </pc:spChg>
        <pc:spChg chg="add del">
          <ac:chgData name="Julian Quintero" userId="8ec0e49f5af1fcd8" providerId="LiveId" clId="{F5E6903B-6B71-4B16-9FD5-F2E3F0C37A9D}" dt="2024-04-26T14:33:09.815" v="385" actId="26606"/>
          <ac:spMkLst>
            <pc:docMk/>
            <pc:sldMk cId="2762701833" sldId="266"/>
            <ac:spMk id="22" creationId="{ECC07320-C2CA-4E29-8481-9D9E143C7788}"/>
          </ac:spMkLst>
        </pc:spChg>
        <pc:spChg chg="add del">
          <ac:chgData name="Julian Quintero" userId="8ec0e49f5af1fcd8" providerId="LiveId" clId="{F5E6903B-6B71-4B16-9FD5-F2E3F0C37A9D}" dt="2024-04-26T14:33:09.815" v="385" actId="26606"/>
          <ac:spMkLst>
            <pc:docMk/>
            <pc:sldMk cId="2762701833" sldId="266"/>
            <ac:spMk id="23" creationId="{178FB36B-5BFE-42CA-BC60-1115E0D95EEC}"/>
          </ac:spMkLst>
        </pc:spChg>
        <pc:spChg chg="add del">
          <ac:chgData name="Julian Quintero" userId="8ec0e49f5af1fcd8" providerId="LiveId" clId="{F5E6903B-6B71-4B16-9FD5-F2E3F0C37A9D}" dt="2024-04-26T14:35:08.591" v="404" actId="26606"/>
          <ac:spMkLst>
            <pc:docMk/>
            <pc:sldMk cId="2762701833" sldId="266"/>
            <ac:spMk id="24" creationId="{0724758F-AE3C-4CC9-B58A-FF0B12987A45}"/>
          </ac:spMkLst>
        </pc:spChg>
        <pc:spChg chg="add del">
          <ac:chgData name="Julian Quintero" userId="8ec0e49f5af1fcd8" providerId="LiveId" clId="{F5E6903B-6B71-4B16-9FD5-F2E3F0C37A9D}" dt="2024-04-26T14:33:10.808" v="387" actId="26606"/>
          <ac:spMkLst>
            <pc:docMk/>
            <pc:sldMk cId="2762701833" sldId="266"/>
            <ac:spMk id="25" creationId="{B9D7E975-9161-4F2D-AC53-69E1912F6B5D}"/>
          </ac:spMkLst>
        </pc:spChg>
        <pc:spChg chg="add del">
          <ac:chgData name="Julian Quintero" userId="8ec0e49f5af1fcd8" providerId="LiveId" clId="{F5E6903B-6B71-4B16-9FD5-F2E3F0C37A9D}" dt="2024-04-26T14:33:10.808" v="387" actId="26606"/>
          <ac:spMkLst>
            <pc:docMk/>
            <pc:sldMk cId="2762701833" sldId="266"/>
            <ac:spMk id="26" creationId="{827DC2C4-B485-428A-BF4A-472D2967F47F}"/>
          </ac:spMkLst>
        </pc:spChg>
        <pc:spChg chg="add del">
          <ac:chgData name="Julian Quintero" userId="8ec0e49f5af1fcd8" providerId="LiveId" clId="{F5E6903B-6B71-4B16-9FD5-F2E3F0C37A9D}" dt="2024-04-26T14:35:10.026" v="406" actId="26606"/>
          <ac:spMkLst>
            <pc:docMk/>
            <pc:sldMk cId="2762701833" sldId="266"/>
            <ac:spMk id="27" creationId="{E559D998-AB6C-46E1-B394-118E9A1E2D62}"/>
          </ac:spMkLst>
        </pc:spChg>
        <pc:spChg chg="add del">
          <ac:chgData name="Julian Quintero" userId="8ec0e49f5af1fcd8" providerId="LiveId" clId="{F5E6903B-6B71-4B16-9FD5-F2E3F0C37A9D}" dt="2024-04-26T14:33:12.228" v="389" actId="26606"/>
          <ac:spMkLst>
            <pc:docMk/>
            <pc:sldMk cId="2762701833" sldId="266"/>
            <ac:spMk id="28" creationId="{ECC07320-C2CA-4E29-8481-9D9E143C7788}"/>
          </ac:spMkLst>
        </pc:spChg>
        <pc:spChg chg="add del">
          <ac:chgData name="Julian Quintero" userId="8ec0e49f5af1fcd8" providerId="LiveId" clId="{F5E6903B-6B71-4B16-9FD5-F2E3F0C37A9D}" dt="2024-04-26T14:33:12.228" v="389" actId="26606"/>
          <ac:spMkLst>
            <pc:docMk/>
            <pc:sldMk cId="2762701833" sldId="266"/>
            <ac:spMk id="29" creationId="{178FB36B-5BFE-42CA-BC60-1115E0D95EEC}"/>
          </ac:spMkLst>
        </pc:spChg>
        <pc:spChg chg="add del">
          <ac:chgData name="Julian Quintero" userId="8ec0e49f5af1fcd8" providerId="LiveId" clId="{F5E6903B-6B71-4B16-9FD5-F2E3F0C37A9D}" dt="2024-04-26T14:35:11.906" v="408" actId="26606"/>
          <ac:spMkLst>
            <pc:docMk/>
            <pc:sldMk cId="2762701833" sldId="266"/>
            <ac:spMk id="30" creationId="{4613B4A9-1C7C-4729-A016-AB42D3979460}"/>
          </ac:spMkLst>
        </pc:spChg>
        <pc:spChg chg="add del">
          <ac:chgData name="Julian Quintero" userId="8ec0e49f5af1fcd8" providerId="LiveId" clId="{F5E6903B-6B71-4B16-9FD5-F2E3F0C37A9D}" dt="2024-04-26T14:33:12.760" v="391" actId="26606"/>
          <ac:spMkLst>
            <pc:docMk/>
            <pc:sldMk cId="2762701833" sldId="266"/>
            <ac:spMk id="31" creationId="{F8446B12-7391-4711-8B31-112A0B896C76}"/>
          </ac:spMkLst>
        </pc:spChg>
        <pc:spChg chg="add del">
          <ac:chgData name="Julian Quintero" userId="8ec0e49f5af1fcd8" providerId="LiveId" clId="{F5E6903B-6B71-4B16-9FD5-F2E3F0C37A9D}" dt="2024-04-26T14:35:12.604" v="410" actId="26606"/>
          <ac:spMkLst>
            <pc:docMk/>
            <pc:sldMk cId="2762701833" sldId="266"/>
            <ac:spMk id="33" creationId="{5D9FC6AC-4A12-4825-8ABE-0732B8EF4D16}"/>
          </ac:spMkLst>
        </pc:spChg>
        <pc:spChg chg="add mod ord">
          <ac:chgData name="Julian Quintero" userId="8ec0e49f5af1fcd8" providerId="LiveId" clId="{F5E6903B-6B71-4B16-9FD5-F2E3F0C37A9D}" dt="2024-04-26T14:40:21.222" v="440" actId="14100"/>
          <ac:spMkLst>
            <pc:docMk/>
            <pc:sldMk cId="2762701833" sldId="266"/>
            <ac:spMk id="34" creationId="{C8246D1C-C317-E9DC-77B2-519F748CABB9}"/>
          </ac:spMkLst>
        </pc:spChg>
        <pc:spChg chg="add del">
          <ac:chgData name="Julian Quintero" userId="8ec0e49f5af1fcd8" providerId="LiveId" clId="{F5E6903B-6B71-4B16-9FD5-F2E3F0C37A9D}" dt="2024-04-26T14:33:14.855" v="393" actId="26606"/>
          <ac:spMkLst>
            <pc:docMk/>
            <pc:sldMk cId="2762701833" sldId="266"/>
            <ac:spMk id="35" creationId="{6F828D28-8E09-41CC-8229-3070B5467A96}"/>
          </ac:spMkLst>
        </pc:spChg>
        <pc:spChg chg="add del">
          <ac:chgData name="Julian Quintero" userId="8ec0e49f5af1fcd8" providerId="LiveId" clId="{F5E6903B-6B71-4B16-9FD5-F2E3F0C37A9D}" dt="2024-04-26T14:33:14.855" v="393" actId="26606"/>
          <ac:spMkLst>
            <pc:docMk/>
            <pc:sldMk cId="2762701833" sldId="266"/>
            <ac:spMk id="36" creationId="{D5B012D8-7F27-4758-9AC6-C889B154BD73}"/>
          </ac:spMkLst>
        </pc:spChg>
        <pc:spChg chg="add del">
          <ac:chgData name="Julian Quintero" userId="8ec0e49f5af1fcd8" providerId="LiveId" clId="{F5E6903B-6B71-4B16-9FD5-F2E3F0C37A9D}" dt="2024-04-26T14:33:14.855" v="393" actId="26606"/>
          <ac:spMkLst>
            <pc:docMk/>
            <pc:sldMk cId="2762701833" sldId="266"/>
            <ac:spMk id="37" creationId="{4063B759-00FC-46D1-9898-8E8625268FAF}"/>
          </ac:spMkLst>
        </pc:spChg>
        <pc:spChg chg="add del">
          <ac:chgData name="Julian Quintero" userId="8ec0e49f5af1fcd8" providerId="LiveId" clId="{F5E6903B-6B71-4B16-9FD5-F2E3F0C37A9D}" dt="2024-04-26T14:35:13.681" v="412" actId="26606"/>
          <ac:spMkLst>
            <pc:docMk/>
            <pc:sldMk cId="2762701833" sldId="266"/>
            <ac:spMk id="38" creationId="{4613B4A9-1C7C-4729-A016-AB42D3979460}"/>
          </ac:spMkLst>
        </pc:spChg>
        <pc:spChg chg="add del">
          <ac:chgData name="Julian Quintero" userId="8ec0e49f5af1fcd8" providerId="LiveId" clId="{F5E6903B-6B71-4B16-9FD5-F2E3F0C37A9D}" dt="2024-04-26T14:33:15.344" v="395" actId="26606"/>
          <ac:spMkLst>
            <pc:docMk/>
            <pc:sldMk cId="2762701833" sldId="266"/>
            <ac:spMk id="39" creationId="{91DC6ABD-215C-4EA8-A483-CEF5B99AB385}"/>
          </ac:spMkLst>
        </pc:spChg>
        <pc:spChg chg="add del">
          <ac:chgData name="Julian Quintero" userId="8ec0e49f5af1fcd8" providerId="LiveId" clId="{F5E6903B-6B71-4B16-9FD5-F2E3F0C37A9D}" dt="2024-04-26T14:37:30.699" v="418" actId="700"/>
          <ac:spMkLst>
            <pc:docMk/>
            <pc:sldMk cId="2762701833" sldId="266"/>
            <ac:spMk id="41" creationId="{359427B8-4D04-499B-ADC4-C02F51AE0A82}"/>
          </ac:spMkLst>
        </pc:spChg>
        <pc:spChg chg="add del">
          <ac:chgData name="Julian Quintero" userId="8ec0e49f5af1fcd8" providerId="LiveId" clId="{F5E6903B-6B71-4B16-9FD5-F2E3F0C37A9D}" dt="2024-04-26T14:33:15.344" v="395" actId="26606"/>
          <ac:spMkLst>
            <pc:docMk/>
            <pc:sldMk cId="2762701833" sldId="266"/>
            <ac:spMk id="42" creationId="{04357C93-F0CB-4A1C-8F77-4E9063789819}"/>
          </ac:spMkLst>
        </pc:spChg>
        <pc:spChg chg="add del">
          <ac:chgData name="Julian Quintero" userId="8ec0e49f5af1fcd8" providerId="LiveId" clId="{F5E6903B-6B71-4B16-9FD5-F2E3F0C37A9D}" dt="2024-04-26T14:37:30.699" v="418" actId="700"/>
          <ac:spMkLst>
            <pc:docMk/>
            <pc:sldMk cId="2762701833" sldId="266"/>
            <ac:spMk id="43" creationId="{0724758F-AE3C-4CC9-B58A-FF0B12987A45}"/>
          </ac:spMkLst>
        </pc:spChg>
        <pc:spChg chg="add del">
          <ac:chgData name="Julian Quintero" userId="8ec0e49f5af1fcd8" providerId="LiveId" clId="{F5E6903B-6B71-4B16-9FD5-F2E3F0C37A9D}" dt="2024-04-26T14:33:32.373" v="400" actId="700"/>
          <ac:spMkLst>
            <pc:docMk/>
            <pc:sldMk cId="2762701833" sldId="266"/>
            <ac:spMk id="44" creationId="{6F828D28-8E09-41CC-8229-3070B5467A96}"/>
          </ac:spMkLst>
        </pc:spChg>
        <pc:spChg chg="add del">
          <ac:chgData name="Julian Quintero" userId="8ec0e49f5af1fcd8" providerId="LiveId" clId="{F5E6903B-6B71-4B16-9FD5-F2E3F0C37A9D}" dt="2024-04-26T14:33:32.373" v="400" actId="700"/>
          <ac:spMkLst>
            <pc:docMk/>
            <pc:sldMk cId="2762701833" sldId="266"/>
            <ac:spMk id="45" creationId="{D5B012D8-7F27-4758-9AC6-C889B154BD73}"/>
          </ac:spMkLst>
        </pc:spChg>
        <pc:spChg chg="add del">
          <ac:chgData name="Julian Quintero" userId="8ec0e49f5af1fcd8" providerId="LiveId" clId="{F5E6903B-6B71-4B16-9FD5-F2E3F0C37A9D}" dt="2024-04-26T14:33:32.373" v="400" actId="700"/>
          <ac:spMkLst>
            <pc:docMk/>
            <pc:sldMk cId="2762701833" sldId="266"/>
            <ac:spMk id="46" creationId="{4063B759-00FC-46D1-9898-8E8625268FAF}"/>
          </ac:spMkLst>
        </pc:spChg>
        <pc:spChg chg="add del mod ord">
          <ac:chgData name="Julian Quintero" userId="8ec0e49f5af1fcd8" providerId="LiveId" clId="{F5E6903B-6B71-4B16-9FD5-F2E3F0C37A9D}" dt="2024-04-26T14:40:13.015" v="438" actId="478"/>
          <ac:spMkLst>
            <pc:docMk/>
            <pc:sldMk cId="2762701833" sldId="266"/>
            <ac:spMk id="47" creationId="{03B6205A-B349-CEFA-876E-26A3BF9CBF5A}"/>
          </ac:spMkLst>
        </pc:spChg>
        <pc:spChg chg="add del mod">
          <ac:chgData name="Julian Quintero" userId="8ec0e49f5af1fcd8" providerId="LiveId" clId="{F5E6903B-6B71-4B16-9FD5-F2E3F0C37A9D}" dt="2024-04-26T14:44:50.262" v="541" actId="478"/>
          <ac:spMkLst>
            <pc:docMk/>
            <pc:sldMk cId="2762701833" sldId="266"/>
            <ac:spMk id="48" creationId="{80635D44-3B5D-9040-3337-F9E553283A47}"/>
          </ac:spMkLst>
        </pc:spChg>
        <pc:spChg chg="add del">
          <ac:chgData name="Julian Quintero" userId="8ec0e49f5af1fcd8" providerId="LiveId" clId="{F5E6903B-6B71-4B16-9FD5-F2E3F0C37A9D}" dt="2024-04-26T14:37:59.337" v="429" actId="26606"/>
          <ac:spMkLst>
            <pc:docMk/>
            <pc:sldMk cId="2762701833" sldId="266"/>
            <ac:spMk id="52" creationId="{7C432AFE-B3D2-4BFF-BF8F-96C27AFF1AC7}"/>
          </ac:spMkLst>
        </pc:spChg>
        <pc:spChg chg="add del">
          <ac:chgData name="Julian Quintero" userId="8ec0e49f5af1fcd8" providerId="LiveId" clId="{F5E6903B-6B71-4B16-9FD5-F2E3F0C37A9D}" dt="2024-04-26T14:37:59.337" v="429" actId="26606"/>
          <ac:spMkLst>
            <pc:docMk/>
            <pc:sldMk cId="2762701833" sldId="266"/>
            <ac:spMk id="54" creationId="{AF2F604E-43BE-4DC3-B983-E071523364F8}"/>
          </ac:spMkLst>
        </pc:spChg>
        <pc:spChg chg="add del">
          <ac:chgData name="Julian Quintero" userId="8ec0e49f5af1fcd8" providerId="LiveId" clId="{F5E6903B-6B71-4B16-9FD5-F2E3F0C37A9D}" dt="2024-04-26T14:37:59.337" v="429" actId="26606"/>
          <ac:spMkLst>
            <pc:docMk/>
            <pc:sldMk cId="2762701833" sldId="266"/>
            <ac:spMk id="56" creationId="{08C9B587-E65E-4B52-B37C-ABEBB6E87928}"/>
          </ac:spMkLst>
        </pc:spChg>
        <pc:spChg chg="add del mod">
          <ac:chgData name="Julian Quintero" userId="8ec0e49f5af1fcd8" providerId="LiveId" clId="{F5E6903B-6B71-4B16-9FD5-F2E3F0C37A9D}" dt="2024-04-26T14:56:45.091" v="772" actId="478"/>
          <ac:spMkLst>
            <pc:docMk/>
            <pc:sldMk cId="2762701833" sldId="266"/>
            <ac:spMk id="58" creationId="{CBCA82A7-5D53-F265-FC67-9CA8C6474A71}"/>
          </ac:spMkLst>
        </pc:spChg>
        <pc:spChg chg="add del">
          <ac:chgData name="Julian Quintero" userId="8ec0e49f5af1fcd8" providerId="LiveId" clId="{F5E6903B-6B71-4B16-9FD5-F2E3F0C37A9D}" dt="2024-04-26T14:49:23.485" v="592" actId="478"/>
          <ac:spMkLst>
            <pc:docMk/>
            <pc:sldMk cId="2762701833" sldId="266"/>
            <ac:spMk id="86" creationId="{2B43D78A-9DE0-E12D-649B-38142936E96A}"/>
          </ac:spMkLst>
        </pc:spChg>
        <pc:spChg chg="add del mod">
          <ac:chgData name="Julian Quintero" userId="8ec0e49f5af1fcd8" providerId="LiveId" clId="{F5E6903B-6B71-4B16-9FD5-F2E3F0C37A9D}" dt="2024-04-26T14:54:11.470" v="692" actId="12084"/>
          <ac:spMkLst>
            <pc:docMk/>
            <pc:sldMk cId="2762701833" sldId="266"/>
            <ac:spMk id="88" creationId="{35828AFF-3FC9-254F-6DF3-527910D6DC93}"/>
          </ac:spMkLst>
        </pc:spChg>
        <pc:spChg chg="add del mod">
          <ac:chgData name="Julian Quintero" userId="8ec0e49f5af1fcd8" providerId="LiveId" clId="{F5E6903B-6B71-4B16-9FD5-F2E3F0C37A9D}" dt="2024-04-26T14:56:48.838" v="773" actId="478"/>
          <ac:spMkLst>
            <pc:docMk/>
            <pc:sldMk cId="2762701833" sldId="266"/>
            <ac:spMk id="90" creationId="{9FCC9A1E-4308-4025-24CE-7CC2FC704FE3}"/>
          </ac:spMkLst>
        </pc:spChg>
        <pc:grpChg chg="add del">
          <ac:chgData name="Julian Quintero" userId="8ec0e49f5af1fcd8" providerId="LiveId" clId="{F5E6903B-6B71-4B16-9FD5-F2E3F0C37A9D}" dt="2024-04-26T14:35:08.096" v="402" actId="26606"/>
          <ac:grpSpMkLst>
            <pc:docMk/>
            <pc:sldMk cId="2762701833" sldId="266"/>
            <ac:grpSpMk id="7" creationId="{723C66ED-DBBF-12CA-7F5E-813E0E7D036A}"/>
          </ac:grpSpMkLst>
        </pc:grpChg>
        <pc:grpChg chg="add del">
          <ac:chgData name="Julian Quintero" userId="8ec0e49f5af1fcd8" providerId="LiveId" clId="{F5E6903B-6B71-4B16-9FD5-F2E3F0C37A9D}" dt="2024-04-26T14:33:08.788" v="383" actId="26606"/>
          <ac:grpSpMkLst>
            <pc:docMk/>
            <pc:sldMk cId="2762701833" sldId="266"/>
            <ac:grpSpMk id="12" creationId="{032D8612-31EB-44CF-A1D0-14FD4C705424}"/>
          </ac:grpSpMkLst>
        </pc:grpChg>
        <pc:grpChg chg="add del">
          <ac:chgData name="Julian Quintero" userId="8ec0e49f5af1fcd8" providerId="LiveId" clId="{F5E6903B-6B71-4B16-9FD5-F2E3F0C37A9D}" dt="2024-04-26T14:33:12.760" v="391" actId="26606"/>
          <ac:grpSpMkLst>
            <pc:docMk/>
            <pc:sldMk cId="2762701833" sldId="266"/>
            <ac:grpSpMk id="32" creationId="{AC0B7807-0C83-4963-821A-69B172722E49}"/>
          </ac:grpSpMkLst>
        </pc:grpChg>
        <pc:grpChg chg="add del">
          <ac:chgData name="Julian Quintero" userId="8ec0e49f5af1fcd8" providerId="LiveId" clId="{F5E6903B-6B71-4B16-9FD5-F2E3F0C37A9D}" dt="2024-04-26T14:33:15.344" v="395" actId="26606"/>
          <ac:grpSpMkLst>
            <pc:docMk/>
            <pc:sldMk cId="2762701833" sldId="266"/>
            <ac:grpSpMk id="40" creationId="{3AF6A671-C637-4547-85F4-51B6D1881399}"/>
          </ac:grpSpMkLst>
        </pc:grpChg>
        <pc:graphicFrameChg chg="add del mod">
          <ac:chgData name="Julian Quintero" userId="8ec0e49f5af1fcd8" providerId="LiveId" clId="{F5E6903B-6B71-4B16-9FD5-F2E3F0C37A9D}" dt="2024-04-26T14:55:04.664" v="699" actId="478"/>
          <ac:graphicFrameMkLst>
            <pc:docMk/>
            <pc:sldMk cId="2762701833" sldId="266"/>
            <ac:graphicFrameMk id="91" creationId="{10DF1ED2-68A9-05D2-46A6-F4F9195D214E}"/>
          </ac:graphicFrameMkLst>
        </pc:graphicFrameChg>
        <pc:graphicFrameChg chg="add mod modGraphic">
          <ac:chgData name="Julian Quintero" userId="8ec0e49f5af1fcd8" providerId="LiveId" clId="{F5E6903B-6B71-4B16-9FD5-F2E3F0C37A9D}" dt="2024-04-26T15:15:33.123" v="1212" actId="12100"/>
          <ac:graphicFrameMkLst>
            <pc:docMk/>
            <pc:sldMk cId="2762701833" sldId="266"/>
            <ac:graphicFrameMk id="94" creationId="{CE5B7B2E-6EEE-116C-6CE1-28669E11799E}"/>
          </ac:graphicFrameMkLst>
        </pc:graphicFrameChg>
        <pc:picChg chg="add del mod ord">
          <ac:chgData name="Julian Quintero" userId="8ec0e49f5af1fcd8" providerId="LiveId" clId="{F5E6903B-6B71-4B16-9FD5-F2E3F0C37A9D}" dt="2024-04-26T14:56:51.471" v="774" actId="1076"/>
          <ac:picMkLst>
            <pc:docMk/>
            <pc:sldMk cId="2762701833" sldId="266"/>
            <ac:picMk id="5" creationId="{1333CDB0-0BD7-AD2E-0710-A4F1418121B1}"/>
          </ac:picMkLst>
        </pc:picChg>
        <pc:picChg chg="add mod">
          <ac:chgData name="Julian Quintero" userId="8ec0e49f5af1fcd8" providerId="LiveId" clId="{F5E6903B-6B71-4B16-9FD5-F2E3F0C37A9D}" dt="2024-04-26T14:50:08.496" v="622"/>
          <ac:picMkLst>
            <pc:docMk/>
            <pc:sldMk cId="2762701833" sldId="266"/>
            <ac:picMk id="89" creationId="{B9B67A3A-E7CE-2FE5-0947-DAFEF56D4DEF}"/>
          </ac:picMkLst>
        </pc:picChg>
        <pc:cxnChg chg="add del mod">
          <ac:chgData name="Julian Quintero" userId="8ec0e49f5af1fcd8" providerId="LiveId" clId="{F5E6903B-6B71-4B16-9FD5-F2E3F0C37A9D}" dt="2024-04-26T14:43:15.677" v="531" actId="478"/>
          <ac:cxnSpMkLst>
            <pc:docMk/>
            <pc:sldMk cId="2762701833" sldId="266"/>
            <ac:cxnSpMk id="50" creationId="{F7ABB7B4-AE7F-60E2-299B-D2928840185C}"/>
          </ac:cxnSpMkLst>
        </pc:cxnChg>
        <pc:cxnChg chg="add del mod">
          <ac:chgData name="Julian Quintero" userId="8ec0e49f5af1fcd8" providerId="LiveId" clId="{F5E6903B-6B71-4B16-9FD5-F2E3F0C37A9D}" dt="2024-04-26T14:43:50.323" v="534" actId="478"/>
          <ac:cxnSpMkLst>
            <pc:docMk/>
            <pc:sldMk cId="2762701833" sldId="266"/>
            <ac:cxnSpMk id="57" creationId="{CAE08BB5-9A2C-242E-26F4-D1EB71382AC2}"/>
          </ac:cxnSpMkLst>
        </pc:cxnChg>
        <pc:cxnChg chg="add del mod">
          <ac:chgData name="Julian Quintero" userId="8ec0e49f5af1fcd8" providerId="LiveId" clId="{F5E6903B-6B71-4B16-9FD5-F2E3F0C37A9D}" dt="2024-04-26T14:47:51.459" v="563" actId="478"/>
          <ac:cxnSpMkLst>
            <pc:docMk/>
            <pc:sldMk cId="2762701833" sldId="266"/>
            <ac:cxnSpMk id="60" creationId="{0354977E-9AC9-B8EE-993D-483AA1E258EC}"/>
          </ac:cxnSpMkLst>
        </pc:cxnChg>
        <pc:cxnChg chg="add del mod">
          <ac:chgData name="Julian Quintero" userId="8ec0e49f5af1fcd8" providerId="LiveId" clId="{F5E6903B-6B71-4B16-9FD5-F2E3F0C37A9D}" dt="2024-04-26T14:50:02.449" v="621" actId="478"/>
          <ac:cxnSpMkLst>
            <pc:docMk/>
            <pc:sldMk cId="2762701833" sldId="266"/>
            <ac:cxnSpMk id="61" creationId="{9CCEE7C6-5E33-F699-B160-FAB85121FE1A}"/>
          </ac:cxnSpMkLst>
        </pc:cxnChg>
        <pc:cxnChg chg="add del mod">
          <ac:chgData name="Julian Quintero" userId="8ec0e49f5af1fcd8" providerId="LiveId" clId="{F5E6903B-6B71-4B16-9FD5-F2E3F0C37A9D}" dt="2024-04-26T14:48:21.767" v="571" actId="478"/>
          <ac:cxnSpMkLst>
            <pc:docMk/>
            <pc:sldMk cId="2762701833" sldId="266"/>
            <ac:cxnSpMk id="72" creationId="{A39A559D-5484-7C4C-1EA3-BF31B5735D97}"/>
          </ac:cxnSpMkLst>
        </pc:cxnChg>
        <pc:cxnChg chg="add del mod">
          <ac:chgData name="Julian Quintero" userId="8ec0e49f5af1fcd8" providerId="LiveId" clId="{F5E6903B-6B71-4B16-9FD5-F2E3F0C37A9D}" dt="2024-04-26T14:48:44.994" v="579" actId="11529"/>
          <ac:cxnSpMkLst>
            <pc:docMk/>
            <pc:sldMk cId="2762701833" sldId="266"/>
            <ac:cxnSpMk id="77" creationId="{B5BE103C-219D-BAB6-7B80-41797AF0EA1F}"/>
          </ac:cxnSpMkLst>
        </pc:cxnChg>
        <pc:cxnChg chg="add mod">
          <ac:chgData name="Julian Quintero" userId="8ec0e49f5af1fcd8" providerId="LiveId" clId="{F5E6903B-6B71-4B16-9FD5-F2E3F0C37A9D}" dt="2024-04-26T14:48:46.022" v="580"/>
          <ac:cxnSpMkLst>
            <pc:docMk/>
            <pc:sldMk cId="2762701833" sldId="266"/>
            <ac:cxnSpMk id="80" creationId="{DF143DD7-FF91-DADC-2667-960C189D4F56}"/>
          </ac:cxnSpMkLst>
        </pc:cxnChg>
        <pc:cxnChg chg="add del mod">
          <ac:chgData name="Julian Quintero" userId="8ec0e49f5af1fcd8" providerId="LiveId" clId="{F5E6903B-6B71-4B16-9FD5-F2E3F0C37A9D}" dt="2024-04-26T14:49:13.845" v="590" actId="11529"/>
          <ac:cxnSpMkLst>
            <pc:docMk/>
            <pc:sldMk cId="2762701833" sldId="266"/>
            <ac:cxnSpMk id="82" creationId="{EF1D71AB-881B-CEF5-F904-DD0F9465FDCC}"/>
          </ac:cxnSpMkLst>
        </pc:cxnChg>
        <pc:cxnChg chg="add mod">
          <ac:chgData name="Julian Quintero" userId="8ec0e49f5af1fcd8" providerId="LiveId" clId="{F5E6903B-6B71-4B16-9FD5-F2E3F0C37A9D}" dt="2024-04-26T14:49:26.082" v="593"/>
          <ac:cxnSpMkLst>
            <pc:docMk/>
            <pc:sldMk cId="2762701833" sldId="266"/>
            <ac:cxnSpMk id="87" creationId="{749E2F1E-C4EC-0037-C61C-9162E2053ADB}"/>
          </ac:cxnSpMkLst>
        </pc:cxnChg>
      </pc:sldChg>
    </pc:docChg>
  </pc:docChgLst>
  <pc:docChgLst>
    <pc:chgData name="Julian Quintero" userId="8ec0e49f5af1fcd8" providerId="LiveId" clId="{B2E773B9-DC27-421D-910E-4EB7A4BA323F}"/>
    <pc:docChg chg="modSld">
      <pc:chgData name="Julian Quintero" userId="8ec0e49f5af1fcd8" providerId="LiveId" clId="{B2E773B9-DC27-421D-910E-4EB7A4BA323F}" dt="2024-06-12T22:43:53.832" v="53" actId="20577"/>
      <pc:docMkLst>
        <pc:docMk/>
      </pc:docMkLst>
      <pc:sldChg chg="modSp mod">
        <pc:chgData name="Julian Quintero" userId="8ec0e49f5af1fcd8" providerId="LiveId" clId="{B2E773B9-DC27-421D-910E-4EB7A4BA323F}" dt="2024-06-11T23:16:00.261" v="4" actId="20577"/>
        <pc:sldMkLst>
          <pc:docMk/>
          <pc:sldMk cId="4139157884" sldId="256"/>
        </pc:sldMkLst>
        <pc:spChg chg="mod">
          <ac:chgData name="Julian Quintero" userId="8ec0e49f5af1fcd8" providerId="LiveId" clId="{B2E773B9-DC27-421D-910E-4EB7A4BA323F}" dt="2024-06-11T23:16:00.261" v="4" actId="20577"/>
          <ac:spMkLst>
            <pc:docMk/>
            <pc:sldMk cId="4139157884" sldId="256"/>
            <ac:spMk id="2" creationId="{7661ADA6-90F9-2E65-C74E-D5DEA32029FB}"/>
          </ac:spMkLst>
        </pc:spChg>
      </pc:sldChg>
      <pc:sldChg chg="modSp mod">
        <pc:chgData name="Julian Quintero" userId="8ec0e49f5af1fcd8" providerId="LiveId" clId="{B2E773B9-DC27-421D-910E-4EB7A4BA323F}" dt="2024-06-12T22:43:39.120" v="11" actId="20577"/>
        <pc:sldMkLst>
          <pc:docMk/>
          <pc:sldMk cId="1318692586" sldId="264"/>
        </pc:sldMkLst>
        <pc:spChg chg="mod">
          <ac:chgData name="Julian Quintero" userId="8ec0e49f5af1fcd8" providerId="LiveId" clId="{B2E773B9-DC27-421D-910E-4EB7A4BA323F}" dt="2024-06-12T22:43:39.120" v="11" actId="20577"/>
          <ac:spMkLst>
            <pc:docMk/>
            <pc:sldMk cId="1318692586" sldId="264"/>
            <ac:spMk id="3" creationId="{AB8B5652-B277-7EC4-76F6-36023A4E8DD7}"/>
          </ac:spMkLst>
        </pc:spChg>
      </pc:sldChg>
      <pc:sldChg chg="modSp mod">
        <pc:chgData name="Julian Quintero" userId="8ec0e49f5af1fcd8" providerId="LiveId" clId="{B2E773B9-DC27-421D-910E-4EB7A4BA323F}" dt="2024-06-12T22:43:53.832" v="53" actId="20577"/>
        <pc:sldMkLst>
          <pc:docMk/>
          <pc:sldMk cId="4059512344" sldId="272"/>
        </pc:sldMkLst>
        <pc:spChg chg="mod">
          <ac:chgData name="Julian Quintero" userId="8ec0e49f5af1fcd8" providerId="LiveId" clId="{B2E773B9-DC27-421D-910E-4EB7A4BA323F}" dt="2024-06-12T22:43:53.832" v="53" actId="20577"/>
          <ac:spMkLst>
            <pc:docMk/>
            <pc:sldMk cId="4059512344" sldId="272"/>
            <ac:spMk id="3" creationId="{AB8B5652-B277-7EC4-76F6-36023A4E8DD7}"/>
          </ac:spMkLst>
        </pc:spChg>
      </pc:sldChg>
    </pc:docChg>
  </pc:docChgLst>
  <pc:docChgLst>
    <pc:chgData name="Julian Quintero" userId="8ec0e49f5af1fcd8" providerId="LiveId" clId="{222C0292-BA26-4E38-B049-EEBF34BE5A09}"/>
    <pc:docChg chg="undo redo custSel addSld delSld modSld sldOrd modMainMaster addSection delSection modSection">
      <pc:chgData name="Julian Quintero" userId="8ec0e49f5af1fcd8" providerId="LiveId" clId="{222C0292-BA26-4E38-B049-EEBF34BE5A09}" dt="2025-02-20T01:32:18.777" v="3679" actId="255"/>
      <pc:docMkLst>
        <pc:docMk/>
      </pc:docMkLst>
      <pc:sldChg chg="addSp delSp modSp mod setBg addAnim delDesignElem">
        <pc:chgData name="Julian Quintero" userId="8ec0e49f5af1fcd8" providerId="LiveId" clId="{222C0292-BA26-4E38-B049-EEBF34BE5A09}" dt="2025-02-07T00:30:32.537" v="2131"/>
        <pc:sldMkLst>
          <pc:docMk/>
          <pc:sldMk cId="4139157884" sldId="256"/>
        </pc:sldMkLst>
        <pc:spChg chg="mod">
          <ac:chgData name="Julian Quintero" userId="8ec0e49f5af1fcd8" providerId="LiveId" clId="{222C0292-BA26-4E38-B049-EEBF34BE5A09}" dt="2025-02-03T20:27:17.605" v="1055" actId="26606"/>
          <ac:spMkLst>
            <pc:docMk/>
            <pc:sldMk cId="4139157884" sldId="256"/>
            <ac:spMk id="2" creationId="{7661ADA6-90F9-2E65-C74E-D5DEA32029FB}"/>
          </ac:spMkLst>
        </pc:spChg>
        <pc:spChg chg="mod">
          <ac:chgData name="Julian Quintero" userId="8ec0e49f5af1fcd8" providerId="LiveId" clId="{222C0292-BA26-4E38-B049-EEBF34BE5A09}" dt="2025-02-03T20:27:17.605" v="1055" actId="26606"/>
          <ac:spMkLst>
            <pc:docMk/>
            <pc:sldMk cId="4139157884" sldId="256"/>
            <ac:spMk id="3" creationId="{AB8B5652-B277-7EC4-76F6-36023A4E8DD7}"/>
          </ac:spMkLst>
        </pc:spChg>
        <pc:spChg chg="del">
          <ac:chgData name="Julian Quintero" userId="8ec0e49f5af1fcd8" providerId="LiveId" clId="{222C0292-BA26-4E38-B049-EEBF34BE5A09}" dt="2025-02-03T20:27:17.605" v="1055" actId="26606"/>
          <ac:spMkLst>
            <pc:docMk/>
            <pc:sldMk cId="4139157884" sldId="256"/>
            <ac:spMk id="18" creationId="{4D4677D2-D5AC-4CF9-9EED-2B89D0A1C212}"/>
          </ac:spMkLst>
        </pc:spChg>
        <pc:spChg chg="del">
          <ac:chgData name="Julian Quintero" userId="8ec0e49f5af1fcd8" providerId="LiveId" clId="{222C0292-BA26-4E38-B049-EEBF34BE5A09}" dt="2025-02-03T20:27:17.605" v="1055" actId="26606"/>
          <ac:spMkLst>
            <pc:docMk/>
            <pc:sldMk cId="4139157884" sldId="256"/>
            <ac:spMk id="19" creationId="{C6D54F7E-825A-4BBA-815F-35CCA8B97786}"/>
          </ac:spMkLst>
        </pc:spChg>
        <pc:spChg chg="add del">
          <ac:chgData name="Julian Quintero" userId="8ec0e49f5af1fcd8" providerId="LiveId" clId="{222C0292-BA26-4E38-B049-EEBF34BE5A09}" dt="2025-02-07T00:30:14.467" v="2124"/>
          <ac:spMkLst>
            <pc:docMk/>
            <pc:sldMk cId="4139157884" sldId="256"/>
            <ac:spMk id="24" creationId="{0671A8AE-40A1-4631-A6B8-581AFF065482}"/>
          </ac:spMkLst>
        </pc:spChg>
        <pc:spChg chg="add del">
          <ac:chgData name="Julian Quintero" userId="8ec0e49f5af1fcd8" providerId="LiveId" clId="{222C0292-BA26-4E38-B049-EEBF34BE5A09}" dt="2025-02-07T00:30:14.467" v="2124"/>
          <ac:spMkLst>
            <pc:docMk/>
            <pc:sldMk cId="4139157884" sldId="256"/>
            <ac:spMk id="26" creationId="{AB58EF07-17C2-48CF-ABB0-EEF1F17CB8F0}"/>
          </ac:spMkLst>
        </pc:spChg>
        <pc:spChg chg="add del">
          <ac:chgData name="Julian Quintero" userId="8ec0e49f5af1fcd8" providerId="LiveId" clId="{222C0292-BA26-4E38-B049-EEBF34BE5A09}" dt="2025-02-07T00:30:14.467" v="2124"/>
          <ac:spMkLst>
            <pc:docMk/>
            <pc:sldMk cId="4139157884" sldId="256"/>
            <ac:spMk id="28" creationId="{AF2F604E-43BE-4DC3-B983-E071523364F8}"/>
          </ac:spMkLst>
        </pc:spChg>
        <pc:spChg chg="add del">
          <ac:chgData name="Julian Quintero" userId="8ec0e49f5af1fcd8" providerId="LiveId" clId="{222C0292-BA26-4E38-B049-EEBF34BE5A09}" dt="2025-02-07T00:30:14.467" v="2124"/>
          <ac:spMkLst>
            <pc:docMk/>
            <pc:sldMk cId="4139157884" sldId="256"/>
            <ac:spMk id="30" creationId="{08C9B587-E65E-4B52-B37C-ABEBB6E87928}"/>
          </ac:spMkLst>
        </pc:spChg>
        <pc:picChg chg="mod">
          <ac:chgData name="Julian Quintero" userId="8ec0e49f5af1fcd8" providerId="LiveId" clId="{222C0292-BA26-4E38-B049-EEBF34BE5A09}" dt="2025-02-03T20:27:17.605" v="1055" actId="26606"/>
          <ac:picMkLst>
            <pc:docMk/>
            <pc:sldMk cId="4139157884" sldId="256"/>
            <ac:picMk id="5" creationId="{1333CDB0-0BD7-AD2E-0710-A4F1418121B1}"/>
          </ac:picMkLst>
        </pc:picChg>
      </pc:sldChg>
      <pc:sldChg chg="addSp delSp modSp mod setBg delDesignElem modNotesTx">
        <pc:chgData name="Julian Quintero" userId="8ec0e49f5af1fcd8" providerId="LiveId" clId="{222C0292-BA26-4E38-B049-EEBF34BE5A09}" dt="2025-02-07T00:30:32.537" v="2131"/>
        <pc:sldMkLst>
          <pc:docMk/>
          <pc:sldMk cId="592421140" sldId="259"/>
        </pc:sldMkLst>
        <pc:spChg chg="mod">
          <ac:chgData name="Julian Quintero" userId="8ec0e49f5af1fcd8" providerId="LiveId" clId="{222C0292-BA26-4E38-B049-EEBF34BE5A09}" dt="2025-02-07T00:17:33.634" v="1973" actId="1076"/>
          <ac:spMkLst>
            <pc:docMk/>
            <pc:sldMk cId="592421140" sldId="259"/>
            <ac:spMk id="2" creationId="{7661ADA6-90F9-2E65-C74E-D5DEA32029FB}"/>
          </ac:spMkLst>
        </pc:spChg>
        <pc:spChg chg="mod">
          <ac:chgData name="Julian Quintero" userId="8ec0e49f5af1fcd8" providerId="LiveId" clId="{222C0292-BA26-4E38-B049-EEBF34BE5A09}" dt="2025-02-06T19:16:20.220" v="1852" actId="404"/>
          <ac:spMkLst>
            <pc:docMk/>
            <pc:sldMk cId="592421140" sldId="259"/>
            <ac:spMk id="3" creationId="{AB8B5652-B277-7EC4-76F6-36023A4E8DD7}"/>
          </ac:spMkLst>
        </pc:spChg>
        <pc:spChg chg="add del mod">
          <ac:chgData name="Julian Quintero" userId="8ec0e49f5af1fcd8" providerId="LiveId" clId="{222C0292-BA26-4E38-B049-EEBF34BE5A09}" dt="2025-02-03T20:53:51.392" v="1139" actId="478"/>
          <ac:spMkLst>
            <pc:docMk/>
            <pc:sldMk cId="592421140" sldId="259"/>
            <ac:spMk id="8" creationId="{94E44D93-EBD4-47F0-90AE-B2058D2B160C}"/>
          </ac:spMkLst>
        </pc:spChg>
        <pc:spChg chg="del">
          <ac:chgData name="Julian Quintero" userId="8ec0e49f5af1fcd8" providerId="LiveId" clId="{222C0292-BA26-4E38-B049-EEBF34BE5A09}" dt="2025-02-03T20:29:19.848" v="1067" actId="26606"/>
          <ac:spMkLst>
            <pc:docMk/>
            <pc:sldMk cId="592421140" sldId="259"/>
            <ac:spMk id="24" creationId="{C4285719-470E-454C-AF62-8323075F1F5B}"/>
          </ac:spMkLst>
        </pc:spChg>
        <pc:spChg chg="del">
          <ac:chgData name="Julian Quintero" userId="8ec0e49f5af1fcd8" providerId="LiveId" clId="{222C0292-BA26-4E38-B049-EEBF34BE5A09}" dt="2025-02-03T20:29:19.848" v="1067" actId="26606"/>
          <ac:spMkLst>
            <pc:docMk/>
            <pc:sldMk cId="592421140" sldId="259"/>
            <ac:spMk id="26" creationId="{CD9FE4EF-C4D8-49A0-B2FF-81D8DB7D8A24}"/>
          </ac:spMkLst>
        </pc:spChg>
        <pc:spChg chg="del">
          <ac:chgData name="Julian Quintero" userId="8ec0e49f5af1fcd8" providerId="LiveId" clId="{222C0292-BA26-4E38-B049-EEBF34BE5A09}" dt="2025-02-03T20:29:19.848" v="1067" actId="26606"/>
          <ac:spMkLst>
            <pc:docMk/>
            <pc:sldMk cId="592421140" sldId="259"/>
            <ac:spMk id="28" creationId="{4300840D-0A0B-4512-BACA-B439D5B9C57C}"/>
          </ac:spMkLst>
        </pc:spChg>
        <pc:spChg chg="del">
          <ac:chgData name="Julian Quintero" userId="8ec0e49f5af1fcd8" providerId="LiveId" clId="{222C0292-BA26-4E38-B049-EEBF34BE5A09}" dt="2025-02-03T20:29:19.848" v="1067" actId="26606"/>
          <ac:spMkLst>
            <pc:docMk/>
            <pc:sldMk cId="592421140" sldId="259"/>
            <ac:spMk id="30" creationId="{D2B78728-A580-49A7-84F9-6EF6F583ADE0}"/>
          </ac:spMkLst>
        </pc:spChg>
        <pc:spChg chg="del">
          <ac:chgData name="Julian Quintero" userId="8ec0e49f5af1fcd8" providerId="LiveId" clId="{222C0292-BA26-4E38-B049-EEBF34BE5A09}" dt="2025-02-03T20:29:19.848" v="1067" actId="26606"/>
          <ac:spMkLst>
            <pc:docMk/>
            <pc:sldMk cId="592421140" sldId="259"/>
            <ac:spMk id="32" creationId="{38FAA1A1-D861-433F-88FA-1E9D6FD31D11}"/>
          </ac:spMkLst>
        </pc:spChg>
        <pc:spChg chg="del">
          <ac:chgData name="Julian Quintero" userId="8ec0e49f5af1fcd8" providerId="LiveId" clId="{222C0292-BA26-4E38-B049-EEBF34BE5A09}" dt="2025-02-03T20:29:19.848" v="1067" actId="26606"/>
          <ac:spMkLst>
            <pc:docMk/>
            <pc:sldMk cId="592421140" sldId="259"/>
            <ac:spMk id="34" creationId="{8D71EDA1-87BF-4D5D-AB79-F346FD19278A}"/>
          </ac:spMkLst>
        </pc:spChg>
        <pc:spChg chg="add del">
          <ac:chgData name="Julian Quintero" userId="8ec0e49f5af1fcd8" providerId="LiveId" clId="{222C0292-BA26-4E38-B049-EEBF34BE5A09}" dt="2025-02-03T20:33:45.674" v="1088" actId="26606"/>
          <ac:spMkLst>
            <pc:docMk/>
            <pc:sldMk cId="592421140" sldId="259"/>
            <ac:spMk id="39" creationId="{777A147A-9ED8-46B4-8660-1B3C2AA880B5}"/>
          </ac:spMkLst>
        </pc:spChg>
        <pc:spChg chg="add del">
          <ac:chgData name="Julian Quintero" userId="8ec0e49f5af1fcd8" providerId="LiveId" clId="{222C0292-BA26-4E38-B049-EEBF34BE5A09}" dt="2025-02-03T20:33:45.674" v="1088" actId="26606"/>
          <ac:spMkLst>
            <pc:docMk/>
            <pc:sldMk cId="592421140" sldId="259"/>
            <ac:spMk id="41" creationId="{5D6C15A0-C087-4593-8414-2B4EC1CDC3DE}"/>
          </ac:spMkLst>
        </pc:spChg>
        <pc:spChg chg="add del">
          <ac:chgData name="Julian Quintero" userId="8ec0e49f5af1fcd8" providerId="LiveId" clId="{222C0292-BA26-4E38-B049-EEBF34BE5A09}" dt="2025-02-03T20:35:47.868" v="1105" actId="26606"/>
          <ac:spMkLst>
            <pc:docMk/>
            <pc:sldMk cId="592421140" sldId="259"/>
            <ac:spMk id="44" creationId="{777A147A-9ED8-46B4-8660-1B3C2AA880B5}"/>
          </ac:spMkLst>
        </pc:spChg>
        <pc:spChg chg="add del">
          <ac:chgData name="Julian Quintero" userId="8ec0e49f5af1fcd8" providerId="LiveId" clId="{222C0292-BA26-4E38-B049-EEBF34BE5A09}" dt="2025-02-03T20:35:47.868" v="1105" actId="26606"/>
          <ac:spMkLst>
            <pc:docMk/>
            <pc:sldMk cId="592421140" sldId="259"/>
            <ac:spMk id="45" creationId="{5D6C15A0-C087-4593-8414-2B4EC1CDC3DE}"/>
          </ac:spMkLst>
        </pc:spChg>
        <pc:spChg chg="add del">
          <ac:chgData name="Julian Quintero" userId="8ec0e49f5af1fcd8" providerId="LiveId" clId="{222C0292-BA26-4E38-B049-EEBF34BE5A09}" dt="2025-02-03T20:32:50.451" v="1081" actId="26606"/>
          <ac:spMkLst>
            <pc:docMk/>
            <pc:sldMk cId="592421140" sldId="259"/>
            <ac:spMk id="46" creationId="{100EDD19-6802-4EC3-95CE-CFFAB042CFD6}"/>
          </ac:spMkLst>
        </pc:spChg>
        <pc:spChg chg="add del">
          <ac:chgData name="Julian Quintero" userId="8ec0e49f5af1fcd8" providerId="LiveId" clId="{222C0292-BA26-4E38-B049-EEBF34BE5A09}" dt="2025-02-03T20:32:50.451" v="1081" actId="26606"/>
          <ac:spMkLst>
            <pc:docMk/>
            <pc:sldMk cId="592421140" sldId="259"/>
            <ac:spMk id="48" creationId="{DB17E863-922E-4C26-BD64-E8FD41D28661}"/>
          </ac:spMkLst>
        </pc:spChg>
        <pc:spChg chg="add del">
          <ac:chgData name="Julian Quintero" userId="8ec0e49f5af1fcd8" providerId="LiveId" clId="{222C0292-BA26-4E38-B049-EEBF34BE5A09}" dt="2025-02-03T20:38:17.542" v="1134" actId="26606"/>
          <ac:spMkLst>
            <pc:docMk/>
            <pc:sldMk cId="592421140" sldId="259"/>
            <ac:spMk id="50" creationId="{777A147A-9ED8-46B4-8660-1B3C2AA880B5}"/>
          </ac:spMkLst>
        </pc:spChg>
        <pc:spChg chg="add del">
          <ac:chgData name="Julian Quintero" userId="8ec0e49f5af1fcd8" providerId="LiveId" clId="{222C0292-BA26-4E38-B049-EEBF34BE5A09}" dt="2025-02-03T20:38:17.542" v="1134" actId="26606"/>
          <ac:spMkLst>
            <pc:docMk/>
            <pc:sldMk cId="592421140" sldId="259"/>
            <ac:spMk id="52" creationId="{5D6C15A0-C087-4593-8414-2B4EC1CDC3DE}"/>
          </ac:spMkLst>
        </pc:spChg>
        <pc:spChg chg="add del">
          <ac:chgData name="Julian Quintero" userId="8ec0e49f5af1fcd8" providerId="LiveId" clId="{222C0292-BA26-4E38-B049-EEBF34BE5A09}" dt="2025-02-03T20:38:01.053" v="1131" actId="26606"/>
          <ac:spMkLst>
            <pc:docMk/>
            <pc:sldMk cId="592421140" sldId="259"/>
            <ac:spMk id="57" creationId="{2B97F24A-32CE-4C1C-A50D-3016B394DCFB}"/>
          </ac:spMkLst>
        </pc:spChg>
        <pc:spChg chg="add del">
          <ac:chgData name="Julian Quintero" userId="8ec0e49f5af1fcd8" providerId="LiveId" clId="{222C0292-BA26-4E38-B049-EEBF34BE5A09}" dt="2025-02-03T20:38:01.053" v="1131" actId="26606"/>
          <ac:spMkLst>
            <pc:docMk/>
            <pc:sldMk cId="592421140" sldId="259"/>
            <ac:spMk id="59" creationId="{CD8B4F24-440B-49E9-B85D-733523DC064B}"/>
          </ac:spMkLst>
        </pc:spChg>
        <pc:spChg chg="add del">
          <ac:chgData name="Julian Quintero" userId="8ec0e49f5af1fcd8" providerId="LiveId" clId="{222C0292-BA26-4E38-B049-EEBF34BE5A09}" dt="2025-02-03T20:38:17.538" v="1133" actId="26606"/>
          <ac:spMkLst>
            <pc:docMk/>
            <pc:sldMk cId="592421140" sldId="259"/>
            <ac:spMk id="61" creationId="{F13C74B1-5B17-4795-BED0-7140497B445A}"/>
          </ac:spMkLst>
        </pc:spChg>
        <pc:spChg chg="add del">
          <ac:chgData name="Julian Quintero" userId="8ec0e49f5af1fcd8" providerId="LiveId" clId="{222C0292-BA26-4E38-B049-EEBF34BE5A09}" dt="2025-02-03T20:38:17.538" v="1133" actId="26606"/>
          <ac:spMkLst>
            <pc:docMk/>
            <pc:sldMk cId="592421140" sldId="259"/>
            <ac:spMk id="62" creationId="{D4974D33-8DC5-464E-8C6D-BE58F0669C17}"/>
          </ac:spMkLst>
        </pc:spChg>
        <pc:spChg chg="add del">
          <ac:chgData name="Julian Quintero" userId="8ec0e49f5af1fcd8" providerId="LiveId" clId="{222C0292-BA26-4E38-B049-EEBF34BE5A09}" dt="2025-02-03T20:54:53.095" v="1144" actId="26606"/>
          <ac:spMkLst>
            <pc:docMk/>
            <pc:sldMk cId="592421140" sldId="259"/>
            <ac:spMk id="64" creationId="{2B97F24A-32CE-4C1C-A50D-3016B394DCFB}"/>
          </ac:spMkLst>
        </pc:spChg>
        <pc:spChg chg="add del">
          <ac:chgData name="Julian Quintero" userId="8ec0e49f5af1fcd8" providerId="LiveId" clId="{222C0292-BA26-4E38-B049-EEBF34BE5A09}" dt="2025-02-03T20:54:53.095" v="1144" actId="26606"/>
          <ac:spMkLst>
            <pc:docMk/>
            <pc:sldMk cId="592421140" sldId="259"/>
            <ac:spMk id="65" creationId="{CD8B4F24-440B-49E9-B85D-733523DC064B}"/>
          </ac:spMkLst>
        </pc:spChg>
        <pc:spChg chg="add del">
          <ac:chgData name="Julian Quintero" userId="8ec0e49f5af1fcd8" providerId="LiveId" clId="{222C0292-BA26-4E38-B049-EEBF34BE5A09}" dt="2025-02-07T00:30:14.467" v="2124"/>
          <ac:spMkLst>
            <pc:docMk/>
            <pc:sldMk cId="592421140" sldId="259"/>
            <ac:spMk id="70" creationId="{743AA782-23D1-4521-8CAD-47662984AA08}"/>
          </ac:spMkLst>
        </pc:spChg>
        <pc:spChg chg="add del">
          <ac:chgData name="Julian Quintero" userId="8ec0e49f5af1fcd8" providerId="LiveId" clId="{222C0292-BA26-4E38-B049-EEBF34BE5A09}" dt="2025-02-07T00:30:14.467" v="2124"/>
          <ac:spMkLst>
            <pc:docMk/>
            <pc:sldMk cId="592421140" sldId="259"/>
            <ac:spMk id="72" creationId="{71877DBC-BB60-40F0-AC93-2ACDBAAE60CE}"/>
          </ac:spMkLst>
        </pc:spChg>
        <pc:grpChg chg="add del">
          <ac:chgData name="Julian Quintero" userId="8ec0e49f5af1fcd8" providerId="LiveId" clId="{222C0292-BA26-4E38-B049-EEBF34BE5A09}" dt="2025-02-03T20:33:36.130" v="1087" actId="26606"/>
          <ac:grpSpMkLst>
            <pc:docMk/>
            <pc:sldMk cId="592421140" sldId="259"/>
            <ac:grpSpMk id="47" creationId="{5EFBDE31-BB3E-6CFC-23CD-B5976DA38438}"/>
          </ac:grpSpMkLst>
        </pc:grpChg>
        <pc:picChg chg="add del mod">
          <ac:chgData name="Julian Quintero" userId="8ec0e49f5af1fcd8" providerId="LiveId" clId="{222C0292-BA26-4E38-B049-EEBF34BE5A09}" dt="2025-02-03T20:35:41.111" v="1104" actId="478"/>
          <ac:picMkLst>
            <pc:docMk/>
            <pc:sldMk cId="592421140" sldId="259"/>
            <ac:picMk id="5" creationId="{54814B03-11A7-15DB-B254-F89B71007D09}"/>
          </ac:picMkLst>
        </pc:picChg>
        <pc:picChg chg="add del mod">
          <ac:chgData name="Julian Quintero" userId="8ec0e49f5af1fcd8" providerId="LiveId" clId="{222C0292-BA26-4E38-B049-EEBF34BE5A09}" dt="2025-02-03T20:44:43.343" v="1135" actId="478"/>
          <ac:picMkLst>
            <pc:docMk/>
            <pc:sldMk cId="592421140" sldId="259"/>
            <ac:picMk id="6" creationId="{84F63220-E309-5205-63B2-865CCF243DE4}"/>
          </ac:picMkLst>
        </pc:picChg>
        <pc:picChg chg="add mod">
          <ac:chgData name="Julian Quintero" userId="8ec0e49f5af1fcd8" providerId="LiveId" clId="{222C0292-BA26-4E38-B049-EEBF34BE5A09}" dt="2025-02-03T20:54:53.095" v="1144" actId="26606"/>
          <ac:picMkLst>
            <pc:docMk/>
            <pc:sldMk cId="592421140" sldId="259"/>
            <ac:picMk id="9" creationId="{5C200E50-9281-73FA-7CAD-B8502B8D3902}"/>
          </ac:picMkLst>
        </pc:picChg>
        <pc:picChg chg="add del">
          <ac:chgData name="Julian Quintero" userId="8ec0e49f5af1fcd8" providerId="LiveId" clId="{222C0292-BA26-4E38-B049-EEBF34BE5A09}" dt="2025-02-03T20:33:36.130" v="1087" actId="26606"/>
          <ac:picMkLst>
            <pc:docMk/>
            <pc:sldMk cId="592421140" sldId="259"/>
            <ac:picMk id="43" creationId="{D53FF6FC-8EC6-512E-A19A-19FCC8A3FF52}"/>
          </ac:picMkLst>
        </pc:picChg>
      </pc:sldChg>
      <pc:sldChg chg="addSp delSp modSp mod setBg delDesignElem">
        <pc:chgData name="Julian Quintero" userId="8ec0e49f5af1fcd8" providerId="LiveId" clId="{222C0292-BA26-4E38-B049-EEBF34BE5A09}" dt="2025-02-20T01:31:47.589" v="3677" actId="122"/>
        <pc:sldMkLst>
          <pc:docMk/>
          <pc:sldMk cId="1318692586" sldId="264"/>
        </pc:sldMkLst>
        <pc:spChg chg="mod ord">
          <ac:chgData name="Julian Quintero" userId="8ec0e49f5af1fcd8" providerId="LiveId" clId="{222C0292-BA26-4E38-B049-EEBF34BE5A09}" dt="2025-02-20T01:31:47.589" v="3677" actId="122"/>
          <ac:spMkLst>
            <pc:docMk/>
            <pc:sldMk cId="1318692586" sldId="264"/>
            <ac:spMk id="2" creationId="{7661ADA6-90F9-2E65-C74E-D5DEA32029FB}"/>
          </ac:spMkLst>
        </pc:spChg>
        <pc:spChg chg="del">
          <ac:chgData name="Julian Quintero" userId="8ec0e49f5af1fcd8" providerId="LiveId" clId="{222C0292-BA26-4E38-B049-EEBF34BE5A09}" dt="2025-02-06T15:59:05.489" v="1582" actId="26606"/>
          <ac:spMkLst>
            <pc:docMk/>
            <pc:sldMk cId="1318692586" sldId="264"/>
            <ac:spMk id="27" creationId="{2E17E911-875F-4DE5-8699-99D9F1805A5D}"/>
          </ac:spMkLst>
        </pc:spChg>
        <pc:spChg chg="del">
          <ac:chgData name="Julian Quintero" userId="8ec0e49f5af1fcd8" providerId="LiveId" clId="{222C0292-BA26-4E38-B049-EEBF34BE5A09}" dt="2025-02-06T15:59:05.489" v="1582" actId="26606"/>
          <ac:spMkLst>
            <pc:docMk/>
            <pc:sldMk cId="1318692586" sldId="264"/>
            <ac:spMk id="29" creationId="{CD9FE4EF-C4D8-49A0-B2FF-81D8DB7D8A24}"/>
          </ac:spMkLst>
        </pc:spChg>
        <pc:spChg chg="del">
          <ac:chgData name="Julian Quintero" userId="8ec0e49f5af1fcd8" providerId="LiveId" clId="{222C0292-BA26-4E38-B049-EEBF34BE5A09}" dt="2025-02-06T15:59:05.489" v="1582" actId="26606"/>
          <ac:spMkLst>
            <pc:docMk/>
            <pc:sldMk cId="1318692586" sldId="264"/>
            <ac:spMk id="31" creationId="{4300840D-0A0B-4512-BACA-B439D5B9C57C}"/>
          </ac:spMkLst>
        </pc:spChg>
        <pc:spChg chg="del">
          <ac:chgData name="Julian Quintero" userId="8ec0e49f5af1fcd8" providerId="LiveId" clId="{222C0292-BA26-4E38-B049-EEBF34BE5A09}" dt="2025-02-06T15:59:05.489" v="1582" actId="26606"/>
          <ac:spMkLst>
            <pc:docMk/>
            <pc:sldMk cId="1318692586" sldId="264"/>
            <ac:spMk id="33" creationId="{D2B78728-A580-49A7-84F9-6EF6F583ADE0}"/>
          </ac:spMkLst>
        </pc:spChg>
        <pc:spChg chg="del">
          <ac:chgData name="Julian Quintero" userId="8ec0e49f5af1fcd8" providerId="LiveId" clId="{222C0292-BA26-4E38-B049-EEBF34BE5A09}" dt="2025-02-06T15:59:05.489" v="1582" actId="26606"/>
          <ac:spMkLst>
            <pc:docMk/>
            <pc:sldMk cId="1318692586" sldId="264"/>
            <ac:spMk id="35" creationId="{38FAA1A1-D861-433F-88FA-1E9D6FD31D11}"/>
          </ac:spMkLst>
        </pc:spChg>
        <pc:spChg chg="del">
          <ac:chgData name="Julian Quintero" userId="8ec0e49f5af1fcd8" providerId="LiveId" clId="{222C0292-BA26-4E38-B049-EEBF34BE5A09}" dt="2025-02-06T15:59:05.489" v="1582" actId="26606"/>
          <ac:spMkLst>
            <pc:docMk/>
            <pc:sldMk cId="1318692586" sldId="264"/>
            <ac:spMk id="37" creationId="{8D71EDA1-87BF-4D5D-AB79-F346FD19278A}"/>
          </ac:spMkLst>
        </pc:spChg>
        <pc:spChg chg="add del">
          <ac:chgData name="Julian Quintero" userId="8ec0e49f5af1fcd8" providerId="LiveId" clId="{222C0292-BA26-4E38-B049-EEBF34BE5A09}" dt="2025-02-07T00:11:17.910" v="1922" actId="26606"/>
          <ac:spMkLst>
            <pc:docMk/>
            <pc:sldMk cId="1318692586" sldId="264"/>
            <ac:spMk id="42" creationId="{B50AB553-2A96-4A92-96F2-93548E096954}"/>
          </ac:spMkLst>
        </pc:spChg>
        <pc:spChg chg="add del">
          <ac:chgData name="Julian Quintero" userId="8ec0e49f5af1fcd8" providerId="LiveId" clId="{222C0292-BA26-4E38-B049-EEBF34BE5A09}" dt="2025-02-07T00:11:34.437" v="1927" actId="26606"/>
          <ac:spMkLst>
            <pc:docMk/>
            <pc:sldMk cId="1318692586" sldId="264"/>
            <ac:spMk id="44" creationId="{41AB65AE-A08D-4F43-8E53-5F1B8D842438}"/>
          </ac:spMkLst>
        </pc:spChg>
        <pc:spChg chg="add del">
          <ac:chgData name="Julian Quintero" userId="8ec0e49f5af1fcd8" providerId="LiveId" clId="{222C0292-BA26-4E38-B049-EEBF34BE5A09}" dt="2025-02-07T00:17:46.192" v="1975" actId="26606"/>
          <ac:spMkLst>
            <pc:docMk/>
            <pc:sldMk cId="1318692586" sldId="264"/>
            <ac:spMk id="46" creationId="{B50AB553-2A96-4A92-96F2-93548E096954}"/>
          </ac:spMkLst>
        </pc:spChg>
        <pc:spChg chg="add del">
          <ac:chgData name="Julian Quintero" userId="8ec0e49f5af1fcd8" providerId="LiveId" clId="{222C0292-BA26-4E38-B049-EEBF34BE5A09}" dt="2025-02-07T00:10:54.942" v="1919" actId="26606"/>
          <ac:spMkLst>
            <pc:docMk/>
            <pc:sldMk cId="1318692586" sldId="264"/>
            <ac:spMk id="47" creationId="{C0A1ED06-4733-4020-9C60-81D4D801408D}"/>
          </ac:spMkLst>
        </pc:spChg>
        <pc:spChg chg="add del">
          <ac:chgData name="Julian Quintero" userId="8ec0e49f5af1fcd8" providerId="LiveId" clId="{222C0292-BA26-4E38-B049-EEBF34BE5A09}" dt="2025-02-07T00:10:54.942" v="1919" actId="26606"/>
          <ac:spMkLst>
            <pc:docMk/>
            <pc:sldMk cId="1318692586" sldId="264"/>
            <ac:spMk id="49" creationId="{B0CA3509-3AF9-45FE-93ED-57BB5D5E8E07}"/>
          </ac:spMkLst>
        </pc:spChg>
        <pc:spChg chg="add del">
          <ac:chgData name="Julian Quintero" userId="8ec0e49f5af1fcd8" providerId="LiveId" clId="{222C0292-BA26-4E38-B049-EEBF34BE5A09}" dt="2025-02-07T00:30:14.467" v="2124"/>
          <ac:spMkLst>
            <pc:docMk/>
            <pc:sldMk cId="1318692586" sldId="264"/>
            <ac:spMk id="51" creationId="{35DB3719-6FDC-4E5D-891D-FF40B7300F64}"/>
          </ac:spMkLst>
        </pc:spChg>
        <pc:spChg chg="add del">
          <ac:chgData name="Julian Quintero" userId="8ec0e49f5af1fcd8" providerId="LiveId" clId="{222C0292-BA26-4E38-B049-EEBF34BE5A09}" dt="2025-02-07T00:30:14.467" v="2124"/>
          <ac:spMkLst>
            <pc:docMk/>
            <pc:sldMk cId="1318692586" sldId="264"/>
            <ac:spMk id="53" creationId="{E0CBAC23-2E3F-4A90-BA59-F8299F6A5439}"/>
          </ac:spMkLst>
        </pc:spChg>
        <pc:graphicFrameChg chg="mod modGraphic">
          <ac:chgData name="Julian Quintero" userId="8ec0e49f5af1fcd8" providerId="LiveId" clId="{222C0292-BA26-4E38-B049-EEBF34BE5A09}" dt="2025-02-20T01:27:36.375" v="3663"/>
          <ac:graphicFrameMkLst>
            <pc:docMk/>
            <pc:sldMk cId="1318692586" sldId="264"/>
            <ac:graphicFrameMk id="23" creationId="{67194953-CFED-8A43-FB01-437B82013D6C}"/>
          </ac:graphicFrameMkLst>
        </pc:graphicFrameChg>
        <pc:picChg chg="add del mod ord">
          <ac:chgData name="Julian Quintero" userId="8ec0e49f5af1fcd8" providerId="LiveId" clId="{222C0292-BA26-4E38-B049-EEBF34BE5A09}" dt="2025-02-07T00:17:44.026" v="1974" actId="478"/>
          <ac:picMkLst>
            <pc:docMk/>
            <pc:sldMk cId="1318692586" sldId="264"/>
            <ac:picMk id="4" creationId="{FB9D483C-01FA-5036-B802-700210E4017A}"/>
          </ac:picMkLst>
        </pc:picChg>
        <pc:picChg chg="add del mod ord">
          <ac:chgData name="Julian Quintero" userId="8ec0e49f5af1fcd8" providerId="LiveId" clId="{222C0292-BA26-4E38-B049-EEBF34BE5A09}" dt="2025-02-07T00:11:19.807" v="1923" actId="478"/>
          <ac:picMkLst>
            <pc:docMk/>
            <pc:sldMk cId="1318692586" sldId="264"/>
            <ac:picMk id="5" creationId="{1333CDB0-0BD7-AD2E-0710-A4F1418121B1}"/>
          </ac:picMkLst>
        </pc:picChg>
      </pc:sldChg>
      <pc:sldChg chg="addSp delSp modSp mod setBg setClrOvrMap delDesignElem">
        <pc:chgData name="Julian Quintero" userId="8ec0e49f5af1fcd8" providerId="LiveId" clId="{222C0292-BA26-4E38-B049-EEBF34BE5A09}" dt="2025-02-20T01:31:35.817" v="3674" actId="122"/>
        <pc:sldMkLst>
          <pc:docMk/>
          <pc:sldMk cId="2762701833" sldId="266"/>
        </pc:sldMkLst>
        <pc:spChg chg="mod">
          <ac:chgData name="Julian Quintero" userId="8ec0e49f5af1fcd8" providerId="LiveId" clId="{222C0292-BA26-4E38-B049-EEBF34BE5A09}" dt="2025-02-20T01:31:35.817" v="3674" actId="122"/>
          <ac:spMkLst>
            <pc:docMk/>
            <pc:sldMk cId="2762701833" sldId="266"/>
            <ac:spMk id="34" creationId="{C8246D1C-C317-E9DC-77B2-519F748CABB9}"/>
          </ac:spMkLst>
        </pc:spChg>
        <pc:spChg chg="del">
          <ac:chgData name="Julian Quintero" userId="8ec0e49f5af1fcd8" providerId="LiveId" clId="{222C0292-BA26-4E38-B049-EEBF34BE5A09}" dt="2025-02-03T20:56:33.501" v="1146" actId="26606"/>
          <ac:spMkLst>
            <pc:docMk/>
            <pc:sldMk cId="2762701833" sldId="266"/>
            <ac:spMk id="99" creationId="{C5E6CFF1-2F42-4E10-9A97-F116F46F53FE}"/>
          </ac:spMkLst>
        </pc:spChg>
        <pc:spChg chg="add del">
          <ac:chgData name="Julian Quintero" userId="8ec0e49f5af1fcd8" providerId="LiveId" clId="{222C0292-BA26-4E38-B049-EEBF34BE5A09}" dt="2025-02-07T00:12:15.445" v="1945" actId="26606"/>
          <ac:spMkLst>
            <pc:docMk/>
            <pc:sldMk cId="2762701833" sldId="266"/>
            <ac:spMk id="106" creationId="{45D37F4E-DDB4-456B-97E0-9937730A039F}"/>
          </ac:spMkLst>
        </pc:spChg>
        <pc:spChg chg="add del">
          <ac:chgData name="Julian Quintero" userId="8ec0e49f5af1fcd8" providerId="LiveId" clId="{222C0292-BA26-4E38-B049-EEBF34BE5A09}" dt="2025-02-07T00:12:15.445" v="1945" actId="26606"/>
          <ac:spMkLst>
            <pc:docMk/>
            <pc:sldMk cId="2762701833" sldId="266"/>
            <ac:spMk id="108" creationId="{B2DD41CD-8F47-4F56-AD12-4E2FF7696987}"/>
          </ac:spMkLst>
        </pc:spChg>
        <pc:spChg chg="add del">
          <ac:chgData name="Julian Quintero" userId="8ec0e49f5af1fcd8" providerId="LiveId" clId="{222C0292-BA26-4E38-B049-EEBF34BE5A09}" dt="2025-02-07T00:12:15.422" v="1944" actId="26606"/>
          <ac:spMkLst>
            <pc:docMk/>
            <pc:sldMk cId="2762701833" sldId="266"/>
            <ac:spMk id="113" creationId="{B50AB553-2A96-4A92-96F2-93548E096954}"/>
          </ac:spMkLst>
        </pc:spChg>
        <pc:spChg chg="add del">
          <ac:chgData name="Julian Quintero" userId="8ec0e49f5af1fcd8" providerId="LiveId" clId="{222C0292-BA26-4E38-B049-EEBF34BE5A09}" dt="2025-02-07T00:17:54.391" v="1976" actId="26606"/>
          <ac:spMkLst>
            <pc:docMk/>
            <pc:sldMk cId="2762701833" sldId="266"/>
            <ac:spMk id="115" creationId="{B0CA3509-3AF9-45FE-93ED-57BB5D5E8E07}"/>
          </ac:spMkLst>
        </pc:spChg>
        <pc:spChg chg="add del">
          <ac:chgData name="Julian Quintero" userId="8ec0e49f5af1fcd8" providerId="LiveId" clId="{222C0292-BA26-4E38-B049-EEBF34BE5A09}" dt="2025-02-07T00:17:54.391" v="1976" actId="26606"/>
          <ac:spMkLst>
            <pc:docMk/>
            <pc:sldMk cId="2762701833" sldId="266"/>
            <ac:spMk id="116" creationId="{C0A1ED06-4733-4020-9C60-81D4D801408D}"/>
          </ac:spMkLst>
        </pc:spChg>
        <pc:spChg chg="add del">
          <ac:chgData name="Julian Quintero" userId="8ec0e49f5af1fcd8" providerId="LiveId" clId="{222C0292-BA26-4E38-B049-EEBF34BE5A09}" dt="2025-02-07T00:30:14.467" v="2124"/>
          <ac:spMkLst>
            <pc:docMk/>
            <pc:sldMk cId="2762701833" sldId="266"/>
            <ac:spMk id="118" creationId="{45D37F4E-DDB4-456B-97E0-9937730A039F}"/>
          </ac:spMkLst>
        </pc:spChg>
        <pc:spChg chg="add del">
          <ac:chgData name="Julian Quintero" userId="8ec0e49f5af1fcd8" providerId="LiveId" clId="{222C0292-BA26-4E38-B049-EEBF34BE5A09}" dt="2025-02-07T00:30:14.467" v="2124"/>
          <ac:spMkLst>
            <pc:docMk/>
            <pc:sldMk cId="2762701833" sldId="266"/>
            <ac:spMk id="119" creationId="{B2DD41CD-8F47-4F56-AD12-4E2FF7696987}"/>
          </ac:spMkLst>
        </pc:spChg>
        <pc:spChg chg="add del">
          <ac:chgData name="Julian Quintero" userId="8ec0e49f5af1fcd8" providerId="LiveId" clId="{222C0292-BA26-4E38-B049-EEBF34BE5A09}" dt="2025-02-07T00:17:20.317" v="1972" actId="26606"/>
          <ac:spMkLst>
            <pc:docMk/>
            <pc:sldMk cId="2762701833" sldId="266"/>
            <ac:spMk id="121" creationId="{84ECDE7A-6944-466D-8FFE-149A29BA6BAE}"/>
          </ac:spMkLst>
        </pc:spChg>
        <pc:spChg chg="add del">
          <ac:chgData name="Julian Quintero" userId="8ec0e49f5af1fcd8" providerId="LiveId" clId="{222C0292-BA26-4E38-B049-EEBF34BE5A09}" dt="2025-02-07T00:17:20.317" v="1972" actId="26606"/>
          <ac:spMkLst>
            <pc:docMk/>
            <pc:sldMk cId="2762701833" sldId="266"/>
            <ac:spMk id="123" creationId="{B3420082-9415-44EC-802E-C77D71D59C57}"/>
          </ac:spMkLst>
        </pc:spChg>
        <pc:spChg chg="add del">
          <ac:chgData name="Julian Quintero" userId="8ec0e49f5af1fcd8" providerId="LiveId" clId="{222C0292-BA26-4E38-B049-EEBF34BE5A09}" dt="2025-02-07T00:17:20.317" v="1972" actId="26606"/>
          <ac:spMkLst>
            <pc:docMk/>
            <pc:sldMk cId="2762701833" sldId="266"/>
            <ac:spMk id="125" creationId="{55A52C45-1FCB-4636-A80F-2849B8226C01}"/>
          </ac:spMkLst>
        </pc:spChg>
        <pc:spChg chg="add del">
          <ac:chgData name="Julian Quintero" userId="8ec0e49f5af1fcd8" providerId="LiveId" clId="{222C0292-BA26-4E38-B049-EEBF34BE5A09}" dt="2025-02-07T00:17:20.317" v="1972" actId="26606"/>
          <ac:spMkLst>
            <pc:docMk/>
            <pc:sldMk cId="2762701833" sldId="266"/>
            <ac:spMk id="127" creationId="{768EB4DD-3704-43AD-92B3-C4E0C6EA92CB}"/>
          </ac:spMkLst>
        </pc:spChg>
        <pc:graphicFrameChg chg="mod modGraphic">
          <ac:chgData name="Julian Quintero" userId="8ec0e49f5af1fcd8" providerId="LiveId" clId="{222C0292-BA26-4E38-B049-EEBF34BE5A09}" dt="2025-02-20T01:31:28.541" v="3673"/>
          <ac:graphicFrameMkLst>
            <pc:docMk/>
            <pc:sldMk cId="2762701833" sldId="266"/>
            <ac:graphicFrameMk id="94" creationId="{CE5B7B2E-6EEE-116C-6CE1-28669E11799E}"/>
          </ac:graphicFrameMkLst>
        </pc:graphicFrameChg>
        <pc:picChg chg="add del mod ord">
          <ac:chgData name="Julian Quintero" userId="8ec0e49f5af1fcd8" providerId="LiveId" clId="{222C0292-BA26-4E38-B049-EEBF34BE5A09}" dt="2025-02-07T00:16:59.171" v="1970" actId="478"/>
          <ac:picMkLst>
            <pc:docMk/>
            <pc:sldMk cId="2762701833" sldId="266"/>
            <ac:picMk id="3" creationId="{57E008A4-92AD-B7DF-E63E-7E2D8A8B014A}"/>
          </ac:picMkLst>
        </pc:picChg>
        <pc:picChg chg="del">
          <ac:chgData name="Julian Quintero" userId="8ec0e49f5af1fcd8" providerId="LiveId" clId="{222C0292-BA26-4E38-B049-EEBF34BE5A09}" dt="2025-02-03T20:56:26.858" v="1145" actId="478"/>
          <ac:picMkLst>
            <pc:docMk/>
            <pc:sldMk cId="2762701833" sldId="266"/>
            <ac:picMk id="5" creationId="{1333CDB0-0BD7-AD2E-0710-A4F1418121B1}"/>
          </ac:picMkLst>
        </pc:picChg>
        <pc:cxnChg chg="del">
          <ac:chgData name="Julian Quintero" userId="8ec0e49f5af1fcd8" providerId="LiveId" clId="{222C0292-BA26-4E38-B049-EEBF34BE5A09}" dt="2025-02-03T20:56:33.501" v="1146" actId="26606"/>
          <ac:cxnSpMkLst>
            <pc:docMk/>
            <pc:sldMk cId="2762701833" sldId="266"/>
            <ac:cxnSpMk id="101" creationId="{96A8629B-8289-498B-939B-1CA0C106182C}"/>
          </ac:cxnSpMkLst>
        </pc:cxnChg>
      </pc:sldChg>
      <pc:sldChg chg="addSp delSp modSp del mod">
        <pc:chgData name="Julian Quintero" userId="8ec0e49f5af1fcd8" providerId="LiveId" clId="{222C0292-BA26-4E38-B049-EEBF34BE5A09}" dt="2025-02-07T00:06:19.225" v="1858" actId="2696"/>
        <pc:sldMkLst>
          <pc:docMk/>
          <pc:sldMk cId="533348410" sldId="268"/>
        </pc:sldMkLst>
        <pc:spChg chg="mod">
          <ac:chgData name="Julian Quintero" userId="8ec0e49f5af1fcd8" providerId="LiveId" clId="{222C0292-BA26-4E38-B049-EEBF34BE5A09}" dt="2025-02-06T19:12:05.537" v="1804" actId="26606"/>
          <ac:spMkLst>
            <pc:docMk/>
            <pc:sldMk cId="533348410" sldId="268"/>
            <ac:spMk id="2" creationId="{7661ADA6-90F9-2E65-C74E-D5DEA32029FB}"/>
          </ac:spMkLst>
        </pc:spChg>
        <pc:spChg chg="mod">
          <ac:chgData name="Julian Quintero" userId="8ec0e49f5af1fcd8" providerId="LiveId" clId="{222C0292-BA26-4E38-B049-EEBF34BE5A09}" dt="2025-02-06T19:16:41.485" v="1857" actId="403"/>
          <ac:spMkLst>
            <pc:docMk/>
            <pc:sldMk cId="533348410" sldId="268"/>
            <ac:spMk id="3" creationId="{AB8B5652-B277-7EC4-76F6-36023A4E8DD7}"/>
          </ac:spMkLst>
        </pc:spChg>
        <pc:spChg chg="del">
          <ac:chgData name="Julian Quintero" userId="8ec0e49f5af1fcd8" providerId="LiveId" clId="{222C0292-BA26-4E38-B049-EEBF34BE5A09}" dt="2025-02-06T19:12:05.537" v="1804" actId="26606"/>
          <ac:spMkLst>
            <pc:docMk/>
            <pc:sldMk cId="533348410" sldId="268"/>
            <ac:spMk id="40" creationId="{2E17E911-875F-4DE5-8699-99D9F1805A5D}"/>
          </ac:spMkLst>
        </pc:spChg>
        <pc:spChg chg="del">
          <ac:chgData name="Julian Quintero" userId="8ec0e49f5af1fcd8" providerId="LiveId" clId="{222C0292-BA26-4E38-B049-EEBF34BE5A09}" dt="2025-02-06T19:12:05.537" v="1804" actId="26606"/>
          <ac:spMkLst>
            <pc:docMk/>
            <pc:sldMk cId="533348410" sldId="268"/>
            <ac:spMk id="42" creationId="{CD9FE4EF-C4D8-49A0-B2FF-81D8DB7D8A24}"/>
          </ac:spMkLst>
        </pc:spChg>
        <pc:spChg chg="del">
          <ac:chgData name="Julian Quintero" userId="8ec0e49f5af1fcd8" providerId="LiveId" clId="{222C0292-BA26-4E38-B049-EEBF34BE5A09}" dt="2025-02-06T19:12:05.537" v="1804" actId="26606"/>
          <ac:spMkLst>
            <pc:docMk/>
            <pc:sldMk cId="533348410" sldId="268"/>
            <ac:spMk id="44" creationId="{4300840D-0A0B-4512-BACA-B439D5B9C57C}"/>
          </ac:spMkLst>
        </pc:spChg>
        <pc:spChg chg="del">
          <ac:chgData name="Julian Quintero" userId="8ec0e49f5af1fcd8" providerId="LiveId" clId="{222C0292-BA26-4E38-B049-EEBF34BE5A09}" dt="2025-02-06T19:12:05.537" v="1804" actId="26606"/>
          <ac:spMkLst>
            <pc:docMk/>
            <pc:sldMk cId="533348410" sldId="268"/>
            <ac:spMk id="46" creationId="{D2B78728-A580-49A7-84F9-6EF6F583ADE0}"/>
          </ac:spMkLst>
        </pc:spChg>
        <pc:spChg chg="del">
          <ac:chgData name="Julian Quintero" userId="8ec0e49f5af1fcd8" providerId="LiveId" clId="{222C0292-BA26-4E38-B049-EEBF34BE5A09}" dt="2025-02-06T19:12:05.537" v="1804" actId="26606"/>
          <ac:spMkLst>
            <pc:docMk/>
            <pc:sldMk cId="533348410" sldId="268"/>
            <ac:spMk id="48" creationId="{38FAA1A1-D861-433F-88FA-1E9D6FD31D11}"/>
          </ac:spMkLst>
        </pc:spChg>
        <pc:spChg chg="del">
          <ac:chgData name="Julian Quintero" userId="8ec0e49f5af1fcd8" providerId="LiveId" clId="{222C0292-BA26-4E38-B049-EEBF34BE5A09}" dt="2025-02-06T19:12:05.537" v="1804" actId="26606"/>
          <ac:spMkLst>
            <pc:docMk/>
            <pc:sldMk cId="533348410" sldId="268"/>
            <ac:spMk id="50" creationId="{8D71EDA1-87BF-4D5D-AB79-F346FD19278A}"/>
          </ac:spMkLst>
        </pc:spChg>
        <pc:spChg chg="add">
          <ac:chgData name="Julian Quintero" userId="8ec0e49f5af1fcd8" providerId="LiveId" clId="{222C0292-BA26-4E38-B049-EEBF34BE5A09}" dt="2025-02-06T19:12:05.537" v="1804" actId="26606"/>
          <ac:spMkLst>
            <pc:docMk/>
            <pc:sldMk cId="533348410" sldId="268"/>
            <ac:spMk id="55" creationId="{6B5E2835-4E47-45B3-9CFE-732FF7B05472}"/>
          </ac:spMkLst>
        </pc:spChg>
        <pc:spChg chg="add">
          <ac:chgData name="Julian Quintero" userId="8ec0e49f5af1fcd8" providerId="LiveId" clId="{222C0292-BA26-4E38-B049-EEBF34BE5A09}" dt="2025-02-06T19:12:05.537" v="1804" actId="26606"/>
          <ac:spMkLst>
            <pc:docMk/>
            <pc:sldMk cId="533348410" sldId="268"/>
            <ac:spMk id="57" creationId="{5B45AD5D-AA52-4F7B-9362-576A39AD9E09}"/>
          </ac:spMkLst>
        </pc:spChg>
        <pc:spChg chg="add">
          <ac:chgData name="Julian Quintero" userId="8ec0e49f5af1fcd8" providerId="LiveId" clId="{222C0292-BA26-4E38-B049-EEBF34BE5A09}" dt="2025-02-06T19:12:05.537" v="1804" actId="26606"/>
          <ac:spMkLst>
            <pc:docMk/>
            <pc:sldMk cId="533348410" sldId="268"/>
            <ac:spMk id="59" creationId="{AEDD7960-4866-4399-BEF6-DD1431AB4E34}"/>
          </ac:spMkLst>
        </pc:spChg>
        <pc:spChg chg="add">
          <ac:chgData name="Julian Quintero" userId="8ec0e49f5af1fcd8" providerId="LiveId" clId="{222C0292-BA26-4E38-B049-EEBF34BE5A09}" dt="2025-02-06T19:12:05.537" v="1804" actId="26606"/>
          <ac:spMkLst>
            <pc:docMk/>
            <pc:sldMk cId="533348410" sldId="268"/>
            <ac:spMk id="61" creationId="{55D4142C-5077-457F-A6AD-3FECFDB39685}"/>
          </ac:spMkLst>
        </pc:spChg>
        <pc:spChg chg="add">
          <ac:chgData name="Julian Quintero" userId="8ec0e49f5af1fcd8" providerId="LiveId" clId="{222C0292-BA26-4E38-B049-EEBF34BE5A09}" dt="2025-02-06T19:12:05.537" v="1804" actId="26606"/>
          <ac:spMkLst>
            <pc:docMk/>
            <pc:sldMk cId="533348410" sldId="268"/>
            <ac:spMk id="63" creationId="{7A5F0580-5EE9-419F-96EE-B6529EF6E7D0}"/>
          </ac:spMkLst>
        </pc:spChg>
        <pc:picChg chg="mod ord">
          <ac:chgData name="Julian Quintero" userId="8ec0e49f5af1fcd8" providerId="LiveId" clId="{222C0292-BA26-4E38-B049-EEBF34BE5A09}" dt="2025-02-06T19:12:05.537" v="1804" actId="26606"/>
          <ac:picMkLst>
            <pc:docMk/>
            <pc:sldMk cId="533348410" sldId="268"/>
            <ac:picMk id="36" creationId="{4D6D2C8F-DBFB-5ABF-E0CA-F4EE8235B79F}"/>
          </ac:picMkLst>
        </pc:picChg>
      </pc:sldChg>
      <pc:sldChg chg="addSp delSp modSp del mod">
        <pc:chgData name="Julian Quintero" userId="8ec0e49f5af1fcd8" providerId="LiveId" clId="{222C0292-BA26-4E38-B049-EEBF34BE5A09}" dt="2025-02-07T00:06:19.225" v="1858" actId="2696"/>
        <pc:sldMkLst>
          <pc:docMk/>
          <pc:sldMk cId="1574729094" sldId="271"/>
        </pc:sldMkLst>
        <pc:spChg chg="mod">
          <ac:chgData name="Julian Quintero" userId="8ec0e49f5af1fcd8" providerId="LiveId" clId="{222C0292-BA26-4E38-B049-EEBF34BE5A09}" dt="2025-02-06T19:12:19.322" v="1807" actId="26606"/>
          <ac:spMkLst>
            <pc:docMk/>
            <pc:sldMk cId="1574729094" sldId="271"/>
            <ac:spMk id="2" creationId="{7661ADA6-90F9-2E65-C74E-D5DEA32029FB}"/>
          </ac:spMkLst>
        </pc:spChg>
        <pc:spChg chg="add del">
          <ac:chgData name="Julian Quintero" userId="8ec0e49f5af1fcd8" providerId="LiveId" clId="{222C0292-BA26-4E38-B049-EEBF34BE5A09}" dt="2025-02-06T19:12:19.322" v="1807" actId="26606"/>
          <ac:spMkLst>
            <pc:docMk/>
            <pc:sldMk cId="1574729094" sldId="271"/>
            <ac:spMk id="24" creationId="{2151139A-886F-4B97-8815-729AD3831BBD}"/>
          </ac:spMkLst>
        </pc:spChg>
        <pc:spChg chg="add del">
          <ac:chgData name="Julian Quintero" userId="8ec0e49f5af1fcd8" providerId="LiveId" clId="{222C0292-BA26-4E38-B049-EEBF34BE5A09}" dt="2025-02-06T19:12:19.322" v="1807" actId="26606"/>
          <ac:spMkLst>
            <pc:docMk/>
            <pc:sldMk cId="1574729094" sldId="271"/>
            <ac:spMk id="26" creationId="{AB5E08C4-8CDD-4623-A5B8-E998C6DEE3B7}"/>
          </ac:spMkLst>
        </pc:spChg>
        <pc:spChg chg="add del">
          <ac:chgData name="Julian Quintero" userId="8ec0e49f5af1fcd8" providerId="LiveId" clId="{222C0292-BA26-4E38-B049-EEBF34BE5A09}" dt="2025-02-06T19:12:19.322" v="1807" actId="26606"/>
          <ac:spMkLst>
            <pc:docMk/>
            <pc:sldMk cId="1574729094" sldId="271"/>
            <ac:spMk id="28" creationId="{AFFC87AC-C919-4FE5-BAC3-39509E001152}"/>
          </ac:spMkLst>
        </pc:spChg>
        <pc:spChg chg="add del">
          <ac:chgData name="Julian Quintero" userId="8ec0e49f5af1fcd8" providerId="LiveId" clId="{222C0292-BA26-4E38-B049-EEBF34BE5A09}" dt="2025-02-06T19:12:19.322" v="1807" actId="26606"/>
          <ac:spMkLst>
            <pc:docMk/>
            <pc:sldMk cId="1574729094" sldId="271"/>
            <ac:spMk id="30" creationId="{7D0659F6-0853-468D-B1B2-44FDBE98B80F}"/>
          </ac:spMkLst>
        </pc:spChg>
        <pc:spChg chg="add del">
          <ac:chgData name="Julian Quintero" userId="8ec0e49f5af1fcd8" providerId="LiveId" clId="{222C0292-BA26-4E38-B049-EEBF34BE5A09}" dt="2025-02-06T19:12:19.322" v="1807" actId="26606"/>
          <ac:spMkLst>
            <pc:docMk/>
            <pc:sldMk cId="1574729094" sldId="271"/>
            <ac:spMk id="32" creationId="{15F33878-D502-4FFA-8ACE-F2AECDB2A23F}"/>
          </ac:spMkLst>
        </pc:spChg>
        <pc:spChg chg="add del">
          <ac:chgData name="Julian Quintero" userId="8ec0e49f5af1fcd8" providerId="LiveId" clId="{222C0292-BA26-4E38-B049-EEBF34BE5A09}" dt="2025-02-06T19:12:19.322" v="1807" actId="26606"/>
          <ac:spMkLst>
            <pc:docMk/>
            <pc:sldMk cId="1574729094" sldId="271"/>
            <ac:spMk id="34" creationId="{977ACDD7-882D-4B81-A213-84C82B96B01E}"/>
          </ac:spMkLst>
        </pc:spChg>
        <pc:spChg chg="add del">
          <ac:chgData name="Julian Quintero" userId="8ec0e49f5af1fcd8" providerId="LiveId" clId="{222C0292-BA26-4E38-B049-EEBF34BE5A09}" dt="2025-02-06T19:12:19.318" v="1806" actId="26606"/>
          <ac:spMkLst>
            <pc:docMk/>
            <pc:sldMk cId="1574729094" sldId="271"/>
            <ac:spMk id="39" creationId="{E8D41CF8-5232-42BC-8D05-AFEDE215398E}"/>
          </ac:spMkLst>
        </pc:spChg>
        <pc:spChg chg="add del">
          <ac:chgData name="Julian Quintero" userId="8ec0e49f5af1fcd8" providerId="LiveId" clId="{222C0292-BA26-4E38-B049-EEBF34BE5A09}" dt="2025-02-06T19:12:19.318" v="1806" actId="26606"/>
          <ac:spMkLst>
            <pc:docMk/>
            <pc:sldMk cId="1574729094" sldId="271"/>
            <ac:spMk id="41" creationId="{49237091-E62C-4878-AA4C-0B9995ADB28F}"/>
          </ac:spMkLst>
        </pc:spChg>
        <pc:spChg chg="add">
          <ac:chgData name="Julian Quintero" userId="8ec0e49f5af1fcd8" providerId="LiveId" clId="{222C0292-BA26-4E38-B049-EEBF34BE5A09}" dt="2025-02-06T19:12:19.322" v="1807" actId="26606"/>
          <ac:spMkLst>
            <pc:docMk/>
            <pc:sldMk cId="1574729094" sldId="271"/>
            <ac:spMk id="43" creationId="{BCED4D40-4B67-4331-AC48-79B82B4A47D8}"/>
          </ac:spMkLst>
        </pc:spChg>
        <pc:spChg chg="add">
          <ac:chgData name="Julian Quintero" userId="8ec0e49f5af1fcd8" providerId="LiveId" clId="{222C0292-BA26-4E38-B049-EEBF34BE5A09}" dt="2025-02-06T19:12:19.322" v="1807" actId="26606"/>
          <ac:spMkLst>
            <pc:docMk/>
            <pc:sldMk cId="1574729094" sldId="271"/>
            <ac:spMk id="44" creationId="{670CEDEF-4F34-412E-84EE-329C1E936AF5}"/>
          </ac:spMkLst>
        </pc:spChg>
        <pc:picChg chg="mod">
          <ac:chgData name="Julian Quintero" userId="8ec0e49f5af1fcd8" providerId="LiveId" clId="{222C0292-BA26-4E38-B049-EEBF34BE5A09}" dt="2025-02-06T19:12:19.322" v="1807" actId="26606"/>
          <ac:picMkLst>
            <pc:docMk/>
            <pc:sldMk cId="1574729094" sldId="271"/>
            <ac:picMk id="12" creationId="{3B42C4CC-A0A2-3D76-F25E-7B5A65E66AD7}"/>
          </ac:picMkLst>
        </pc:picChg>
      </pc:sldChg>
      <pc:sldChg chg="addSp delSp modSp del mod">
        <pc:chgData name="Julian Quintero" userId="8ec0e49f5af1fcd8" providerId="LiveId" clId="{222C0292-BA26-4E38-B049-EEBF34BE5A09}" dt="2025-02-07T00:06:19.225" v="1858" actId="2696"/>
        <pc:sldMkLst>
          <pc:docMk/>
          <pc:sldMk cId="444336751" sldId="273"/>
        </pc:sldMkLst>
        <pc:spChg chg="mod">
          <ac:chgData name="Julian Quintero" userId="8ec0e49f5af1fcd8" providerId="LiveId" clId="{222C0292-BA26-4E38-B049-EEBF34BE5A09}" dt="2025-02-06T19:14:14.279" v="1809" actId="26606"/>
          <ac:spMkLst>
            <pc:docMk/>
            <pc:sldMk cId="444336751" sldId="273"/>
            <ac:spMk id="2" creationId="{7661ADA6-90F9-2E65-C74E-D5DEA32029FB}"/>
          </ac:spMkLst>
        </pc:spChg>
        <pc:spChg chg="del">
          <ac:chgData name="Julian Quintero" userId="8ec0e49f5af1fcd8" providerId="LiveId" clId="{222C0292-BA26-4E38-B049-EEBF34BE5A09}" dt="2025-02-06T19:14:07.176" v="1808" actId="26606"/>
          <ac:spMkLst>
            <pc:docMk/>
            <pc:sldMk cId="444336751" sldId="273"/>
            <ac:spMk id="51" creationId="{A8384FB5-9ADC-4DDC-881B-597D56F5B15D}"/>
          </ac:spMkLst>
        </pc:spChg>
        <pc:spChg chg="del">
          <ac:chgData name="Julian Quintero" userId="8ec0e49f5af1fcd8" providerId="LiveId" clId="{222C0292-BA26-4E38-B049-EEBF34BE5A09}" dt="2025-02-06T19:14:07.176" v="1808" actId="26606"/>
          <ac:spMkLst>
            <pc:docMk/>
            <pc:sldMk cId="444336751" sldId="273"/>
            <ac:spMk id="53" creationId="{91E5A9A7-95C6-4F4F-B00E-C82E07FE62EF}"/>
          </ac:spMkLst>
        </pc:spChg>
        <pc:spChg chg="del">
          <ac:chgData name="Julian Quintero" userId="8ec0e49f5af1fcd8" providerId="LiveId" clId="{222C0292-BA26-4E38-B049-EEBF34BE5A09}" dt="2025-02-06T19:14:07.176" v="1808" actId="26606"/>
          <ac:spMkLst>
            <pc:docMk/>
            <pc:sldMk cId="444336751" sldId="273"/>
            <ac:spMk id="55" creationId="{D07DD2DE-F619-49DD-B5E7-03A290FF4ED1}"/>
          </ac:spMkLst>
        </pc:spChg>
        <pc:spChg chg="del">
          <ac:chgData name="Julian Quintero" userId="8ec0e49f5af1fcd8" providerId="LiveId" clId="{222C0292-BA26-4E38-B049-EEBF34BE5A09}" dt="2025-02-06T19:14:07.176" v="1808" actId="26606"/>
          <ac:spMkLst>
            <pc:docMk/>
            <pc:sldMk cId="444336751" sldId="273"/>
            <ac:spMk id="57" creationId="{85149191-5F60-4A28-AAFF-039F96B0F3EC}"/>
          </ac:spMkLst>
        </pc:spChg>
        <pc:spChg chg="del">
          <ac:chgData name="Julian Quintero" userId="8ec0e49f5af1fcd8" providerId="LiveId" clId="{222C0292-BA26-4E38-B049-EEBF34BE5A09}" dt="2025-02-06T19:14:07.176" v="1808" actId="26606"/>
          <ac:spMkLst>
            <pc:docMk/>
            <pc:sldMk cId="444336751" sldId="273"/>
            <ac:spMk id="62" creationId="{F8260ED5-17F7-4158-B241-D51DD4CF1B7E}"/>
          </ac:spMkLst>
        </pc:spChg>
        <pc:spChg chg="add del">
          <ac:chgData name="Julian Quintero" userId="8ec0e49f5af1fcd8" providerId="LiveId" clId="{222C0292-BA26-4E38-B049-EEBF34BE5A09}" dt="2025-02-06T19:14:14.279" v="1809" actId="26606"/>
          <ac:spMkLst>
            <pc:docMk/>
            <pc:sldMk cId="444336751" sldId="273"/>
            <ac:spMk id="67" creationId="{C1A1C5D3-C053-4EE9-BE1A-419B6E27CCAE}"/>
          </ac:spMkLst>
        </pc:spChg>
        <pc:spChg chg="add del">
          <ac:chgData name="Julian Quintero" userId="8ec0e49f5af1fcd8" providerId="LiveId" clId="{222C0292-BA26-4E38-B049-EEBF34BE5A09}" dt="2025-02-06T19:14:14.279" v="1809" actId="26606"/>
          <ac:spMkLst>
            <pc:docMk/>
            <pc:sldMk cId="444336751" sldId="273"/>
            <ac:spMk id="69" creationId="{A3473CF9-37EB-43E7-89EF-D2D1C53D1DAC}"/>
          </ac:spMkLst>
        </pc:spChg>
        <pc:spChg chg="add del">
          <ac:chgData name="Julian Quintero" userId="8ec0e49f5af1fcd8" providerId="LiveId" clId="{222C0292-BA26-4E38-B049-EEBF34BE5A09}" dt="2025-02-06T19:14:14.279" v="1809" actId="26606"/>
          <ac:spMkLst>
            <pc:docMk/>
            <pc:sldMk cId="444336751" sldId="273"/>
            <ac:spMk id="71" creationId="{586B4EF9-43BA-4655-A6FF-1D8E21574C95}"/>
          </ac:spMkLst>
        </pc:spChg>
        <pc:spChg chg="add">
          <ac:chgData name="Julian Quintero" userId="8ec0e49f5af1fcd8" providerId="LiveId" clId="{222C0292-BA26-4E38-B049-EEBF34BE5A09}" dt="2025-02-06T19:14:14.279" v="1809" actId="26606"/>
          <ac:spMkLst>
            <pc:docMk/>
            <pc:sldMk cId="444336751" sldId="273"/>
            <ac:spMk id="76" creationId="{68AF5748-FED8-45BA-8631-26D1D10F3246}"/>
          </ac:spMkLst>
        </pc:spChg>
        <pc:spChg chg="add">
          <ac:chgData name="Julian Quintero" userId="8ec0e49f5af1fcd8" providerId="LiveId" clId="{222C0292-BA26-4E38-B049-EEBF34BE5A09}" dt="2025-02-06T19:14:14.279" v="1809" actId="26606"/>
          <ac:spMkLst>
            <pc:docMk/>
            <pc:sldMk cId="444336751" sldId="273"/>
            <ac:spMk id="78" creationId="{AF2F604E-43BE-4DC3-B983-E071523364F8}"/>
          </ac:spMkLst>
        </pc:spChg>
        <pc:spChg chg="add">
          <ac:chgData name="Julian Quintero" userId="8ec0e49f5af1fcd8" providerId="LiveId" clId="{222C0292-BA26-4E38-B049-EEBF34BE5A09}" dt="2025-02-06T19:14:14.279" v="1809" actId="26606"/>
          <ac:spMkLst>
            <pc:docMk/>
            <pc:sldMk cId="444336751" sldId="273"/>
            <ac:spMk id="80" creationId="{08C9B587-E65E-4B52-B37C-ABEBB6E87928}"/>
          </ac:spMkLst>
        </pc:spChg>
        <pc:picChg chg="mod">
          <ac:chgData name="Julian Quintero" userId="8ec0e49f5af1fcd8" providerId="LiveId" clId="{222C0292-BA26-4E38-B049-EEBF34BE5A09}" dt="2025-02-06T19:14:14.279" v="1809" actId="26606"/>
          <ac:picMkLst>
            <pc:docMk/>
            <pc:sldMk cId="444336751" sldId="273"/>
            <ac:picMk id="10" creationId="{8782CF8F-BA0F-785D-EF4B-5AE46CF417C7}"/>
          </ac:picMkLst>
        </pc:picChg>
      </pc:sldChg>
      <pc:sldChg chg="addSp delSp modSp mod setBg delDesignElem modNotesTx">
        <pc:chgData name="Julian Quintero" userId="8ec0e49f5af1fcd8" providerId="LiveId" clId="{222C0292-BA26-4E38-B049-EEBF34BE5A09}" dt="2025-02-07T00:30:32.537" v="2131"/>
        <pc:sldMkLst>
          <pc:docMk/>
          <pc:sldMk cId="2795017222" sldId="274"/>
        </pc:sldMkLst>
        <pc:spChg chg="mod">
          <ac:chgData name="Julian Quintero" userId="8ec0e49f5af1fcd8" providerId="LiveId" clId="{222C0292-BA26-4E38-B049-EEBF34BE5A09}" dt="2025-02-03T20:28:54.987" v="1066" actId="26606"/>
          <ac:spMkLst>
            <pc:docMk/>
            <pc:sldMk cId="2795017222" sldId="274"/>
            <ac:spMk id="2" creationId="{7661ADA6-90F9-2E65-C74E-D5DEA32029FB}"/>
          </ac:spMkLst>
        </pc:spChg>
        <pc:spChg chg="mod">
          <ac:chgData name="Julian Quintero" userId="8ec0e49f5af1fcd8" providerId="LiveId" clId="{222C0292-BA26-4E38-B049-EEBF34BE5A09}" dt="2025-02-06T19:16:28.214" v="1853" actId="403"/>
          <ac:spMkLst>
            <pc:docMk/>
            <pc:sldMk cId="2795017222" sldId="274"/>
            <ac:spMk id="3" creationId="{AB8B5652-B277-7EC4-76F6-36023A4E8DD7}"/>
          </ac:spMkLst>
        </pc:spChg>
        <pc:spChg chg="del">
          <ac:chgData name="Julian Quintero" userId="8ec0e49f5af1fcd8" providerId="LiveId" clId="{222C0292-BA26-4E38-B049-EEBF34BE5A09}" dt="2025-02-03T20:27:37.969" v="1058" actId="26606"/>
          <ac:spMkLst>
            <pc:docMk/>
            <pc:sldMk cId="2795017222" sldId="274"/>
            <ac:spMk id="24" creationId="{C4285719-470E-454C-AF62-8323075F1F5B}"/>
          </ac:spMkLst>
        </pc:spChg>
        <pc:spChg chg="del">
          <ac:chgData name="Julian Quintero" userId="8ec0e49f5af1fcd8" providerId="LiveId" clId="{222C0292-BA26-4E38-B049-EEBF34BE5A09}" dt="2025-02-03T20:27:37.969" v="1058" actId="26606"/>
          <ac:spMkLst>
            <pc:docMk/>
            <pc:sldMk cId="2795017222" sldId="274"/>
            <ac:spMk id="26" creationId="{CD9FE4EF-C4D8-49A0-B2FF-81D8DB7D8A24}"/>
          </ac:spMkLst>
        </pc:spChg>
        <pc:spChg chg="del">
          <ac:chgData name="Julian Quintero" userId="8ec0e49f5af1fcd8" providerId="LiveId" clId="{222C0292-BA26-4E38-B049-EEBF34BE5A09}" dt="2025-02-03T20:27:37.969" v="1058" actId="26606"/>
          <ac:spMkLst>
            <pc:docMk/>
            <pc:sldMk cId="2795017222" sldId="274"/>
            <ac:spMk id="28" creationId="{4300840D-0A0B-4512-BACA-B439D5B9C57C}"/>
          </ac:spMkLst>
        </pc:spChg>
        <pc:spChg chg="del">
          <ac:chgData name="Julian Quintero" userId="8ec0e49f5af1fcd8" providerId="LiveId" clId="{222C0292-BA26-4E38-B049-EEBF34BE5A09}" dt="2025-02-03T20:27:37.969" v="1058" actId="26606"/>
          <ac:spMkLst>
            <pc:docMk/>
            <pc:sldMk cId="2795017222" sldId="274"/>
            <ac:spMk id="30" creationId="{D2B78728-A580-49A7-84F9-6EF6F583ADE0}"/>
          </ac:spMkLst>
        </pc:spChg>
        <pc:spChg chg="del">
          <ac:chgData name="Julian Quintero" userId="8ec0e49f5af1fcd8" providerId="LiveId" clId="{222C0292-BA26-4E38-B049-EEBF34BE5A09}" dt="2025-02-03T20:27:37.969" v="1058" actId="26606"/>
          <ac:spMkLst>
            <pc:docMk/>
            <pc:sldMk cId="2795017222" sldId="274"/>
            <ac:spMk id="32" creationId="{38FAA1A1-D861-433F-88FA-1E9D6FD31D11}"/>
          </ac:spMkLst>
        </pc:spChg>
        <pc:spChg chg="del">
          <ac:chgData name="Julian Quintero" userId="8ec0e49f5af1fcd8" providerId="LiveId" clId="{222C0292-BA26-4E38-B049-EEBF34BE5A09}" dt="2025-02-03T20:27:37.969" v="1058" actId="26606"/>
          <ac:spMkLst>
            <pc:docMk/>
            <pc:sldMk cId="2795017222" sldId="274"/>
            <ac:spMk id="34" creationId="{8D71EDA1-87BF-4D5D-AB79-F346FD19278A}"/>
          </ac:spMkLst>
        </pc:spChg>
        <pc:spChg chg="add del">
          <ac:chgData name="Julian Quintero" userId="8ec0e49f5af1fcd8" providerId="LiveId" clId="{222C0292-BA26-4E38-B049-EEBF34BE5A09}" dt="2025-02-03T20:28:54.987" v="1066" actId="26606"/>
          <ac:spMkLst>
            <pc:docMk/>
            <pc:sldMk cId="2795017222" sldId="274"/>
            <ac:spMk id="40" creationId="{9AA72BD9-2C5A-4EDC-931F-5AA08EACA0F3}"/>
          </ac:spMkLst>
        </pc:spChg>
        <pc:spChg chg="add del">
          <ac:chgData name="Julian Quintero" userId="8ec0e49f5af1fcd8" providerId="LiveId" clId="{222C0292-BA26-4E38-B049-EEBF34BE5A09}" dt="2025-02-03T20:28:54.987" v="1066" actId="26606"/>
          <ac:spMkLst>
            <pc:docMk/>
            <pc:sldMk cId="2795017222" sldId="274"/>
            <ac:spMk id="42" creationId="{DD3981AC-7B61-4947-BCF3-F7AA7FA385B9}"/>
          </ac:spMkLst>
        </pc:spChg>
        <pc:spChg chg="add del">
          <ac:chgData name="Julian Quintero" userId="8ec0e49f5af1fcd8" providerId="LiveId" clId="{222C0292-BA26-4E38-B049-EEBF34BE5A09}" dt="2025-02-03T20:28:54.987" v="1066" actId="26606"/>
          <ac:spMkLst>
            <pc:docMk/>
            <pc:sldMk cId="2795017222" sldId="274"/>
            <ac:spMk id="44" creationId="{55D4142C-5077-457F-A6AD-3FECFDB39685}"/>
          </ac:spMkLst>
        </pc:spChg>
        <pc:spChg chg="add del">
          <ac:chgData name="Julian Quintero" userId="8ec0e49f5af1fcd8" providerId="LiveId" clId="{222C0292-BA26-4E38-B049-EEBF34BE5A09}" dt="2025-02-03T20:28:54.987" v="1066" actId="26606"/>
          <ac:spMkLst>
            <pc:docMk/>
            <pc:sldMk cId="2795017222" sldId="274"/>
            <ac:spMk id="46" creationId="{7A5F0580-5EE9-419F-96EE-B6529EF6E7D0}"/>
          </ac:spMkLst>
        </pc:spChg>
        <pc:spChg chg="add del">
          <ac:chgData name="Julian Quintero" userId="8ec0e49f5af1fcd8" providerId="LiveId" clId="{222C0292-BA26-4E38-B049-EEBF34BE5A09}" dt="2025-02-07T00:30:14.467" v="2124"/>
          <ac:spMkLst>
            <pc:docMk/>
            <pc:sldMk cId="2795017222" sldId="274"/>
            <ac:spMk id="51" creationId="{F13C74B1-5B17-4795-BED0-7140497B445A}"/>
          </ac:spMkLst>
        </pc:spChg>
        <pc:spChg chg="add del">
          <ac:chgData name="Julian Quintero" userId="8ec0e49f5af1fcd8" providerId="LiveId" clId="{222C0292-BA26-4E38-B049-EEBF34BE5A09}" dt="2025-02-07T00:30:14.467" v="2124"/>
          <ac:spMkLst>
            <pc:docMk/>
            <pc:sldMk cId="2795017222" sldId="274"/>
            <ac:spMk id="53" creationId="{D4974D33-8DC5-464E-8C6D-BE58F0669C17}"/>
          </ac:spMkLst>
        </pc:spChg>
        <pc:picChg chg="add mod">
          <ac:chgData name="Julian Quintero" userId="8ec0e49f5af1fcd8" providerId="LiveId" clId="{222C0292-BA26-4E38-B049-EEBF34BE5A09}" dt="2025-02-03T20:28:54.987" v="1066" actId="26606"/>
          <ac:picMkLst>
            <pc:docMk/>
            <pc:sldMk cId="2795017222" sldId="274"/>
            <ac:picMk id="5" creationId="{FBEB4827-B997-9537-26EC-610BFF3F0740}"/>
          </ac:picMkLst>
        </pc:picChg>
        <pc:picChg chg="add del">
          <ac:chgData name="Julian Quintero" userId="8ec0e49f5af1fcd8" providerId="LiveId" clId="{222C0292-BA26-4E38-B049-EEBF34BE5A09}" dt="2025-02-03T20:27:41.082" v="1059" actId="478"/>
          <ac:picMkLst>
            <pc:docMk/>
            <pc:sldMk cId="2795017222" sldId="274"/>
            <ac:picMk id="36" creationId="{BC3F6294-164A-1DC3-B603-95ABC441BE3B}"/>
          </ac:picMkLst>
        </pc:picChg>
      </pc:sldChg>
      <pc:sldChg chg="addSp delSp modSp del mod">
        <pc:chgData name="Julian Quintero" userId="8ec0e49f5af1fcd8" providerId="LiveId" clId="{222C0292-BA26-4E38-B049-EEBF34BE5A09}" dt="2025-02-07T00:06:19.225" v="1858" actId="2696"/>
        <pc:sldMkLst>
          <pc:docMk/>
          <pc:sldMk cId="3384964466" sldId="275"/>
        </pc:sldMkLst>
        <pc:spChg chg="mod">
          <ac:chgData name="Julian Quintero" userId="8ec0e49f5af1fcd8" providerId="LiveId" clId="{222C0292-BA26-4E38-B049-EEBF34BE5A09}" dt="2025-02-06T19:14:24.872" v="1812" actId="26606"/>
          <ac:spMkLst>
            <pc:docMk/>
            <pc:sldMk cId="3384964466" sldId="275"/>
            <ac:spMk id="2" creationId="{7661ADA6-90F9-2E65-C74E-D5DEA32029FB}"/>
          </ac:spMkLst>
        </pc:spChg>
        <pc:spChg chg="add del">
          <ac:chgData name="Julian Quintero" userId="8ec0e49f5af1fcd8" providerId="LiveId" clId="{222C0292-BA26-4E38-B049-EEBF34BE5A09}" dt="2025-02-06T19:14:24.872" v="1812" actId="26606"/>
          <ac:spMkLst>
            <pc:docMk/>
            <pc:sldMk cId="3384964466" sldId="275"/>
            <ac:spMk id="31" creationId="{9CB95732-565A-4D2C-A3AB-CC460C0D3826}"/>
          </ac:spMkLst>
        </pc:spChg>
        <pc:spChg chg="add del">
          <ac:chgData name="Julian Quintero" userId="8ec0e49f5af1fcd8" providerId="LiveId" clId="{222C0292-BA26-4E38-B049-EEBF34BE5A09}" dt="2025-02-06T19:14:24.872" v="1812" actId="26606"/>
          <ac:spMkLst>
            <pc:docMk/>
            <pc:sldMk cId="3384964466" sldId="275"/>
            <ac:spMk id="33" creationId="{77F1AF47-AE98-4034-BD91-1976FA4D9C4C}"/>
          </ac:spMkLst>
        </pc:spChg>
        <pc:spChg chg="add del">
          <ac:chgData name="Julian Quintero" userId="8ec0e49f5af1fcd8" providerId="LiveId" clId="{222C0292-BA26-4E38-B049-EEBF34BE5A09}" dt="2025-02-06T19:14:24.872" v="1812" actId="26606"/>
          <ac:spMkLst>
            <pc:docMk/>
            <pc:sldMk cId="3384964466" sldId="275"/>
            <ac:spMk id="35" creationId="{8EC0EE2B-2029-48DD-893D-F528E651B07D}"/>
          </ac:spMkLst>
        </pc:spChg>
        <pc:spChg chg="add del">
          <ac:chgData name="Julian Quintero" userId="8ec0e49f5af1fcd8" providerId="LiveId" clId="{222C0292-BA26-4E38-B049-EEBF34BE5A09}" dt="2025-02-06T19:14:24.872" v="1812" actId="26606"/>
          <ac:spMkLst>
            <pc:docMk/>
            <pc:sldMk cId="3384964466" sldId="275"/>
            <ac:spMk id="37" creationId="{45AE1D08-1ED1-4F59-B42F-4D8EA33DC8C6}"/>
          </ac:spMkLst>
        </pc:spChg>
        <pc:spChg chg="add del">
          <ac:chgData name="Julian Quintero" userId="8ec0e49f5af1fcd8" providerId="LiveId" clId="{222C0292-BA26-4E38-B049-EEBF34BE5A09}" dt="2025-02-06T19:14:24.872" v="1812" actId="26606"/>
          <ac:spMkLst>
            <pc:docMk/>
            <pc:sldMk cId="3384964466" sldId="275"/>
            <ac:spMk id="39" creationId="{9A79B912-88EA-4640-BDEB-51B3B11A026A}"/>
          </ac:spMkLst>
        </pc:spChg>
        <pc:spChg chg="add del">
          <ac:chgData name="Julian Quintero" userId="8ec0e49f5af1fcd8" providerId="LiveId" clId="{222C0292-BA26-4E38-B049-EEBF34BE5A09}" dt="2025-02-06T19:14:24.869" v="1811" actId="26606"/>
          <ac:spMkLst>
            <pc:docMk/>
            <pc:sldMk cId="3384964466" sldId="275"/>
            <ac:spMk id="44" creationId="{FB33DC6A-1F1C-4A06-834E-CFF88F1C0BB9}"/>
          </ac:spMkLst>
        </pc:spChg>
        <pc:spChg chg="add del">
          <ac:chgData name="Julian Quintero" userId="8ec0e49f5af1fcd8" providerId="LiveId" clId="{222C0292-BA26-4E38-B049-EEBF34BE5A09}" dt="2025-02-06T19:14:24.869" v="1811" actId="26606"/>
          <ac:spMkLst>
            <pc:docMk/>
            <pc:sldMk cId="3384964466" sldId="275"/>
            <ac:spMk id="46" creationId="{0FE1D5CF-87B8-4A8A-AD3C-01D06A60769B}"/>
          </ac:spMkLst>
        </pc:spChg>
        <pc:spChg chg="add del">
          <ac:chgData name="Julian Quintero" userId="8ec0e49f5af1fcd8" providerId="LiveId" clId="{222C0292-BA26-4E38-B049-EEBF34BE5A09}" dt="2025-02-06T19:14:24.869" v="1811" actId="26606"/>
          <ac:spMkLst>
            <pc:docMk/>
            <pc:sldMk cId="3384964466" sldId="275"/>
            <ac:spMk id="48" creationId="{60926200-45C2-41E9-839F-31CD5FE4CD59}"/>
          </ac:spMkLst>
        </pc:spChg>
        <pc:spChg chg="add del">
          <ac:chgData name="Julian Quintero" userId="8ec0e49f5af1fcd8" providerId="LiveId" clId="{222C0292-BA26-4E38-B049-EEBF34BE5A09}" dt="2025-02-06T19:14:24.869" v="1811" actId="26606"/>
          <ac:spMkLst>
            <pc:docMk/>
            <pc:sldMk cId="3384964466" sldId="275"/>
            <ac:spMk id="50" creationId="{AF2F604E-43BE-4DC3-B983-E071523364F8}"/>
          </ac:spMkLst>
        </pc:spChg>
        <pc:spChg chg="add del">
          <ac:chgData name="Julian Quintero" userId="8ec0e49f5af1fcd8" providerId="LiveId" clId="{222C0292-BA26-4E38-B049-EEBF34BE5A09}" dt="2025-02-06T19:14:24.869" v="1811" actId="26606"/>
          <ac:spMkLst>
            <pc:docMk/>
            <pc:sldMk cId="3384964466" sldId="275"/>
            <ac:spMk id="52" creationId="{08C9B587-E65E-4B52-B37C-ABEBB6E87928}"/>
          </ac:spMkLst>
        </pc:spChg>
        <pc:spChg chg="add">
          <ac:chgData name="Julian Quintero" userId="8ec0e49f5af1fcd8" providerId="LiveId" clId="{222C0292-BA26-4E38-B049-EEBF34BE5A09}" dt="2025-02-06T19:14:24.872" v="1812" actId="26606"/>
          <ac:spMkLst>
            <pc:docMk/>
            <pc:sldMk cId="3384964466" sldId="275"/>
            <ac:spMk id="54" creationId="{C4879EFC-8E62-4E00-973C-C45EE9EC676D}"/>
          </ac:spMkLst>
        </pc:spChg>
        <pc:spChg chg="add">
          <ac:chgData name="Julian Quintero" userId="8ec0e49f5af1fcd8" providerId="LiveId" clId="{222C0292-BA26-4E38-B049-EEBF34BE5A09}" dt="2025-02-06T19:14:24.872" v="1812" actId="26606"/>
          <ac:spMkLst>
            <pc:docMk/>
            <pc:sldMk cId="3384964466" sldId="275"/>
            <ac:spMk id="55" creationId="{D6A9C53F-5F90-40A5-8C85-5412D39C8C68}"/>
          </ac:spMkLst>
        </pc:spChg>
        <pc:picChg chg="mod">
          <ac:chgData name="Julian Quintero" userId="8ec0e49f5af1fcd8" providerId="LiveId" clId="{222C0292-BA26-4E38-B049-EEBF34BE5A09}" dt="2025-02-06T19:15:03.077" v="1832" actId="1076"/>
          <ac:picMkLst>
            <pc:docMk/>
            <pc:sldMk cId="3384964466" sldId="275"/>
            <ac:picMk id="4" creationId="{B4F5B642-8BBD-F1E3-1E1E-3D9387A0AFD8}"/>
          </ac:picMkLst>
        </pc:picChg>
        <pc:picChg chg="mod">
          <ac:chgData name="Julian Quintero" userId="8ec0e49f5af1fcd8" providerId="LiveId" clId="{222C0292-BA26-4E38-B049-EEBF34BE5A09}" dt="2025-02-06T19:15:00.419" v="1831" actId="1076"/>
          <ac:picMkLst>
            <pc:docMk/>
            <pc:sldMk cId="3384964466" sldId="275"/>
            <ac:picMk id="7" creationId="{BAB6BA79-DDFE-A104-1A9D-83BD39D70861}"/>
          </ac:picMkLst>
        </pc:picChg>
      </pc:sldChg>
      <pc:sldChg chg="del">
        <pc:chgData name="Julian Quintero" userId="8ec0e49f5af1fcd8" providerId="LiveId" clId="{222C0292-BA26-4E38-B049-EEBF34BE5A09}" dt="2025-02-07T00:14:38.692" v="1954" actId="47"/>
        <pc:sldMkLst>
          <pc:docMk/>
          <pc:sldMk cId="4146850054" sldId="277"/>
        </pc:sldMkLst>
      </pc:sldChg>
      <pc:sldChg chg="addSp delSp modSp mod setBg delDesignElem">
        <pc:chgData name="Julian Quintero" userId="8ec0e49f5af1fcd8" providerId="LiveId" clId="{222C0292-BA26-4E38-B049-EEBF34BE5A09}" dt="2025-02-20T01:31:42.572" v="3676" actId="20577"/>
        <pc:sldMkLst>
          <pc:docMk/>
          <pc:sldMk cId="2967742357" sldId="282"/>
        </pc:sldMkLst>
        <pc:spChg chg="mod">
          <ac:chgData name="Julian Quintero" userId="8ec0e49f5af1fcd8" providerId="LiveId" clId="{222C0292-BA26-4E38-B049-EEBF34BE5A09}" dt="2025-02-20T01:31:42.572" v="3676" actId="20577"/>
          <ac:spMkLst>
            <pc:docMk/>
            <pc:sldMk cId="2967742357" sldId="282"/>
            <ac:spMk id="2" creationId="{5F2DC111-81C7-06B8-BF26-73FB53CA219A}"/>
          </ac:spMkLst>
        </pc:spChg>
        <pc:spChg chg="del">
          <ac:chgData name="Julian Quintero" userId="8ec0e49f5af1fcd8" providerId="LiveId" clId="{222C0292-BA26-4E38-B049-EEBF34BE5A09}" dt="2025-02-06T15:45:41.966" v="1195" actId="26606"/>
          <ac:spMkLst>
            <pc:docMk/>
            <pc:sldMk cId="2967742357" sldId="282"/>
            <ac:spMk id="24" creationId="{09AF4163-C05B-1437-BE83-70F449CF4E18}"/>
          </ac:spMkLst>
        </pc:spChg>
        <pc:spChg chg="del">
          <ac:chgData name="Julian Quintero" userId="8ec0e49f5af1fcd8" providerId="LiveId" clId="{222C0292-BA26-4E38-B049-EEBF34BE5A09}" dt="2025-02-06T15:45:41.966" v="1195" actId="26606"/>
          <ac:spMkLst>
            <pc:docMk/>
            <pc:sldMk cId="2967742357" sldId="282"/>
            <ac:spMk id="26" creationId="{AAEBDF34-CF20-8993-3C9C-E91AFABB9E4B}"/>
          </ac:spMkLst>
        </pc:spChg>
        <pc:spChg chg="del">
          <ac:chgData name="Julian Quintero" userId="8ec0e49f5af1fcd8" providerId="LiveId" clId="{222C0292-BA26-4E38-B049-EEBF34BE5A09}" dt="2025-02-06T15:45:41.966" v="1195" actId="26606"/>
          <ac:spMkLst>
            <pc:docMk/>
            <pc:sldMk cId="2967742357" sldId="282"/>
            <ac:spMk id="28" creationId="{1F07FAB7-CA02-65CB-3D25-1021DB3F08E7}"/>
          </ac:spMkLst>
        </pc:spChg>
        <pc:spChg chg="del">
          <ac:chgData name="Julian Quintero" userId="8ec0e49f5af1fcd8" providerId="LiveId" clId="{222C0292-BA26-4E38-B049-EEBF34BE5A09}" dt="2025-02-06T15:45:41.966" v="1195" actId="26606"/>
          <ac:spMkLst>
            <pc:docMk/>
            <pc:sldMk cId="2967742357" sldId="282"/>
            <ac:spMk id="30" creationId="{F7C4EE80-C2E4-496D-CDE5-09C66CC45E29}"/>
          </ac:spMkLst>
        </pc:spChg>
        <pc:spChg chg="del">
          <ac:chgData name="Julian Quintero" userId="8ec0e49f5af1fcd8" providerId="LiveId" clId="{222C0292-BA26-4E38-B049-EEBF34BE5A09}" dt="2025-02-06T15:45:41.966" v="1195" actId="26606"/>
          <ac:spMkLst>
            <pc:docMk/>
            <pc:sldMk cId="2967742357" sldId="282"/>
            <ac:spMk id="32" creationId="{ED39BBA2-0139-FDF7-3830-A1D0A267D201}"/>
          </ac:spMkLst>
        </pc:spChg>
        <pc:spChg chg="del">
          <ac:chgData name="Julian Quintero" userId="8ec0e49f5af1fcd8" providerId="LiveId" clId="{222C0292-BA26-4E38-B049-EEBF34BE5A09}" dt="2025-02-06T15:45:41.966" v="1195" actId="26606"/>
          <ac:spMkLst>
            <pc:docMk/>
            <pc:sldMk cId="2967742357" sldId="282"/>
            <ac:spMk id="34" creationId="{92658FDE-F715-B564-C9A4-2A1AF993E089}"/>
          </ac:spMkLst>
        </pc:spChg>
        <pc:spChg chg="add del">
          <ac:chgData name="Julian Quintero" userId="8ec0e49f5af1fcd8" providerId="LiveId" clId="{222C0292-BA26-4E38-B049-EEBF34BE5A09}" dt="2025-02-06T15:46:22.653" v="1196" actId="26606"/>
          <ac:spMkLst>
            <pc:docMk/>
            <pc:sldMk cId="2967742357" sldId="282"/>
            <ac:spMk id="39" creationId="{53B021B3-DE93-4AB7-8A18-CF5F1CED88B8}"/>
          </ac:spMkLst>
        </pc:spChg>
        <pc:spChg chg="add del">
          <ac:chgData name="Julian Quintero" userId="8ec0e49f5af1fcd8" providerId="LiveId" clId="{222C0292-BA26-4E38-B049-EEBF34BE5A09}" dt="2025-02-06T15:46:22.653" v="1196" actId="26606"/>
          <ac:spMkLst>
            <pc:docMk/>
            <pc:sldMk cId="2967742357" sldId="282"/>
            <ac:spMk id="41" creationId="{52D502E5-F6B4-4D58-B4AE-FC466FF15EE8}"/>
          </ac:spMkLst>
        </pc:spChg>
        <pc:spChg chg="add del">
          <ac:chgData name="Julian Quintero" userId="8ec0e49f5af1fcd8" providerId="LiveId" clId="{222C0292-BA26-4E38-B049-EEBF34BE5A09}" dt="2025-02-06T15:46:22.653" v="1196" actId="26606"/>
          <ac:spMkLst>
            <pc:docMk/>
            <pc:sldMk cId="2967742357" sldId="282"/>
            <ac:spMk id="43" creationId="{9DECDBF4-02B6-4BB4-B65B-B8107AD6A9E8}"/>
          </ac:spMkLst>
        </pc:spChg>
        <pc:spChg chg="add del">
          <ac:chgData name="Julian Quintero" userId="8ec0e49f5af1fcd8" providerId="LiveId" clId="{222C0292-BA26-4E38-B049-EEBF34BE5A09}" dt="2025-02-07T00:30:14.467" v="2124"/>
          <ac:spMkLst>
            <pc:docMk/>
            <pc:sldMk cId="2967742357" sldId="282"/>
            <ac:spMk id="48" creationId="{7301F447-EEF7-48F5-AF73-7566EE7F64AD}"/>
          </ac:spMkLst>
        </pc:spChg>
        <pc:spChg chg="add del">
          <ac:chgData name="Julian Quintero" userId="8ec0e49f5af1fcd8" providerId="LiveId" clId="{222C0292-BA26-4E38-B049-EEBF34BE5A09}" dt="2025-02-07T00:30:14.467" v="2124"/>
          <ac:spMkLst>
            <pc:docMk/>
            <pc:sldMk cId="2967742357" sldId="282"/>
            <ac:spMk id="50" creationId="{F7117410-A2A4-4085-9ADC-46744551DBDE}"/>
          </ac:spMkLst>
        </pc:spChg>
        <pc:spChg chg="add del">
          <ac:chgData name="Julian Quintero" userId="8ec0e49f5af1fcd8" providerId="LiveId" clId="{222C0292-BA26-4E38-B049-EEBF34BE5A09}" dt="2025-02-07T00:30:14.467" v="2124"/>
          <ac:spMkLst>
            <pc:docMk/>
            <pc:sldMk cId="2967742357" sldId="282"/>
            <ac:spMk id="52" creationId="{99F74EB5-E547-4FB4-95F5-BCC788F3C4A0}"/>
          </ac:spMkLst>
        </pc:spChg>
        <pc:graphicFrameChg chg="add mod modGraphic">
          <ac:chgData name="Julian Quintero" userId="8ec0e49f5af1fcd8" providerId="LiveId" clId="{222C0292-BA26-4E38-B049-EEBF34BE5A09}" dt="2025-02-06T16:36:13.041" v="1803" actId="20577"/>
          <ac:graphicFrameMkLst>
            <pc:docMk/>
            <pc:sldMk cId="2967742357" sldId="282"/>
            <ac:graphicFrameMk id="7" creationId="{70A609AC-D7C8-ADF4-74AC-1B147D459681}"/>
          </ac:graphicFrameMkLst>
        </pc:graphicFrameChg>
      </pc:sldChg>
      <pc:sldChg chg="del">
        <pc:chgData name="Julian Quintero" userId="8ec0e49f5af1fcd8" providerId="LiveId" clId="{222C0292-BA26-4E38-B049-EEBF34BE5A09}" dt="2025-02-07T00:14:38.692" v="1954" actId="47"/>
        <pc:sldMkLst>
          <pc:docMk/>
          <pc:sldMk cId="3857778110" sldId="283"/>
        </pc:sldMkLst>
      </pc:sldChg>
      <pc:sldChg chg="addSp delSp modSp del mod ord setBg delDesignElem">
        <pc:chgData name="Julian Quintero" userId="8ec0e49f5af1fcd8" providerId="LiveId" clId="{222C0292-BA26-4E38-B049-EEBF34BE5A09}" dt="2025-02-19T17:35:06.719" v="2397" actId="2696"/>
        <pc:sldMkLst>
          <pc:docMk/>
          <pc:sldMk cId="1609896613" sldId="284"/>
        </pc:sldMkLst>
        <pc:spChg chg="mod">
          <ac:chgData name="Julian Quintero" userId="8ec0e49f5af1fcd8" providerId="LiveId" clId="{222C0292-BA26-4E38-B049-EEBF34BE5A09}" dt="2025-02-07T00:47:45.009" v="2265" actId="108"/>
          <ac:spMkLst>
            <pc:docMk/>
            <pc:sldMk cId="1609896613" sldId="284"/>
            <ac:spMk id="2" creationId="{9A290816-FECD-51A1-77B6-ED72E0756949}"/>
          </ac:spMkLst>
        </pc:spChg>
        <pc:spChg chg="add del">
          <ac:chgData name="Julian Quintero" userId="8ec0e49f5af1fcd8" providerId="LiveId" clId="{222C0292-BA26-4E38-B049-EEBF34BE5A09}" dt="2025-02-07T00:47:33.214" v="2263"/>
          <ac:spMkLst>
            <pc:docMk/>
            <pc:sldMk cId="1609896613" sldId="284"/>
            <ac:spMk id="31" creationId="{25DE53C2-2886-A33E-4B29-4FBB7A5865BC}"/>
          </ac:spMkLst>
        </pc:spChg>
        <pc:spChg chg="add del">
          <ac:chgData name="Julian Quintero" userId="8ec0e49f5af1fcd8" providerId="LiveId" clId="{222C0292-BA26-4E38-B049-EEBF34BE5A09}" dt="2025-02-07T00:47:33.214" v="2263"/>
          <ac:spMkLst>
            <pc:docMk/>
            <pc:sldMk cId="1609896613" sldId="284"/>
            <ac:spMk id="33" creationId="{D2BF78B5-7C63-4F16-A4F6-AE9B63F039EA}"/>
          </ac:spMkLst>
        </pc:spChg>
        <pc:spChg chg="add del">
          <ac:chgData name="Julian Quintero" userId="8ec0e49f5af1fcd8" providerId="LiveId" clId="{222C0292-BA26-4E38-B049-EEBF34BE5A09}" dt="2025-02-07T00:47:33.214" v="2263"/>
          <ac:spMkLst>
            <pc:docMk/>
            <pc:sldMk cId="1609896613" sldId="284"/>
            <ac:spMk id="35" creationId="{22F31502-61C7-2937-0C64-82ECB705F6D5}"/>
          </ac:spMkLst>
        </pc:spChg>
        <pc:spChg chg="add del">
          <ac:chgData name="Julian Quintero" userId="8ec0e49f5af1fcd8" providerId="LiveId" clId="{222C0292-BA26-4E38-B049-EEBF34BE5A09}" dt="2025-02-07T00:47:33.214" v="2263"/>
          <ac:spMkLst>
            <pc:docMk/>
            <pc:sldMk cId="1609896613" sldId="284"/>
            <ac:spMk id="37" creationId="{C975F1DC-DF51-AFCB-FA17-0A63EB48A745}"/>
          </ac:spMkLst>
        </pc:spChg>
        <pc:spChg chg="add del">
          <ac:chgData name="Julian Quintero" userId="8ec0e49f5af1fcd8" providerId="LiveId" clId="{222C0292-BA26-4E38-B049-EEBF34BE5A09}" dt="2025-02-07T00:47:33.214" v="2263"/>
          <ac:spMkLst>
            <pc:docMk/>
            <pc:sldMk cId="1609896613" sldId="284"/>
            <ac:spMk id="39" creationId="{9B3559AE-79D3-5C01-3DBA-3D87005D19C1}"/>
          </ac:spMkLst>
        </pc:spChg>
      </pc:sldChg>
      <pc:sldChg chg="addSp delSp modSp add del mod ord setBg delDesignElem">
        <pc:chgData name="Julian Quintero" userId="8ec0e49f5af1fcd8" providerId="LiveId" clId="{222C0292-BA26-4E38-B049-EEBF34BE5A09}" dt="2025-02-19T18:37:33.998" v="2457" actId="2696"/>
        <pc:sldMkLst>
          <pc:docMk/>
          <pc:sldMk cId="1638970695" sldId="286"/>
        </pc:sldMkLst>
        <pc:spChg chg="mod">
          <ac:chgData name="Julian Quintero" userId="8ec0e49f5af1fcd8" providerId="LiveId" clId="{222C0292-BA26-4E38-B049-EEBF34BE5A09}" dt="2025-02-07T00:51:28.053" v="2354" actId="20577"/>
          <ac:spMkLst>
            <pc:docMk/>
            <pc:sldMk cId="1638970695" sldId="286"/>
            <ac:spMk id="2" creationId="{1DE34E6A-760E-7E00-2F61-B78C9D6F309B}"/>
          </ac:spMkLst>
        </pc:spChg>
        <pc:spChg chg="add del">
          <ac:chgData name="Julian Quintero" userId="8ec0e49f5af1fcd8" providerId="LiveId" clId="{222C0292-BA26-4E38-B049-EEBF34BE5A09}" dt="2025-02-07T00:46:47.505" v="2225"/>
          <ac:spMkLst>
            <pc:docMk/>
            <pc:sldMk cId="1638970695" sldId="286"/>
            <ac:spMk id="31" creationId="{CCCC3B75-C553-0716-3032-7F62DCC1C248}"/>
          </ac:spMkLst>
        </pc:spChg>
        <pc:spChg chg="add del">
          <ac:chgData name="Julian Quintero" userId="8ec0e49f5af1fcd8" providerId="LiveId" clId="{222C0292-BA26-4E38-B049-EEBF34BE5A09}" dt="2025-02-07T00:46:47.505" v="2225"/>
          <ac:spMkLst>
            <pc:docMk/>
            <pc:sldMk cId="1638970695" sldId="286"/>
            <ac:spMk id="33" creationId="{806F81DD-7949-0CBB-F3A3-329148971146}"/>
          </ac:spMkLst>
        </pc:spChg>
        <pc:spChg chg="add del">
          <ac:chgData name="Julian Quintero" userId="8ec0e49f5af1fcd8" providerId="LiveId" clId="{222C0292-BA26-4E38-B049-EEBF34BE5A09}" dt="2025-02-07T00:46:47.505" v="2225"/>
          <ac:spMkLst>
            <pc:docMk/>
            <pc:sldMk cId="1638970695" sldId="286"/>
            <ac:spMk id="35" creationId="{1464F1F5-407F-B474-4CB3-A9876407778B}"/>
          </ac:spMkLst>
        </pc:spChg>
        <pc:spChg chg="add del">
          <ac:chgData name="Julian Quintero" userId="8ec0e49f5af1fcd8" providerId="LiveId" clId="{222C0292-BA26-4E38-B049-EEBF34BE5A09}" dt="2025-02-07T00:46:47.505" v="2225"/>
          <ac:spMkLst>
            <pc:docMk/>
            <pc:sldMk cId="1638970695" sldId="286"/>
            <ac:spMk id="37" creationId="{9B8E99DC-39BD-9726-9AA0-9C850F2638B9}"/>
          </ac:spMkLst>
        </pc:spChg>
        <pc:spChg chg="add del">
          <ac:chgData name="Julian Quintero" userId="8ec0e49f5af1fcd8" providerId="LiveId" clId="{222C0292-BA26-4E38-B049-EEBF34BE5A09}" dt="2025-02-07T00:46:47.505" v="2225"/>
          <ac:spMkLst>
            <pc:docMk/>
            <pc:sldMk cId="1638970695" sldId="286"/>
            <ac:spMk id="39" creationId="{D480B908-A2C8-0906-EE5C-3E40E2822B23}"/>
          </ac:spMkLst>
        </pc:spChg>
      </pc:sldChg>
      <pc:sldChg chg="addSp delSp modSp del mod ord setBg delDesignElem">
        <pc:chgData name="Julian Quintero" userId="8ec0e49f5af1fcd8" providerId="LiveId" clId="{222C0292-BA26-4E38-B049-EEBF34BE5A09}" dt="2025-02-19T17:35:06.719" v="2397" actId="2696"/>
        <pc:sldMkLst>
          <pc:docMk/>
          <pc:sldMk cId="1859433374" sldId="287"/>
        </pc:sldMkLst>
        <pc:spChg chg="mod">
          <ac:chgData name="Julian Quintero" userId="8ec0e49f5af1fcd8" providerId="LiveId" clId="{222C0292-BA26-4E38-B049-EEBF34BE5A09}" dt="2025-02-07T00:51:20.896" v="2337" actId="27636"/>
          <ac:spMkLst>
            <pc:docMk/>
            <pc:sldMk cId="1859433374" sldId="287"/>
            <ac:spMk id="2" creationId="{54399F46-16CA-6CA8-376C-8955B6D4D028}"/>
          </ac:spMkLst>
        </pc:spChg>
        <pc:spChg chg="add del">
          <ac:chgData name="Julian Quintero" userId="8ec0e49f5af1fcd8" providerId="LiveId" clId="{222C0292-BA26-4E38-B049-EEBF34BE5A09}" dt="2025-02-07T00:22:56.569" v="2016"/>
          <ac:spMkLst>
            <pc:docMk/>
            <pc:sldMk cId="1859433374" sldId="287"/>
            <ac:spMk id="31" creationId="{28481D57-8F1E-C7AA-64DE-206EF81D61D8}"/>
          </ac:spMkLst>
        </pc:spChg>
        <pc:spChg chg="add del">
          <ac:chgData name="Julian Quintero" userId="8ec0e49f5af1fcd8" providerId="LiveId" clId="{222C0292-BA26-4E38-B049-EEBF34BE5A09}" dt="2025-02-07T00:22:56.569" v="2016"/>
          <ac:spMkLst>
            <pc:docMk/>
            <pc:sldMk cId="1859433374" sldId="287"/>
            <ac:spMk id="33" creationId="{91034E7A-85C1-E26A-7760-3314D887612C}"/>
          </ac:spMkLst>
        </pc:spChg>
        <pc:spChg chg="add del">
          <ac:chgData name="Julian Quintero" userId="8ec0e49f5af1fcd8" providerId="LiveId" clId="{222C0292-BA26-4E38-B049-EEBF34BE5A09}" dt="2025-02-07T00:22:56.569" v="2016"/>
          <ac:spMkLst>
            <pc:docMk/>
            <pc:sldMk cId="1859433374" sldId="287"/>
            <ac:spMk id="35" creationId="{AA27133E-2E61-993D-BB94-2A7E04C823E1}"/>
          </ac:spMkLst>
        </pc:spChg>
        <pc:spChg chg="add del">
          <ac:chgData name="Julian Quintero" userId="8ec0e49f5af1fcd8" providerId="LiveId" clId="{222C0292-BA26-4E38-B049-EEBF34BE5A09}" dt="2025-02-07T00:22:56.569" v="2016"/>
          <ac:spMkLst>
            <pc:docMk/>
            <pc:sldMk cId="1859433374" sldId="287"/>
            <ac:spMk id="37" creationId="{6C33BDF9-EEDF-0513-668A-3A2B72402524}"/>
          </ac:spMkLst>
        </pc:spChg>
        <pc:spChg chg="add del">
          <ac:chgData name="Julian Quintero" userId="8ec0e49f5af1fcd8" providerId="LiveId" clId="{222C0292-BA26-4E38-B049-EEBF34BE5A09}" dt="2025-02-07T00:22:56.569" v="2016"/>
          <ac:spMkLst>
            <pc:docMk/>
            <pc:sldMk cId="1859433374" sldId="287"/>
            <ac:spMk id="39" creationId="{1CE46CD4-9D64-C84A-E7EE-650048C4EC30}"/>
          </ac:spMkLst>
        </pc:spChg>
      </pc:sldChg>
      <pc:sldChg chg="addSp delSp modSp mod setBg delDesignElem">
        <pc:chgData name="Julian Quintero" userId="8ec0e49f5af1fcd8" providerId="LiveId" clId="{222C0292-BA26-4E38-B049-EEBF34BE5A09}" dt="2025-02-07T00:30:32.537" v="2131"/>
        <pc:sldMkLst>
          <pc:docMk/>
          <pc:sldMk cId="3754104332" sldId="289"/>
        </pc:sldMkLst>
        <pc:spChg chg="mod">
          <ac:chgData name="Julian Quintero" userId="8ec0e49f5af1fcd8" providerId="LiveId" clId="{222C0292-BA26-4E38-B049-EEBF34BE5A09}" dt="2025-02-07T00:09:28.772" v="1909" actId="26606"/>
          <ac:spMkLst>
            <pc:docMk/>
            <pc:sldMk cId="3754104332" sldId="289"/>
            <ac:spMk id="2" creationId="{C907588B-ED87-FABC-2412-9EF67D09245C}"/>
          </ac:spMkLst>
        </pc:spChg>
        <pc:spChg chg="mod">
          <ac:chgData name="Julian Quintero" userId="8ec0e49f5af1fcd8" providerId="LiveId" clId="{222C0292-BA26-4E38-B049-EEBF34BE5A09}" dt="2025-02-07T00:09:28.772" v="1909" actId="26606"/>
          <ac:spMkLst>
            <pc:docMk/>
            <pc:sldMk cId="3754104332" sldId="289"/>
            <ac:spMk id="3" creationId="{4E520712-AB11-83F3-0E45-FEB535D5B7A4}"/>
          </ac:spMkLst>
        </pc:spChg>
        <pc:spChg chg="add del">
          <ac:chgData name="Julian Quintero" userId="8ec0e49f5af1fcd8" providerId="LiveId" clId="{222C0292-BA26-4E38-B049-EEBF34BE5A09}" dt="2025-02-06T19:15:43.148" v="1835" actId="26606"/>
          <ac:spMkLst>
            <pc:docMk/>
            <pc:sldMk cId="3754104332" sldId="289"/>
            <ac:spMk id="31" creationId="{DB7B903F-C88D-9AE6-9CCF-747DE27CDBC4}"/>
          </ac:spMkLst>
        </pc:spChg>
        <pc:spChg chg="add del">
          <ac:chgData name="Julian Quintero" userId="8ec0e49f5af1fcd8" providerId="LiveId" clId="{222C0292-BA26-4E38-B049-EEBF34BE5A09}" dt="2025-02-06T19:15:43.148" v="1835" actId="26606"/>
          <ac:spMkLst>
            <pc:docMk/>
            <pc:sldMk cId="3754104332" sldId="289"/>
            <ac:spMk id="33" creationId="{BA693DAE-7980-2628-4C90-0FA80611EE30}"/>
          </ac:spMkLst>
        </pc:spChg>
        <pc:spChg chg="add del">
          <ac:chgData name="Julian Quintero" userId="8ec0e49f5af1fcd8" providerId="LiveId" clId="{222C0292-BA26-4E38-B049-EEBF34BE5A09}" dt="2025-02-06T19:15:43.148" v="1835" actId="26606"/>
          <ac:spMkLst>
            <pc:docMk/>
            <pc:sldMk cId="3754104332" sldId="289"/>
            <ac:spMk id="35" creationId="{85E24C5C-3DD3-0870-48B8-F36683DC7E24}"/>
          </ac:spMkLst>
        </pc:spChg>
        <pc:spChg chg="add del">
          <ac:chgData name="Julian Quintero" userId="8ec0e49f5af1fcd8" providerId="LiveId" clId="{222C0292-BA26-4E38-B049-EEBF34BE5A09}" dt="2025-02-06T19:15:43.148" v="1835" actId="26606"/>
          <ac:spMkLst>
            <pc:docMk/>
            <pc:sldMk cId="3754104332" sldId="289"/>
            <ac:spMk id="37" creationId="{DFE2F9A0-43D9-F2EB-7052-744DDED8AC15}"/>
          </ac:spMkLst>
        </pc:spChg>
        <pc:spChg chg="add del">
          <ac:chgData name="Julian Quintero" userId="8ec0e49f5af1fcd8" providerId="LiveId" clId="{222C0292-BA26-4E38-B049-EEBF34BE5A09}" dt="2025-02-06T19:15:43.148" v="1835" actId="26606"/>
          <ac:spMkLst>
            <pc:docMk/>
            <pc:sldMk cId="3754104332" sldId="289"/>
            <ac:spMk id="39" creationId="{74E6285D-5D0A-8EF5-A43A-DD4133141ABE}"/>
          </ac:spMkLst>
        </pc:spChg>
        <pc:spChg chg="add del">
          <ac:chgData name="Julian Quintero" userId="8ec0e49f5af1fcd8" providerId="LiveId" clId="{222C0292-BA26-4E38-B049-EEBF34BE5A09}" dt="2025-02-06T19:15:43.142" v="1834" actId="26606"/>
          <ac:spMkLst>
            <pc:docMk/>
            <pc:sldMk cId="3754104332" sldId="289"/>
            <ac:spMk id="44" creationId="{1C799903-48D5-4A31-A1A2-541072D9771E}"/>
          </ac:spMkLst>
        </pc:spChg>
        <pc:spChg chg="add del">
          <ac:chgData name="Julian Quintero" userId="8ec0e49f5af1fcd8" providerId="LiveId" clId="{222C0292-BA26-4E38-B049-EEBF34BE5A09}" dt="2025-02-06T19:15:43.142" v="1834" actId="26606"/>
          <ac:spMkLst>
            <pc:docMk/>
            <pc:sldMk cId="3754104332" sldId="289"/>
            <ac:spMk id="46" creationId="{8EFFF109-FC58-4FD3-BE05-9775A1310F55}"/>
          </ac:spMkLst>
        </pc:spChg>
        <pc:spChg chg="add del">
          <ac:chgData name="Julian Quintero" userId="8ec0e49f5af1fcd8" providerId="LiveId" clId="{222C0292-BA26-4E38-B049-EEBF34BE5A09}" dt="2025-02-06T19:15:43.142" v="1834" actId="26606"/>
          <ac:spMkLst>
            <pc:docMk/>
            <pc:sldMk cId="3754104332" sldId="289"/>
            <ac:spMk id="48" creationId="{E1B96AD6-92A9-4273-A62B-96A1C3E0BA95}"/>
          </ac:spMkLst>
        </pc:spChg>
        <pc:spChg chg="add del">
          <ac:chgData name="Julian Quintero" userId="8ec0e49f5af1fcd8" providerId="LiveId" clId="{222C0292-BA26-4E38-B049-EEBF34BE5A09}" dt="2025-02-06T19:15:43.142" v="1834" actId="26606"/>
          <ac:spMkLst>
            <pc:docMk/>
            <pc:sldMk cId="3754104332" sldId="289"/>
            <ac:spMk id="50" creationId="{463EEC44-1BA3-44ED-81FC-A644B04B2A44}"/>
          </ac:spMkLst>
        </pc:spChg>
        <pc:spChg chg="add del">
          <ac:chgData name="Julian Quintero" userId="8ec0e49f5af1fcd8" providerId="LiveId" clId="{222C0292-BA26-4E38-B049-EEBF34BE5A09}" dt="2025-02-07T00:09:28.772" v="1909" actId="26606"/>
          <ac:spMkLst>
            <pc:docMk/>
            <pc:sldMk cId="3754104332" sldId="289"/>
            <ac:spMk id="52" creationId="{DAF1966E-FD40-4A4A-B61B-C4DF7FA05F06}"/>
          </ac:spMkLst>
        </pc:spChg>
        <pc:spChg chg="add del">
          <ac:chgData name="Julian Quintero" userId="8ec0e49f5af1fcd8" providerId="LiveId" clId="{222C0292-BA26-4E38-B049-EEBF34BE5A09}" dt="2025-02-07T00:09:28.772" v="1909" actId="26606"/>
          <ac:spMkLst>
            <pc:docMk/>
            <pc:sldMk cId="3754104332" sldId="289"/>
            <ac:spMk id="53" creationId="{047BFA19-D45E-416B-A404-7AF2F3F27017}"/>
          </ac:spMkLst>
        </pc:spChg>
        <pc:spChg chg="add del">
          <ac:chgData name="Julian Quintero" userId="8ec0e49f5af1fcd8" providerId="LiveId" clId="{222C0292-BA26-4E38-B049-EEBF34BE5A09}" dt="2025-02-07T00:09:28.772" v="1909" actId="26606"/>
          <ac:spMkLst>
            <pc:docMk/>
            <pc:sldMk cId="3754104332" sldId="289"/>
            <ac:spMk id="54" creationId="{8E0105E7-23DB-4CF2-8258-FF47C7620F6E}"/>
          </ac:spMkLst>
        </pc:spChg>
        <pc:spChg chg="add del">
          <ac:chgData name="Julian Quintero" userId="8ec0e49f5af1fcd8" providerId="LiveId" clId="{222C0292-BA26-4E38-B049-EEBF34BE5A09}" dt="2025-02-07T00:09:28.772" v="1909" actId="26606"/>
          <ac:spMkLst>
            <pc:docMk/>
            <pc:sldMk cId="3754104332" sldId="289"/>
            <ac:spMk id="55" creationId="{074B4F7D-14B2-478B-8BF5-01E4E0C5D263}"/>
          </ac:spMkLst>
        </pc:spChg>
        <pc:spChg chg="add del">
          <ac:chgData name="Julian Quintero" userId="8ec0e49f5af1fcd8" providerId="LiveId" clId="{222C0292-BA26-4E38-B049-EEBF34BE5A09}" dt="2025-02-07T00:30:14.467" v="2124"/>
          <ac:spMkLst>
            <pc:docMk/>
            <pc:sldMk cId="3754104332" sldId="289"/>
            <ac:spMk id="60" creationId="{0288C6B4-AFC3-407F-A595-EFFD38D4CCAF}"/>
          </ac:spMkLst>
        </pc:spChg>
        <pc:spChg chg="add del">
          <ac:chgData name="Julian Quintero" userId="8ec0e49f5af1fcd8" providerId="LiveId" clId="{222C0292-BA26-4E38-B049-EEBF34BE5A09}" dt="2025-02-07T00:30:14.467" v="2124"/>
          <ac:spMkLst>
            <pc:docMk/>
            <pc:sldMk cId="3754104332" sldId="289"/>
            <ac:spMk id="62" creationId="{CF236821-17FE-429B-8D2C-08E13A64EA40}"/>
          </ac:spMkLst>
        </pc:spChg>
        <pc:spChg chg="add del">
          <ac:chgData name="Julian Quintero" userId="8ec0e49f5af1fcd8" providerId="LiveId" clId="{222C0292-BA26-4E38-B049-EEBF34BE5A09}" dt="2025-02-07T00:30:14.467" v="2124"/>
          <ac:spMkLst>
            <pc:docMk/>
            <pc:sldMk cId="3754104332" sldId="289"/>
            <ac:spMk id="64" creationId="{C0BDBCD2-E081-43AB-9119-C55465E59757}"/>
          </ac:spMkLst>
        </pc:spChg>
        <pc:spChg chg="add del">
          <ac:chgData name="Julian Quintero" userId="8ec0e49f5af1fcd8" providerId="LiveId" clId="{222C0292-BA26-4E38-B049-EEBF34BE5A09}" dt="2025-02-07T00:30:14.467" v="2124"/>
          <ac:spMkLst>
            <pc:docMk/>
            <pc:sldMk cId="3754104332" sldId="289"/>
            <ac:spMk id="66" creationId="{98E79BE4-34FE-485A-98A5-92CE8F7C4743}"/>
          </ac:spMkLst>
        </pc:spChg>
        <pc:spChg chg="add del">
          <ac:chgData name="Julian Quintero" userId="8ec0e49f5af1fcd8" providerId="LiveId" clId="{222C0292-BA26-4E38-B049-EEBF34BE5A09}" dt="2025-02-07T00:30:14.467" v="2124"/>
          <ac:spMkLst>
            <pc:docMk/>
            <pc:sldMk cId="3754104332" sldId="289"/>
            <ac:spMk id="68" creationId="{7A5F0580-5EE9-419F-96EE-B6529EF6E7D0}"/>
          </ac:spMkLst>
        </pc:spChg>
        <pc:picChg chg="add del mod ord">
          <ac:chgData name="Julian Quintero" userId="8ec0e49f5af1fcd8" providerId="LiveId" clId="{222C0292-BA26-4E38-B049-EEBF34BE5A09}" dt="2025-02-07T00:09:28.772" v="1909" actId="26606"/>
          <ac:picMkLst>
            <pc:docMk/>
            <pc:sldMk cId="3754104332" sldId="289"/>
            <ac:picMk id="5" creationId="{06DBFD45-C4EF-0C2D-1C17-DAB518AD7A75}"/>
          </ac:picMkLst>
        </pc:picChg>
      </pc:sldChg>
      <pc:sldChg chg="del">
        <pc:chgData name="Julian Quintero" userId="8ec0e49f5af1fcd8" providerId="LiveId" clId="{222C0292-BA26-4E38-B049-EEBF34BE5A09}" dt="2025-01-31T00:02:01.188" v="732" actId="2696"/>
        <pc:sldMkLst>
          <pc:docMk/>
          <pc:sldMk cId="589696019" sldId="290"/>
        </pc:sldMkLst>
      </pc:sldChg>
      <pc:sldChg chg="del">
        <pc:chgData name="Julian Quintero" userId="8ec0e49f5af1fcd8" providerId="LiveId" clId="{222C0292-BA26-4E38-B049-EEBF34BE5A09}" dt="2025-01-30T02:03:09.487" v="463" actId="2696"/>
        <pc:sldMkLst>
          <pc:docMk/>
          <pc:sldMk cId="1069508576" sldId="291"/>
        </pc:sldMkLst>
      </pc:sldChg>
      <pc:sldChg chg="addSp delSp modSp add del mod ord setBg delDesignElem">
        <pc:chgData name="Julian Quintero" userId="8ec0e49f5af1fcd8" providerId="LiveId" clId="{222C0292-BA26-4E38-B049-EEBF34BE5A09}" dt="2025-02-20T01:32:18.777" v="3679" actId="255"/>
        <pc:sldMkLst>
          <pc:docMk/>
          <pc:sldMk cId="219538854" sldId="293"/>
        </pc:sldMkLst>
        <pc:spChg chg="mod">
          <ac:chgData name="Julian Quintero" userId="8ec0e49f5af1fcd8" providerId="LiveId" clId="{222C0292-BA26-4E38-B049-EEBF34BE5A09}" dt="2025-02-20T01:32:18.777" v="3679" actId="255"/>
          <ac:spMkLst>
            <pc:docMk/>
            <pc:sldMk cId="219538854" sldId="293"/>
            <ac:spMk id="2" creationId="{50E6950F-5F78-2308-F6FA-7799937A5995}"/>
          </ac:spMkLst>
        </pc:spChg>
        <pc:spChg chg="del mod">
          <ac:chgData name="Julian Quintero" userId="8ec0e49f5af1fcd8" providerId="LiveId" clId="{222C0292-BA26-4E38-B049-EEBF34BE5A09}" dt="2025-02-07T00:25:31.215" v="2075" actId="26606"/>
          <ac:spMkLst>
            <pc:docMk/>
            <pc:sldMk cId="219538854" sldId="293"/>
            <ac:spMk id="4" creationId="{F660FB32-BD52-602E-18EC-014F39652D43}"/>
          </ac:spMkLst>
        </pc:spChg>
        <pc:spChg chg="add del">
          <ac:chgData name="Julian Quintero" userId="8ec0e49f5af1fcd8" providerId="LiveId" clId="{222C0292-BA26-4E38-B049-EEBF34BE5A09}" dt="2025-02-07T00:25:31.215" v="2075" actId="26606"/>
          <ac:spMkLst>
            <pc:docMk/>
            <pc:sldMk cId="219538854" sldId="293"/>
            <ac:spMk id="31" creationId="{0AC250EA-5A66-481A-1045-98CBD99AE9E0}"/>
          </ac:spMkLst>
        </pc:spChg>
        <pc:spChg chg="add del">
          <ac:chgData name="Julian Quintero" userId="8ec0e49f5af1fcd8" providerId="LiveId" clId="{222C0292-BA26-4E38-B049-EEBF34BE5A09}" dt="2025-02-07T00:25:31.215" v="2075" actId="26606"/>
          <ac:spMkLst>
            <pc:docMk/>
            <pc:sldMk cId="219538854" sldId="293"/>
            <ac:spMk id="33" creationId="{2EEA171E-1EC4-506A-BE47-4D732C2D4FCE}"/>
          </ac:spMkLst>
        </pc:spChg>
        <pc:spChg chg="add del">
          <ac:chgData name="Julian Quintero" userId="8ec0e49f5af1fcd8" providerId="LiveId" clId="{222C0292-BA26-4E38-B049-EEBF34BE5A09}" dt="2025-02-07T00:25:31.215" v="2075" actId="26606"/>
          <ac:spMkLst>
            <pc:docMk/>
            <pc:sldMk cId="219538854" sldId="293"/>
            <ac:spMk id="35" creationId="{40CF2F0F-3C59-A412-44DD-3572CECD20CE}"/>
          </ac:spMkLst>
        </pc:spChg>
        <pc:spChg chg="add del">
          <ac:chgData name="Julian Quintero" userId="8ec0e49f5af1fcd8" providerId="LiveId" clId="{222C0292-BA26-4E38-B049-EEBF34BE5A09}" dt="2025-02-07T00:25:31.215" v="2075" actId="26606"/>
          <ac:spMkLst>
            <pc:docMk/>
            <pc:sldMk cId="219538854" sldId="293"/>
            <ac:spMk id="37" creationId="{4A24F847-35B0-1F6A-9131-D915AE8539D0}"/>
          </ac:spMkLst>
        </pc:spChg>
        <pc:spChg chg="add del">
          <ac:chgData name="Julian Quintero" userId="8ec0e49f5af1fcd8" providerId="LiveId" clId="{222C0292-BA26-4E38-B049-EEBF34BE5A09}" dt="2025-02-07T00:25:31.215" v="2075" actId="26606"/>
          <ac:spMkLst>
            <pc:docMk/>
            <pc:sldMk cId="219538854" sldId="293"/>
            <ac:spMk id="39" creationId="{30ACE2C4-954C-EF9A-0E41-3355571EBD66}"/>
          </ac:spMkLst>
        </pc:spChg>
        <pc:spChg chg="add del">
          <ac:chgData name="Julian Quintero" userId="8ec0e49f5af1fcd8" providerId="LiveId" clId="{222C0292-BA26-4E38-B049-EEBF34BE5A09}" dt="2025-02-07T00:30:14.467" v="2124"/>
          <ac:spMkLst>
            <pc:docMk/>
            <pc:sldMk cId="219538854" sldId="293"/>
            <ac:spMk id="45" creationId="{2659FDB4-FCBE-4A89-B46D-43D4FA54464D}"/>
          </ac:spMkLst>
        </pc:spChg>
        <pc:graphicFrameChg chg="add mod">
          <ac:chgData name="Julian Quintero" userId="8ec0e49f5af1fcd8" providerId="LiveId" clId="{222C0292-BA26-4E38-B049-EEBF34BE5A09}" dt="2025-02-07T00:26:53.099" v="2084" actId="113"/>
          <ac:graphicFrameMkLst>
            <pc:docMk/>
            <pc:sldMk cId="219538854" sldId="293"/>
            <ac:graphicFrameMk id="41" creationId="{9C50CF63-A23C-6C6E-A90D-9C16F02D85A5}"/>
          </ac:graphicFrameMkLst>
        </pc:graphicFrameChg>
        <pc:cxnChg chg="add del">
          <ac:chgData name="Julian Quintero" userId="8ec0e49f5af1fcd8" providerId="LiveId" clId="{222C0292-BA26-4E38-B049-EEBF34BE5A09}" dt="2025-02-07T00:30:14.467" v="2124"/>
          <ac:cxnSpMkLst>
            <pc:docMk/>
            <pc:sldMk cId="219538854" sldId="293"/>
            <ac:cxnSpMk id="47" creationId="{C8F51B3F-8331-4E4A-AE96-D47B1006EEAD}"/>
          </ac:cxnSpMkLst>
        </pc:cxnChg>
      </pc:sldChg>
      <pc:sldChg chg="addSp delSp modSp del mod setBg delDesignElem">
        <pc:chgData name="Julian Quintero" userId="8ec0e49f5af1fcd8" providerId="LiveId" clId="{222C0292-BA26-4E38-B049-EEBF34BE5A09}" dt="2025-02-19T16:08:42.023" v="2355" actId="2696"/>
        <pc:sldMkLst>
          <pc:docMk/>
          <pc:sldMk cId="1311534148" sldId="294"/>
        </pc:sldMkLst>
        <pc:spChg chg="mod">
          <ac:chgData name="Julian Quintero" userId="8ec0e49f5af1fcd8" providerId="LiveId" clId="{222C0292-BA26-4E38-B049-EEBF34BE5A09}" dt="2025-02-07T00:21:44.681" v="1984" actId="26606"/>
          <ac:spMkLst>
            <pc:docMk/>
            <pc:sldMk cId="1311534148" sldId="294"/>
            <ac:spMk id="2" creationId="{3A1348D4-4219-12AF-99B5-9B703F2C006A}"/>
          </ac:spMkLst>
        </pc:spChg>
        <pc:spChg chg="add del">
          <ac:chgData name="Julian Quintero" userId="8ec0e49f5af1fcd8" providerId="LiveId" clId="{222C0292-BA26-4E38-B049-EEBF34BE5A09}" dt="2025-02-07T00:21:44.681" v="1984" actId="26606"/>
          <ac:spMkLst>
            <pc:docMk/>
            <pc:sldMk cId="1311534148" sldId="294"/>
            <ac:spMk id="24" creationId="{A4E37431-20F0-4DD6-84A9-ED2B644943A2}"/>
          </ac:spMkLst>
        </pc:spChg>
        <pc:spChg chg="add del">
          <ac:chgData name="Julian Quintero" userId="8ec0e49f5af1fcd8" providerId="LiveId" clId="{222C0292-BA26-4E38-B049-EEBF34BE5A09}" dt="2025-02-07T00:21:44.681" v="1984" actId="26606"/>
          <ac:spMkLst>
            <pc:docMk/>
            <pc:sldMk cId="1311534148" sldId="294"/>
            <ac:spMk id="26" creationId="{0AE98B72-66C6-4AB4-AF0D-BA830DE86393}"/>
          </ac:spMkLst>
        </pc:spChg>
        <pc:spChg chg="add del">
          <ac:chgData name="Julian Quintero" userId="8ec0e49f5af1fcd8" providerId="LiveId" clId="{222C0292-BA26-4E38-B049-EEBF34BE5A09}" dt="2025-02-07T00:21:44.681" v="1984" actId="26606"/>
          <ac:spMkLst>
            <pc:docMk/>
            <pc:sldMk cId="1311534148" sldId="294"/>
            <ac:spMk id="28" creationId="{407EAFC6-733F-403D-BB4D-05A3A28742F1}"/>
          </ac:spMkLst>
        </pc:spChg>
        <pc:spChg chg="add del">
          <ac:chgData name="Julian Quintero" userId="8ec0e49f5af1fcd8" providerId="LiveId" clId="{222C0292-BA26-4E38-B049-EEBF34BE5A09}" dt="2025-02-07T00:21:44.681" v="1984" actId="26606"/>
          <ac:spMkLst>
            <pc:docMk/>
            <pc:sldMk cId="1311534148" sldId="294"/>
            <ac:spMk id="30" creationId="{17A36730-4CB0-4F61-AD11-A44C9765833F}"/>
          </ac:spMkLst>
        </pc:spChg>
        <pc:spChg chg="add del">
          <ac:chgData name="Julian Quintero" userId="8ec0e49f5af1fcd8" providerId="LiveId" clId="{222C0292-BA26-4E38-B049-EEBF34BE5A09}" dt="2025-02-07T00:21:44.681" v="1984" actId="26606"/>
          <ac:spMkLst>
            <pc:docMk/>
            <pc:sldMk cId="1311534148" sldId="294"/>
            <ac:spMk id="32" creationId="{C69C79E1-F916-4929-A4F3-DE763D4BFA57}"/>
          </ac:spMkLst>
        </pc:spChg>
        <pc:spChg chg="add del">
          <ac:chgData name="Julian Quintero" userId="8ec0e49f5af1fcd8" providerId="LiveId" clId="{222C0292-BA26-4E38-B049-EEBF34BE5A09}" dt="2025-02-07T00:21:44.681" v="1984" actId="26606"/>
          <ac:spMkLst>
            <pc:docMk/>
            <pc:sldMk cId="1311534148" sldId="294"/>
            <ac:spMk id="34" creationId="{767334AB-16BD-4EC7-8C6B-4B5171600933}"/>
          </ac:spMkLst>
        </pc:spChg>
        <pc:spChg chg="add del">
          <ac:chgData name="Julian Quintero" userId="8ec0e49f5af1fcd8" providerId="LiveId" clId="{222C0292-BA26-4E38-B049-EEBF34BE5A09}" dt="2025-02-07T00:21:44.677" v="1983" actId="26606"/>
          <ac:spMkLst>
            <pc:docMk/>
            <pc:sldMk cId="1311534148" sldId="294"/>
            <ac:spMk id="39" creationId="{5DCB5928-DC7D-4612-9922-441966E15627}"/>
          </ac:spMkLst>
        </pc:spChg>
        <pc:spChg chg="add del">
          <ac:chgData name="Julian Quintero" userId="8ec0e49f5af1fcd8" providerId="LiveId" clId="{222C0292-BA26-4E38-B049-EEBF34BE5A09}" dt="2025-02-07T00:21:44.677" v="1983" actId="26606"/>
          <ac:spMkLst>
            <pc:docMk/>
            <pc:sldMk cId="1311534148" sldId="294"/>
            <ac:spMk id="41" creationId="{682C1161-1736-45EC-99B7-33F3CAE9D517}"/>
          </ac:spMkLst>
        </pc:spChg>
        <pc:spChg chg="add del">
          <ac:chgData name="Julian Quintero" userId="8ec0e49f5af1fcd8" providerId="LiveId" clId="{222C0292-BA26-4E38-B049-EEBF34BE5A09}" dt="2025-02-07T00:21:44.677" v="1983" actId="26606"/>
          <ac:spMkLst>
            <pc:docMk/>
            <pc:sldMk cId="1311534148" sldId="294"/>
            <ac:spMk id="43" creationId="{84D4DDB8-B68F-45B0-9F62-C4279996F672}"/>
          </ac:spMkLst>
        </pc:spChg>
        <pc:spChg chg="add del">
          <ac:chgData name="Julian Quintero" userId="8ec0e49f5af1fcd8" providerId="LiveId" clId="{222C0292-BA26-4E38-B049-EEBF34BE5A09}" dt="2025-02-07T00:21:44.677" v="1983" actId="26606"/>
          <ac:spMkLst>
            <pc:docMk/>
            <pc:sldMk cId="1311534148" sldId="294"/>
            <ac:spMk id="45" creationId="{AF2F604E-43BE-4DC3-B983-E071523364F8}"/>
          </ac:spMkLst>
        </pc:spChg>
        <pc:spChg chg="add del">
          <ac:chgData name="Julian Quintero" userId="8ec0e49f5af1fcd8" providerId="LiveId" clId="{222C0292-BA26-4E38-B049-EEBF34BE5A09}" dt="2025-02-07T00:21:44.677" v="1983" actId="26606"/>
          <ac:spMkLst>
            <pc:docMk/>
            <pc:sldMk cId="1311534148" sldId="294"/>
            <ac:spMk id="47" creationId="{08C9B587-E65E-4B52-B37C-ABEBB6E87928}"/>
          </ac:spMkLst>
        </pc:spChg>
        <pc:spChg chg="add del">
          <ac:chgData name="Julian Quintero" userId="8ec0e49f5af1fcd8" providerId="LiveId" clId="{222C0292-BA26-4E38-B049-EEBF34BE5A09}" dt="2025-02-07T00:30:14.467" v="2124"/>
          <ac:spMkLst>
            <pc:docMk/>
            <pc:sldMk cId="1311534148" sldId="294"/>
            <ac:spMk id="49" creationId="{68AF5748-FED8-45BA-8631-26D1D10F3246}"/>
          </ac:spMkLst>
        </pc:spChg>
        <pc:spChg chg="add del">
          <ac:chgData name="Julian Quintero" userId="8ec0e49f5af1fcd8" providerId="LiveId" clId="{222C0292-BA26-4E38-B049-EEBF34BE5A09}" dt="2025-02-07T00:30:14.467" v="2124"/>
          <ac:spMkLst>
            <pc:docMk/>
            <pc:sldMk cId="1311534148" sldId="294"/>
            <ac:spMk id="50" creationId="{AF2F604E-43BE-4DC3-B983-E071523364F8}"/>
          </ac:spMkLst>
        </pc:spChg>
        <pc:spChg chg="add del">
          <ac:chgData name="Julian Quintero" userId="8ec0e49f5af1fcd8" providerId="LiveId" clId="{222C0292-BA26-4E38-B049-EEBF34BE5A09}" dt="2025-02-07T00:30:14.467" v="2124"/>
          <ac:spMkLst>
            <pc:docMk/>
            <pc:sldMk cId="1311534148" sldId="294"/>
            <ac:spMk id="51" creationId="{08C9B587-E65E-4B52-B37C-ABEBB6E87928}"/>
          </ac:spMkLst>
        </pc:spChg>
        <pc:picChg chg="mod">
          <ac:chgData name="Julian Quintero" userId="8ec0e49f5af1fcd8" providerId="LiveId" clId="{222C0292-BA26-4E38-B049-EEBF34BE5A09}" dt="2025-02-07T00:21:44.681" v="1984" actId="26606"/>
          <ac:picMkLst>
            <pc:docMk/>
            <pc:sldMk cId="1311534148" sldId="294"/>
            <ac:picMk id="4" creationId="{704D7E64-446E-B6D3-34FC-5689704ECBBD}"/>
          </ac:picMkLst>
        </pc:picChg>
      </pc:sldChg>
      <pc:sldChg chg="addSp delSp modSp del mod setBg delDesignElem">
        <pc:chgData name="Julian Quintero" userId="8ec0e49f5af1fcd8" providerId="LiveId" clId="{222C0292-BA26-4E38-B049-EEBF34BE5A09}" dt="2025-02-19T16:08:42.023" v="2355" actId="2696"/>
        <pc:sldMkLst>
          <pc:docMk/>
          <pc:sldMk cId="2338589879" sldId="298"/>
        </pc:sldMkLst>
        <pc:spChg chg="mod">
          <ac:chgData name="Julian Quintero" userId="8ec0e49f5af1fcd8" providerId="LiveId" clId="{222C0292-BA26-4E38-B049-EEBF34BE5A09}" dt="2025-02-07T00:21:50.736" v="1985" actId="26606"/>
          <ac:spMkLst>
            <pc:docMk/>
            <pc:sldMk cId="2338589879" sldId="298"/>
            <ac:spMk id="2" creationId="{586529D3-F2BE-9CC1-42F2-B752391CD982}"/>
          </ac:spMkLst>
        </pc:spChg>
        <pc:spChg chg="del">
          <ac:chgData name="Julian Quintero" userId="8ec0e49f5af1fcd8" providerId="LiveId" clId="{222C0292-BA26-4E38-B049-EEBF34BE5A09}" dt="2025-02-07T00:21:50.736" v="1985" actId="26606"/>
          <ac:spMkLst>
            <pc:docMk/>
            <pc:sldMk cId="2338589879" sldId="298"/>
            <ac:spMk id="24" creationId="{6B504CC6-631B-4631-BE05-701505CC29ED}"/>
          </ac:spMkLst>
        </pc:spChg>
        <pc:spChg chg="del">
          <ac:chgData name="Julian Quintero" userId="8ec0e49f5af1fcd8" providerId="LiveId" clId="{222C0292-BA26-4E38-B049-EEBF34BE5A09}" dt="2025-02-07T00:21:50.736" v="1985" actId="26606"/>
          <ac:spMkLst>
            <pc:docMk/>
            <pc:sldMk cId="2338589879" sldId="298"/>
            <ac:spMk id="26" creationId="{12C2851C-7612-BBE6-C74F-F8C7E9A81B7F}"/>
          </ac:spMkLst>
        </pc:spChg>
        <pc:spChg chg="del">
          <ac:chgData name="Julian Quintero" userId="8ec0e49f5af1fcd8" providerId="LiveId" clId="{222C0292-BA26-4E38-B049-EEBF34BE5A09}" dt="2025-02-07T00:21:50.736" v="1985" actId="26606"/>
          <ac:spMkLst>
            <pc:docMk/>
            <pc:sldMk cId="2338589879" sldId="298"/>
            <ac:spMk id="28" creationId="{95EDF9F7-CE5D-3125-A15D-85E72378EF22}"/>
          </ac:spMkLst>
        </pc:spChg>
        <pc:spChg chg="del">
          <ac:chgData name="Julian Quintero" userId="8ec0e49f5af1fcd8" providerId="LiveId" clId="{222C0292-BA26-4E38-B049-EEBF34BE5A09}" dt="2025-02-07T00:21:50.736" v="1985" actId="26606"/>
          <ac:spMkLst>
            <pc:docMk/>
            <pc:sldMk cId="2338589879" sldId="298"/>
            <ac:spMk id="30" creationId="{5CA36F2A-502D-0D35-2EAE-F849A233B651}"/>
          </ac:spMkLst>
        </pc:spChg>
        <pc:spChg chg="del">
          <ac:chgData name="Julian Quintero" userId="8ec0e49f5af1fcd8" providerId="LiveId" clId="{222C0292-BA26-4E38-B049-EEBF34BE5A09}" dt="2025-02-07T00:21:50.736" v="1985" actId="26606"/>
          <ac:spMkLst>
            <pc:docMk/>
            <pc:sldMk cId="2338589879" sldId="298"/>
            <ac:spMk id="32" creationId="{F23AE880-76B5-E3A2-6AF5-CD2F87BBF3BB}"/>
          </ac:spMkLst>
        </pc:spChg>
        <pc:spChg chg="del">
          <ac:chgData name="Julian Quintero" userId="8ec0e49f5af1fcd8" providerId="LiveId" clId="{222C0292-BA26-4E38-B049-EEBF34BE5A09}" dt="2025-02-07T00:21:50.736" v="1985" actId="26606"/>
          <ac:spMkLst>
            <pc:docMk/>
            <pc:sldMk cId="2338589879" sldId="298"/>
            <ac:spMk id="34" creationId="{5A192107-40E5-485A-F9BE-5A76C8C27806}"/>
          </ac:spMkLst>
        </pc:spChg>
        <pc:spChg chg="add del">
          <ac:chgData name="Julian Quintero" userId="8ec0e49f5af1fcd8" providerId="LiveId" clId="{222C0292-BA26-4E38-B049-EEBF34BE5A09}" dt="2025-02-07T00:30:14.467" v="2124"/>
          <ac:spMkLst>
            <pc:docMk/>
            <pc:sldMk cId="2338589879" sldId="298"/>
            <ac:spMk id="39" creationId="{68AF5748-FED8-45BA-8631-26D1D10F3246}"/>
          </ac:spMkLst>
        </pc:spChg>
        <pc:spChg chg="add del">
          <ac:chgData name="Julian Quintero" userId="8ec0e49f5af1fcd8" providerId="LiveId" clId="{222C0292-BA26-4E38-B049-EEBF34BE5A09}" dt="2025-02-07T00:30:14.467" v="2124"/>
          <ac:spMkLst>
            <pc:docMk/>
            <pc:sldMk cId="2338589879" sldId="298"/>
            <ac:spMk id="41" creationId="{AF2F604E-43BE-4DC3-B983-E071523364F8}"/>
          </ac:spMkLst>
        </pc:spChg>
        <pc:spChg chg="add del">
          <ac:chgData name="Julian Quintero" userId="8ec0e49f5af1fcd8" providerId="LiveId" clId="{222C0292-BA26-4E38-B049-EEBF34BE5A09}" dt="2025-02-07T00:30:14.467" v="2124"/>
          <ac:spMkLst>
            <pc:docMk/>
            <pc:sldMk cId="2338589879" sldId="298"/>
            <ac:spMk id="43" creationId="{08C9B587-E65E-4B52-B37C-ABEBB6E87928}"/>
          </ac:spMkLst>
        </pc:spChg>
        <pc:picChg chg="mod">
          <ac:chgData name="Julian Quintero" userId="8ec0e49f5af1fcd8" providerId="LiveId" clId="{222C0292-BA26-4E38-B049-EEBF34BE5A09}" dt="2025-02-07T00:21:50.736" v="1985" actId="26606"/>
          <ac:picMkLst>
            <pc:docMk/>
            <pc:sldMk cId="2338589879" sldId="298"/>
            <ac:picMk id="5" creationId="{4F2710E2-2740-5DDD-ED62-105217D91AE5}"/>
          </ac:picMkLst>
        </pc:picChg>
      </pc:sldChg>
      <pc:sldChg chg="addSp delSp modSp del mod setBg delDesignElem">
        <pc:chgData name="Julian Quintero" userId="8ec0e49f5af1fcd8" providerId="LiveId" clId="{222C0292-BA26-4E38-B049-EEBF34BE5A09}" dt="2025-02-19T16:08:42.023" v="2355" actId="2696"/>
        <pc:sldMkLst>
          <pc:docMk/>
          <pc:sldMk cId="3031375418" sldId="299"/>
        </pc:sldMkLst>
        <pc:spChg chg="mod">
          <ac:chgData name="Julian Quintero" userId="8ec0e49f5af1fcd8" providerId="LiveId" clId="{222C0292-BA26-4E38-B049-EEBF34BE5A09}" dt="2025-02-07T00:23:11.517" v="2019" actId="21"/>
          <ac:spMkLst>
            <pc:docMk/>
            <pc:sldMk cId="3031375418" sldId="299"/>
            <ac:spMk id="2" creationId="{85D5B86C-FE12-F7C4-74EA-009CCAA5320B}"/>
          </ac:spMkLst>
        </pc:spChg>
        <pc:spChg chg="del">
          <ac:chgData name="Julian Quintero" userId="8ec0e49f5af1fcd8" providerId="LiveId" clId="{222C0292-BA26-4E38-B049-EEBF34BE5A09}" dt="2025-02-07T00:21:54.427" v="1986" actId="26606"/>
          <ac:spMkLst>
            <pc:docMk/>
            <pc:sldMk cId="3031375418" sldId="299"/>
            <ac:spMk id="24" creationId="{7D0B3BC8-E203-7CC3-5A43-FDB9B4E89661}"/>
          </ac:spMkLst>
        </pc:spChg>
        <pc:spChg chg="del">
          <ac:chgData name="Julian Quintero" userId="8ec0e49f5af1fcd8" providerId="LiveId" clId="{222C0292-BA26-4E38-B049-EEBF34BE5A09}" dt="2025-02-07T00:21:54.427" v="1986" actId="26606"/>
          <ac:spMkLst>
            <pc:docMk/>
            <pc:sldMk cId="3031375418" sldId="299"/>
            <ac:spMk id="26" creationId="{B37F0D0C-D41F-FB2A-FEC7-E913899A743E}"/>
          </ac:spMkLst>
        </pc:spChg>
        <pc:spChg chg="del">
          <ac:chgData name="Julian Quintero" userId="8ec0e49f5af1fcd8" providerId="LiveId" clId="{222C0292-BA26-4E38-B049-EEBF34BE5A09}" dt="2025-02-07T00:21:54.427" v="1986" actId="26606"/>
          <ac:spMkLst>
            <pc:docMk/>
            <pc:sldMk cId="3031375418" sldId="299"/>
            <ac:spMk id="28" creationId="{D37147DA-E7EC-B022-5C6D-C3A807B462FE}"/>
          </ac:spMkLst>
        </pc:spChg>
        <pc:spChg chg="del">
          <ac:chgData name="Julian Quintero" userId="8ec0e49f5af1fcd8" providerId="LiveId" clId="{222C0292-BA26-4E38-B049-EEBF34BE5A09}" dt="2025-02-07T00:21:54.427" v="1986" actId="26606"/>
          <ac:spMkLst>
            <pc:docMk/>
            <pc:sldMk cId="3031375418" sldId="299"/>
            <ac:spMk id="30" creationId="{19BE3EA2-6D5A-863C-6072-E3BC38F7B85B}"/>
          </ac:spMkLst>
        </pc:spChg>
        <pc:spChg chg="del">
          <ac:chgData name="Julian Quintero" userId="8ec0e49f5af1fcd8" providerId="LiveId" clId="{222C0292-BA26-4E38-B049-EEBF34BE5A09}" dt="2025-02-07T00:21:54.427" v="1986" actId="26606"/>
          <ac:spMkLst>
            <pc:docMk/>
            <pc:sldMk cId="3031375418" sldId="299"/>
            <ac:spMk id="32" creationId="{0ADF98A7-E0E0-5DF7-3322-E5D05CE30621}"/>
          </ac:spMkLst>
        </pc:spChg>
        <pc:spChg chg="del">
          <ac:chgData name="Julian Quintero" userId="8ec0e49f5af1fcd8" providerId="LiveId" clId="{222C0292-BA26-4E38-B049-EEBF34BE5A09}" dt="2025-02-07T00:21:54.427" v="1986" actId="26606"/>
          <ac:spMkLst>
            <pc:docMk/>
            <pc:sldMk cId="3031375418" sldId="299"/>
            <ac:spMk id="34" creationId="{2898F375-6E2D-DA21-93C2-EEBEEEA326CB}"/>
          </ac:spMkLst>
        </pc:spChg>
        <pc:spChg chg="add del">
          <ac:chgData name="Julian Quintero" userId="8ec0e49f5af1fcd8" providerId="LiveId" clId="{222C0292-BA26-4E38-B049-EEBF34BE5A09}" dt="2025-02-07T00:30:14.467" v="2124"/>
          <ac:spMkLst>
            <pc:docMk/>
            <pc:sldMk cId="3031375418" sldId="299"/>
            <ac:spMk id="39" creationId="{68AF5748-FED8-45BA-8631-26D1D10F3246}"/>
          </ac:spMkLst>
        </pc:spChg>
        <pc:spChg chg="add del">
          <ac:chgData name="Julian Quintero" userId="8ec0e49f5af1fcd8" providerId="LiveId" clId="{222C0292-BA26-4E38-B049-EEBF34BE5A09}" dt="2025-02-07T00:30:14.467" v="2124"/>
          <ac:spMkLst>
            <pc:docMk/>
            <pc:sldMk cId="3031375418" sldId="299"/>
            <ac:spMk id="41" creationId="{AF2F604E-43BE-4DC3-B983-E071523364F8}"/>
          </ac:spMkLst>
        </pc:spChg>
        <pc:spChg chg="add del">
          <ac:chgData name="Julian Quintero" userId="8ec0e49f5af1fcd8" providerId="LiveId" clId="{222C0292-BA26-4E38-B049-EEBF34BE5A09}" dt="2025-02-07T00:30:14.467" v="2124"/>
          <ac:spMkLst>
            <pc:docMk/>
            <pc:sldMk cId="3031375418" sldId="299"/>
            <ac:spMk id="43" creationId="{08C9B587-E65E-4B52-B37C-ABEBB6E87928}"/>
          </ac:spMkLst>
        </pc:spChg>
        <pc:picChg chg="mod">
          <ac:chgData name="Julian Quintero" userId="8ec0e49f5af1fcd8" providerId="LiveId" clId="{222C0292-BA26-4E38-B049-EEBF34BE5A09}" dt="2025-02-07T00:21:54.427" v="1986" actId="26606"/>
          <ac:picMkLst>
            <pc:docMk/>
            <pc:sldMk cId="3031375418" sldId="299"/>
            <ac:picMk id="4" creationId="{F9C436E9-CFD7-BDC5-3D62-A4A47C4575E5}"/>
          </ac:picMkLst>
        </pc:picChg>
      </pc:sldChg>
      <pc:sldChg chg="addSp delSp modSp add del mod ord setBg delDesignElem modNotesTx">
        <pc:chgData name="Julian Quintero" userId="8ec0e49f5af1fcd8" providerId="LiveId" clId="{222C0292-BA26-4E38-B049-EEBF34BE5A09}" dt="2025-02-19T23:43:03.777" v="2746" actId="15"/>
        <pc:sldMkLst>
          <pc:docMk/>
          <pc:sldMk cId="2258207177" sldId="300"/>
        </pc:sldMkLst>
        <pc:spChg chg="mod">
          <ac:chgData name="Julian Quintero" userId="8ec0e49f5af1fcd8" providerId="LiveId" clId="{222C0292-BA26-4E38-B049-EEBF34BE5A09}" dt="2025-02-07T00:49:27.811" v="2290"/>
          <ac:spMkLst>
            <pc:docMk/>
            <pc:sldMk cId="2258207177" sldId="300"/>
            <ac:spMk id="2" creationId="{E7583AB1-D206-5E5F-4309-A2F1EFA4D370}"/>
          </ac:spMkLst>
        </pc:spChg>
        <pc:spChg chg="del">
          <ac:chgData name="Julian Quintero" userId="8ec0e49f5af1fcd8" providerId="LiveId" clId="{222C0292-BA26-4E38-B049-EEBF34BE5A09}" dt="2025-02-07T00:27:58.102" v="2086" actId="478"/>
          <ac:spMkLst>
            <pc:docMk/>
            <pc:sldMk cId="2258207177" sldId="300"/>
            <ac:spMk id="5" creationId="{32564329-1569-522A-D3E2-82680E3BAF5C}"/>
          </ac:spMkLst>
        </pc:spChg>
        <pc:spChg chg="add del">
          <ac:chgData name="Julian Quintero" userId="8ec0e49f5af1fcd8" providerId="LiveId" clId="{222C0292-BA26-4E38-B049-EEBF34BE5A09}" dt="2025-02-07T00:28:13.371" v="2088" actId="26606"/>
          <ac:spMkLst>
            <pc:docMk/>
            <pc:sldMk cId="2258207177" sldId="300"/>
            <ac:spMk id="31" creationId="{62E7946A-93B6-1FA9-EB02-8E49605A4E8E}"/>
          </ac:spMkLst>
        </pc:spChg>
        <pc:spChg chg="add del">
          <ac:chgData name="Julian Quintero" userId="8ec0e49f5af1fcd8" providerId="LiveId" clId="{222C0292-BA26-4E38-B049-EEBF34BE5A09}" dt="2025-02-07T00:28:13.371" v="2088" actId="26606"/>
          <ac:spMkLst>
            <pc:docMk/>
            <pc:sldMk cId="2258207177" sldId="300"/>
            <ac:spMk id="33" creationId="{18FAF4FF-F364-9584-FE81-1017729A1D73}"/>
          </ac:spMkLst>
        </pc:spChg>
        <pc:spChg chg="add del">
          <ac:chgData name="Julian Quintero" userId="8ec0e49f5af1fcd8" providerId="LiveId" clId="{222C0292-BA26-4E38-B049-EEBF34BE5A09}" dt="2025-02-07T00:28:13.371" v="2088" actId="26606"/>
          <ac:spMkLst>
            <pc:docMk/>
            <pc:sldMk cId="2258207177" sldId="300"/>
            <ac:spMk id="35" creationId="{1EC5990B-A1CC-DB5B-582B-7C56FE81694B}"/>
          </ac:spMkLst>
        </pc:spChg>
        <pc:spChg chg="add del">
          <ac:chgData name="Julian Quintero" userId="8ec0e49f5af1fcd8" providerId="LiveId" clId="{222C0292-BA26-4E38-B049-EEBF34BE5A09}" dt="2025-02-07T00:28:13.371" v="2088" actId="26606"/>
          <ac:spMkLst>
            <pc:docMk/>
            <pc:sldMk cId="2258207177" sldId="300"/>
            <ac:spMk id="37" creationId="{5CBDF0E0-C8F3-06AB-BA64-9B557A9F0F32}"/>
          </ac:spMkLst>
        </pc:spChg>
        <pc:spChg chg="add del">
          <ac:chgData name="Julian Quintero" userId="8ec0e49f5af1fcd8" providerId="LiveId" clId="{222C0292-BA26-4E38-B049-EEBF34BE5A09}" dt="2025-02-07T00:28:13.371" v="2088" actId="26606"/>
          <ac:spMkLst>
            <pc:docMk/>
            <pc:sldMk cId="2258207177" sldId="300"/>
            <ac:spMk id="39" creationId="{93592607-9726-6A2C-8335-6304D7A9272E}"/>
          </ac:spMkLst>
        </pc:spChg>
        <pc:spChg chg="add del">
          <ac:chgData name="Julian Quintero" userId="8ec0e49f5af1fcd8" providerId="LiveId" clId="{222C0292-BA26-4E38-B049-EEBF34BE5A09}" dt="2025-02-07T00:28:28.403" v="2091" actId="26606"/>
          <ac:spMkLst>
            <pc:docMk/>
            <pc:sldMk cId="2258207177" sldId="300"/>
            <ac:spMk id="44" creationId="{BCED4D40-4B67-4331-AC48-79B82B4A47D8}"/>
          </ac:spMkLst>
        </pc:spChg>
        <pc:spChg chg="add del">
          <ac:chgData name="Julian Quintero" userId="8ec0e49f5af1fcd8" providerId="LiveId" clId="{222C0292-BA26-4E38-B049-EEBF34BE5A09}" dt="2025-02-07T00:28:28.403" v="2091" actId="26606"/>
          <ac:spMkLst>
            <pc:docMk/>
            <pc:sldMk cId="2258207177" sldId="300"/>
            <ac:spMk id="46" creationId="{670CEDEF-4F34-412E-84EE-329C1E936AF5}"/>
          </ac:spMkLst>
        </pc:spChg>
        <pc:spChg chg="add del">
          <ac:chgData name="Julian Quintero" userId="8ec0e49f5af1fcd8" providerId="LiveId" clId="{222C0292-BA26-4E38-B049-EEBF34BE5A09}" dt="2025-02-07T00:30:14.467" v="2124"/>
          <ac:spMkLst>
            <pc:docMk/>
            <pc:sldMk cId="2258207177" sldId="300"/>
            <ac:spMk id="51" creationId="{C1A1C5D3-C053-4EE9-BE1A-419B6E27CCAE}"/>
          </ac:spMkLst>
        </pc:spChg>
        <pc:spChg chg="add del">
          <ac:chgData name="Julian Quintero" userId="8ec0e49f5af1fcd8" providerId="LiveId" clId="{222C0292-BA26-4E38-B049-EEBF34BE5A09}" dt="2025-02-07T00:30:14.467" v="2124"/>
          <ac:spMkLst>
            <pc:docMk/>
            <pc:sldMk cId="2258207177" sldId="300"/>
            <ac:spMk id="53" creationId="{A3473CF9-37EB-43E7-89EF-D2D1C53D1DAC}"/>
          </ac:spMkLst>
        </pc:spChg>
        <pc:spChg chg="add del">
          <ac:chgData name="Julian Quintero" userId="8ec0e49f5af1fcd8" providerId="LiveId" clId="{222C0292-BA26-4E38-B049-EEBF34BE5A09}" dt="2025-02-07T00:30:14.467" v="2124"/>
          <ac:spMkLst>
            <pc:docMk/>
            <pc:sldMk cId="2258207177" sldId="300"/>
            <ac:spMk id="55" creationId="{586B4EF9-43BA-4655-A6FF-1D8E21574C95}"/>
          </ac:spMkLst>
        </pc:spChg>
        <pc:graphicFrameChg chg="add mod">
          <ac:chgData name="Julian Quintero" userId="8ec0e49f5af1fcd8" providerId="LiveId" clId="{222C0292-BA26-4E38-B049-EEBF34BE5A09}" dt="2025-02-19T23:40:39.246" v="2660" actId="14100"/>
          <ac:graphicFrameMkLst>
            <pc:docMk/>
            <pc:sldMk cId="2258207177" sldId="300"/>
            <ac:graphicFrameMk id="3" creationId="{8F257AF8-46BE-58EB-6F35-12F8DB4063AB}"/>
          </ac:graphicFrameMkLst>
        </pc:graphicFrameChg>
        <pc:picChg chg="add del mod">
          <ac:chgData name="Julian Quintero" userId="8ec0e49f5af1fcd8" providerId="LiveId" clId="{222C0292-BA26-4E38-B049-EEBF34BE5A09}" dt="2025-02-07T00:49:02.920" v="2282" actId="478"/>
          <ac:picMkLst>
            <pc:docMk/>
            <pc:sldMk cId="2258207177" sldId="300"/>
            <ac:picMk id="3" creationId="{19ED25B2-B86E-2A76-F026-A354F0DDF599}"/>
          </ac:picMkLst>
        </pc:picChg>
        <pc:picChg chg="del">
          <ac:chgData name="Julian Quintero" userId="8ec0e49f5af1fcd8" providerId="LiveId" clId="{222C0292-BA26-4E38-B049-EEBF34BE5A09}" dt="2025-02-07T00:27:53.484" v="2085" actId="21"/>
          <ac:picMkLst>
            <pc:docMk/>
            <pc:sldMk cId="2258207177" sldId="300"/>
            <ac:picMk id="4" creationId="{19ED25B2-B86E-2A76-F026-A354F0DDF599}"/>
          </ac:picMkLst>
        </pc:picChg>
      </pc:sldChg>
      <pc:sldChg chg="new del">
        <pc:chgData name="Julian Quintero" userId="8ec0e49f5af1fcd8" providerId="LiveId" clId="{222C0292-BA26-4E38-B049-EEBF34BE5A09}" dt="2025-01-30T01:49:04.552" v="8" actId="47"/>
        <pc:sldMkLst>
          <pc:docMk/>
          <pc:sldMk cId="1171074366" sldId="301"/>
        </pc:sldMkLst>
      </pc:sldChg>
      <pc:sldChg chg="addSp delSp modSp add mod ord setBg delDesignElem">
        <pc:chgData name="Julian Quintero" userId="8ec0e49f5af1fcd8" providerId="LiveId" clId="{222C0292-BA26-4E38-B049-EEBF34BE5A09}" dt="2025-02-20T01:31:52.893" v="3678" actId="122"/>
        <pc:sldMkLst>
          <pc:docMk/>
          <pc:sldMk cId="1084357328" sldId="302"/>
        </pc:sldMkLst>
        <pc:spChg chg="mod">
          <ac:chgData name="Julian Quintero" userId="8ec0e49f5af1fcd8" providerId="LiveId" clId="{222C0292-BA26-4E38-B049-EEBF34BE5A09}" dt="2025-02-20T01:31:52.893" v="3678" actId="122"/>
          <ac:spMkLst>
            <pc:docMk/>
            <pc:sldMk cId="1084357328" sldId="302"/>
            <ac:spMk id="2" creationId="{4BD2656A-EA54-E47F-9707-39E4693A5420}"/>
          </ac:spMkLst>
        </pc:spChg>
        <pc:spChg chg="add del mod">
          <ac:chgData name="Julian Quintero" userId="8ec0e49f5af1fcd8" providerId="LiveId" clId="{222C0292-BA26-4E38-B049-EEBF34BE5A09}" dt="2025-02-07T00:15:25.557" v="1959" actId="26606"/>
          <ac:spMkLst>
            <pc:docMk/>
            <pc:sldMk cId="1084357328" sldId="302"/>
            <ac:spMk id="3" creationId="{0EC34A09-BE15-166B-9414-AD7E96305782}"/>
          </ac:spMkLst>
        </pc:spChg>
        <pc:spChg chg="del">
          <ac:chgData name="Julian Quintero" userId="8ec0e49f5af1fcd8" providerId="LiveId" clId="{222C0292-BA26-4E38-B049-EEBF34BE5A09}" dt="2025-01-30T01:50:13.128" v="26" actId="478"/>
          <ac:spMkLst>
            <pc:docMk/>
            <pc:sldMk cId="1084357328" sldId="302"/>
            <ac:spMk id="5" creationId="{A7F63C83-4536-964A-CD25-23B69C3A4235}"/>
          </ac:spMkLst>
        </pc:spChg>
        <pc:spChg chg="del">
          <ac:chgData name="Julian Quintero" userId="8ec0e49f5af1fcd8" providerId="LiveId" clId="{222C0292-BA26-4E38-B049-EEBF34BE5A09}" dt="2025-02-07T00:15:25.557" v="1959" actId="26606"/>
          <ac:spMkLst>
            <pc:docMk/>
            <pc:sldMk cId="1084357328" sldId="302"/>
            <ac:spMk id="31" creationId="{F0903DFA-3327-735E-DC5F-45010FF39EA9}"/>
          </ac:spMkLst>
        </pc:spChg>
        <pc:spChg chg="del">
          <ac:chgData name="Julian Quintero" userId="8ec0e49f5af1fcd8" providerId="LiveId" clId="{222C0292-BA26-4E38-B049-EEBF34BE5A09}" dt="2025-02-07T00:15:25.557" v="1959" actId="26606"/>
          <ac:spMkLst>
            <pc:docMk/>
            <pc:sldMk cId="1084357328" sldId="302"/>
            <ac:spMk id="33" creationId="{AAF5C760-8233-948B-B03C-90762FF6449B}"/>
          </ac:spMkLst>
        </pc:spChg>
        <pc:spChg chg="del">
          <ac:chgData name="Julian Quintero" userId="8ec0e49f5af1fcd8" providerId="LiveId" clId="{222C0292-BA26-4E38-B049-EEBF34BE5A09}" dt="2025-02-07T00:15:25.557" v="1959" actId="26606"/>
          <ac:spMkLst>
            <pc:docMk/>
            <pc:sldMk cId="1084357328" sldId="302"/>
            <ac:spMk id="35" creationId="{803F71BA-1B0F-3718-DB2D-FCDA2B36F3E1}"/>
          </ac:spMkLst>
        </pc:spChg>
        <pc:spChg chg="del">
          <ac:chgData name="Julian Quintero" userId="8ec0e49f5af1fcd8" providerId="LiveId" clId="{222C0292-BA26-4E38-B049-EEBF34BE5A09}" dt="2025-02-07T00:15:25.557" v="1959" actId="26606"/>
          <ac:spMkLst>
            <pc:docMk/>
            <pc:sldMk cId="1084357328" sldId="302"/>
            <ac:spMk id="37" creationId="{2B882A4F-23C8-4ADB-A523-B31551C14F66}"/>
          </ac:spMkLst>
        </pc:spChg>
        <pc:spChg chg="del">
          <ac:chgData name="Julian Quintero" userId="8ec0e49f5af1fcd8" providerId="LiveId" clId="{222C0292-BA26-4E38-B049-EEBF34BE5A09}" dt="2025-02-07T00:15:25.557" v="1959" actId="26606"/>
          <ac:spMkLst>
            <pc:docMk/>
            <pc:sldMk cId="1084357328" sldId="302"/>
            <ac:spMk id="39" creationId="{956BF725-FCB8-35BF-192B-DDBE1776D11A}"/>
          </ac:spMkLst>
        </pc:spChg>
        <pc:spChg chg="add del">
          <ac:chgData name="Julian Quintero" userId="8ec0e49f5af1fcd8" providerId="LiveId" clId="{222C0292-BA26-4E38-B049-EEBF34BE5A09}" dt="2025-02-07T00:30:14.467" v="2124"/>
          <ac:spMkLst>
            <pc:docMk/>
            <pc:sldMk cId="1084357328" sldId="302"/>
            <ac:spMk id="45" creationId="{35DB3719-6FDC-4E5D-891D-FF40B7300F64}"/>
          </ac:spMkLst>
        </pc:spChg>
        <pc:spChg chg="add del">
          <ac:chgData name="Julian Quintero" userId="8ec0e49f5af1fcd8" providerId="LiveId" clId="{222C0292-BA26-4E38-B049-EEBF34BE5A09}" dt="2025-02-07T00:30:14.467" v="2124"/>
          <ac:spMkLst>
            <pc:docMk/>
            <pc:sldMk cId="1084357328" sldId="302"/>
            <ac:spMk id="47" creationId="{E0CBAC23-2E3F-4A90-BA59-F8299F6A5439}"/>
          </ac:spMkLst>
        </pc:spChg>
        <pc:graphicFrameChg chg="add ord">
          <ac:chgData name="Julian Quintero" userId="8ec0e49f5af1fcd8" providerId="LiveId" clId="{222C0292-BA26-4E38-B049-EEBF34BE5A09}" dt="2025-02-07T00:16:15.733" v="1967" actId="171"/>
          <ac:graphicFrameMkLst>
            <pc:docMk/>
            <pc:sldMk cId="1084357328" sldId="302"/>
            <ac:graphicFrameMk id="41" creationId="{90F1CCA9-1D45-1E1F-BB77-9790FDCF021E}"/>
          </ac:graphicFrameMkLst>
        </pc:graphicFrameChg>
        <pc:picChg chg="del">
          <ac:chgData name="Julian Quintero" userId="8ec0e49f5af1fcd8" providerId="LiveId" clId="{222C0292-BA26-4E38-B049-EEBF34BE5A09}" dt="2025-01-30T01:50:10.550" v="25" actId="478"/>
          <ac:picMkLst>
            <pc:docMk/>
            <pc:sldMk cId="1084357328" sldId="302"/>
            <ac:picMk id="4" creationId="{86BA332D-2697-9912-41F7-3EBA4D105399}"/>
          </ac:picMkLst>
        </pc:picChg>
        <pc:picChg chg="add del mod ord">
          <ac:chgData name="Julian Quintero" userId="8ec0e49f5af1fcd8" providerId="LiveId" clId="{222C0292-BA26-4E38-B049-EEBF34BE5A09}" dt="2025-02-07T00:16:23.675" v="1969" actId="478"/>
          <ac:picMkLst>
            <pc:docMk/>
            <pc:sldMk cId="1084357328" sldId="302"/>
            <ac:picMk id="5" creationId="{F4C29209-E85F-AC8B-CE7A-B23979B70EAA}"/>
          </ac:picMkLst>
        </pc:picChg>
      </pc:sldChg>
      <pc:sldChg chg="addSp delSp add del setBg delDesignElem">
        <pc:chgData name="Julian Quintero" userId="8ec0e49f5af1fcd8" providerId="LiveId" clId="{222C0292-BA26-4E38-B049-EEBF34BE5A09}" dt="2025-01-30T01:48:56.939" v="3"/>
        <pc:sldMkLst>
          <pc:docMk/>
          <pc:sldMk cId="3092000864" sldId="302"/>
        </pc:sldMkLst>
        <pc:spChg chg="add del">
          <ac:chgData name="Julian Quintero" userId="8ec0e49f5af1fcd8" providerId="LiveId" clId="{222C0292-BA26-4E38-B049-EEBF34BE5A09}" dt="2025-01-30T01:48:56.939" v="3"/>
          <ac:spMkLst>
            <pc:docMk/>
            <pc:sldMk cId="3092000864" sldId="302"/>
            <ac:spMk id="31" creationId="{23EC5484-B851-617B-C13F-36BBD5A91D4A}"/>
          </ac:spMkLst>
        </pc:spChg>
        <pc:spChg chg="add del">
          <ac:chgData name="Julian Quintero" userId="8ec0e49f5af1fcd8" providerId="LiveId" clId="{222C0292-BA26-4E38-B049-EEBF34BE5A09}" dt="2025-01-30T01:48:56.939" v="3"/>
          <ac:spMkLst>
            <pc:docMk/>
            <pc:sldMk cId="3092000864" sldId="302"/>
            <ac:spMk id="33" creationId="{9C398579-370E-33A0-BA24-651550CF11F0}"/>
          </ac:spMkLst>
        </pc:spChg>
        <pc:spChg chg="add del">
          <ac:chgData name="Julian Quintero" userId="8ec0e49f5af1fcd8" providerId="LiveId" clId="{222C0292-BA26-4E38-B049-EEBF34BE5A09}" dt="2025-01-30T01:48:56.939" v="3"/>
          <ac:spMkLst>
            <pc:docMk/>
            <pc:sldMk cId="3092000864" sldId="302"/>
            <ac:spMk id="35" creationId="{32B70EB0-0FC7-1761-432E-D4406CACB00E}"/>
          </ac:spMkLst>
        </pc:spChg>
        <pc:spChg chg="add del">
          <ac:chgData name="Julian Quintero" userId="8ec0e49f5af1fcd8" providerId="LiveId" clId="{222C0292-BA26-4E38-B049-EEBF34BE5A09}" dt="2025-01-30T01:48:56.939" v="3"/>
          <ac:spMkLst>
            <pc:docMk/>
            <pc:sldMk cId="3092000864" sldId="302"/>
            <ac:spMk id="37" creationId="{09E08B1C-CB09-6435-74D9-D022663849FA}"/>
          </ac:spMkLst>
        </pc:spChg>
        <pc:spChg chg="add del">
          <ac:chgData name="Julian Quintero" userId="8ec0e49f5af1fcd8" providerId="LiveId" clId="{222C0292-BA26-4E38-B049-EEBF34BE5A09}" dt="2025-01-30T01:48:56.939" v="3"/>
          <ac:spMkLst>
            <pc:docMk/>
            <pc:sldMk cId="3092000864" sldId="302"/>
            <ac:spMk id="39" creationId="{D6FFF975-9AE3-C894-B566-E68DE8C0F79E}"/>
          </ac:spMkLst>
        </pc:spChg>
      </pc:sldChg>
      <pc:sldChg chg="addSp delSp add del setBg delDesignElem">
        <pc:chgData name="Julian Quintero" userId="8ec0e49f5af1fcd8" providerId="LiveId" clId="{222C0292-BA26-4E38-B049-EEBF34BE5A09}" dt="2025-01-30T01:49:00.238" v="6"/>
        <pc:sldMkLst>
          <pc:docMk/>
          <pc:sldMk cId="3515964168" sldId="302"/>
        </pc:sldMkLst>
        <pc:spChg chg="add del">
          <ac:chgData name="Julian Quintero" userId="8ec0e49f5af1fcd8" providerId="LiveId" clId="{222C0292-BA26-4E38-B049-EEBF34BE5A09}" dt="2025-01-30T01:49:00.238" v="6"/>
          <ac:spMkLst>
            <pc:docMk/>
            <pc:sldMk cId="3515964168" sldId="302"/>
            <ac:spMk id="31" creationId="{1B0DB2B9-A05D-CF3F-C2FD-EEDABDBDA429}"/>
          </ac:spMkLst>
        </pc:spChg>
        <pc:spChg chg="add del">
          <ac:chgData name="Julian Quintero" userId="8ec0e49f5af1fcd8" providerId="LiveId" clId="{222C0292-BA26-4E38-B049-EEBF34BE5A09}" dt="2025-01-30T01:49:00.238" v="6"/>
          <ac:spMkLst>
            <pc:docMk/>
            <pc:sldMk cId="3515964168" sldId="302"/>
            <ac:spMk id="33" creationId="{22E623FC-4262-70FA-28D3-6964811475E9}"/>
          </ac:spMkLst>
        </pc:spChg>
        <pc:spChg chg="add del">
          <ac:chgData name="Julian Quintero" userId="8ec0e49f5af1fcd8" providerId="LiveId" clId="{222C0292-BA26-4E38-B049-EEBF34BE5A09}" dt="2025-01-30T01:49:00.238" v="6"/>
          <ac:spMkLst>
            <pc:docMk/>
            <pc:sldMk cId="3515964168" sldId="302"/>
            <ac:spMk id="35" creationId="{7947BA1C-CA69-6F1B-69D8-FFFCE2298FE7}"/>
          </ac:spMkLst>
        </pc:spChg>
        <pc:spChg chg="add del">
          <ac:chgData name="Julian Quintero" userId="8ec0e49f5af1fcd8" providerId="LiveId" clId="{222C0292-BA26-4E38-B049-EEBF34BE5A09}" dt="2025-01-30T01:49:00.238" v="6"/>
          <ac:spMkLst>
            <pc:docMk/>
            <pc:sldMk cId="3515964168" sldId="302"/>
            <ac:spMk id="37" creationId="{A8CF64AD-9AC9-50A0-984D-A82594BEE301}"/>
          </ac:spMkLst>
        </pc:spChg>
        <pc:spChg chg="add del">
          <ac:chgData name="Julian Quintero" userId="8ec0e49f5af1fcd8" providerId="LiveId" clId="{222C0292-BA26-4E38-B049-EEBF34BE5A09}" dt="2025-01-30T01:49:00.238" v="6"/>
          <ac:spMkLst>
            <pc:docMk/>
            <pc:sldMk cId="3515964168" sldId="302"/>
            <ac:spMk id="39" creationId="{B6CB731B-A838-14A2-BFD1-C49903A7DC4E}"/>
          </ac:spMkLst>
        </pc:spChg>
      </pc:sldChg>
      <pc:sldChg chg="addSp delSp modSp add del mod ord setBg delDesignElem">
        <pc:chgData name="Julian Quintero" userId="8ec0e49f5af1fcd8" providerId="LiveId" clId="{222C0292-BA26-4E38-B049-EEBF34BE5A09}" dt="2025-02-19T16:09:19.250" v="2356" actId="2696"/>
        <pc:sldMkLst>
          <pc:docMk/>
          <pc:sldMk cId="3137701646" sldId="303"/>
        </pc:sldMkLst>
        <pc:spChg chg="mod">
          <ac:chgData name="Julian Quintero" userId="8ec0e49f5af1fcd8" providerId="LiveId" clId="{222C0292-BA26-4E38-B049-EEBF34BE5A09}" dt="2025-01-30T01:58:35.124" v="369" actId="20577"/>
          <ac:spMkLst>
            <pc:docMk/>
            <pc:sldMk cId="3137701646" sldId="303"/>
            <ac:spMk id="2" creationId="{FE9269D2-8EA0-B34A-1117-D69553FAEDA8}"/>
          </ac:spMkLst>
        </pc:spChg>
        <pc:spChg chg="add del">
          <ac:chgData name="Julian Quintero" userId="8ec0e49f5af1fcd8" providerId="LiveId" clId="{222C0292-BA26-4E38-B049-EEBF34BE5A09}" dt="2025-02-07T00:30:14.467" v="2124"/>
          <ac:spMkLst>
            <pc:docMk/>
            <pc:sldMk cId="3137701646" sldId="303"/>
            <ac:spMk id="24" creationId="{48803674-3178-6671-8FC5-6897A5C76A41}"/>
          </ac:spMkLst>
        </pc:spChg>
        <pc:spChg chg="add del">
          <ac:chgData name="Julian Quintero" userId="8ec0e49f5af1fcd8" providerId="LiveId" clId="{222C0292-BA26-4E38-B049-EEBF34BE5A09}" dt="2025-02-07T00:30:14.467" v="2124"/>
          <ac:spMkLst>
            <pc:docMk/>
            <pc:sldMk cId="3137701646" sldId="303"/>
            <ac:spMk id="26" creationId="{425C245F-EFC8-51D5-BE7D-600F0F5CE424}"/>
          </ac:spMkLst>
        </pc:spChg>
        <pc:spChg chg="add del">
          <ac:chgData name="Julian Quintero" userId="8ec0e49f5af1fcd8" providerId="LiveId" clId="{222C0292-BA26-4E38-B049-EEBF34BE5A09}" dt="2025-02-07T00:30:14.467" v="2124"/>
          <ac:spMkLst>
            <pc:docMk/>
            <pc:sldMk cId="3137701646" sldId="303"/>
            <ac:spMk id="28" creationId="{7C94FD35-57B7-3A4E-F442-0DA9153BE25F}"/>
          </ac:spMkLst>
        </pc:spChg>
        <pc:spChg chg="add del">
          <ac:chgData name="Julian Quintero" userId="8ec0e49f5af1fcd8" providerId="LiveId" clId="{222C0292-BA26-4E38-B049-EEBF34BE5A09}" dt="2025-02-07T00:30:14.467" v="2124"/>
          <ac:spMkLst>
            <pc:docMk/>
            <pc:sldMk cId="3137701646" sldId="303"/>
            <ac:spMk id="30" creationId="{CECED5E6-C0D1-219E-4918-9A53A82F370F}"/>
          </ac:spMkLst>
        </pc:spChg>
        <pc:spChg chg="add del">
          <ac:chgData name="Julian Quintero" userId="8ec0e49f5af1fcd8" providerId="LiveId" clId="{222C0292-BA26-4E38-B049-EEBF34BE5A09}" dt="2025-02-07T00:30:14.467" v="2124"/>
          <ac:spMkLst>
            <pc:docMk/>
            <pc:sldMk cId="3137701646" sldId="303"/>
            <ac:spMk id="32" creationId="{F904C353-4390-DA7E-06D9-AAEEEF512770}"/>
          </ac:spMkLst>
        </pc:spChg>
        <pc:spChg chg="add del">
          <ac:chgData name="Julian Quintero" userId="8ec0e49f5af1fcd8" providerId="LiveId" clId="{222C0292-BA26-4E38-B049-EEBF34BE5A09}" dt="2025-02-07T00:30:14.467" v="2124"/>
          <ac:spMkLst>
            <pc:docMk/>
            <pc:sldMk cId="3137701646" sldId="303"/>
            <ac:spMk id="34" creationId="{CA7DDD21-7776-2203-FF72-A955431532ED}"/>
          </ac:spMkLst>
        </pc:spChg>
        <pc:picChg chg="del">
          <ac:chgData name="Julian Quintero" userId="8ec0e49f5af1fcd8" providerId="LiveId" clId="{222C0292-BA26-4E38-B049-EEBF34BE5A09}" dt="2025-01-30T01:53:28.076" v="291" actId="478"/>
          <ac:picMkLst>
            <pc:docMk/>
            <pc:sldMk cId="3137701646" sldId="303"/>
            <ac:picMk id="4" creationId="{09E8EAB9-9F0F-0999-FCEC-0AAFF1FADF56}"/>
          </ac:picMkLst>
        </pc:picChg>
        <pc:picChg chg="add mod">
          <ac:chgData name="Julian Quintero" userId="8ec0e49f5af1fcd8" providerId="LiveId" clId="{222C0292-BA26-4E38-B049-EEBF34BE5A09}" dt="2025-01-30T01:58:31.272" v="360" actId="1076"/>
          <ac:picMkLst>
            <pc:docMk/>
            <pc:sldMk cId="3137701646" sldId="303"/>
            <ac:picMk id="5" creationId="{25E826F6-14B5-5998-708A-5FC8BAC28489}"/>
          </ac:picMkLst>
        </pc:picChg>
        <pc:picChg chg="add del mod">
          <ac:chgData name="Julian Quintero" userId="8ec0e49f5af1fcd8" providerId="LiveId" clId="{222C0292-BA26-4E38-B049-EEBF34BE5A09}" dt="2025-01-30T01:58:25.615" v="357" actId="21"/>
          <ac:picMkLst>
            <pc:docMk/>
            <pc:sldMk cId="3137701646" sldId="303"/>
            <ac:picMk id="7" creationId="{A445A3EE-0F44-196F-C55E-40ED74801C90}"/>
          </ac:picMkLst>
        </pc:picChg>
      </pc:sldChg>
      <pc:sldChg chg="addSp delSp modSp add del mod ord setBg delDesignElem">
        <pc:chgData name="Julian Quintero" userId="8ec0e49f5af1fcd8" providerId="LiveId" clId="{222C0292-BA26-4E38-B049-EEBF34BE5A09}" dt="2025-02-19T16:09:19.250" v="2356" actId="2696"/>
        <pc:sldMkLst>
          <pc:docMk/>
          <pc:sldMk cId="1986726491" sldId="304"/>
        </pc:sldMkLst>
        <pc:spChg chg="mod">
          <ac:chgData name="Julian Quintero" userId="8ec0e49f5af1fcd8" providerId="LiveId" clId="{222C0292-BA26-4E38-B049-EEBF34BE5A09}" dt="2025-01-30T01:57:11.504" v="344" actId="20577"/>
          <ac:spMkLst>
            <pc:docMk/>
            <pc:sldMk cId="1986726491" sldId="304"/>
            <ac:spMk id="2" creationId="{D7D2015E-D2DC-2184-2127-FF0BB552FC4E}"/>
          </ac:spMkLst>
        </pc:spChg>
        <pc:spChg chg="add del">
          <ac:chgData name="Julian Quintero" userId="8ec0e49f5af1fcd8" providerId="LiveId" clId="{222C0292-BA26-4E38-B049-EEBF34BE5A09}" dt="2025-02-07T00:30:14.467" v="2124"/>
          <ac:spMkLst>
            <pc:docMk/>
            <pc:sldMk cId="1986726491" sldId="304"/>
            <ac:spMk id="24" creationId="{D83C14ED-57AB-8A45-DD64-6C494646B6B6}"/>
          </ac:spMkLst>
        </pc:spChg>
        <pc:spChg chg="add del">
          <ac:chgData name="Julian Quintero" userId="8ec0e49f5af1fcd8" providerId="LiveId" clId="{222C0292-BA26-4E38-B049-EEBF34BE5A09}" dt="2025-02-07T00:30:14.467" v="2124"/>
          <ac:spMkLst>
            <pc:docMk/>
            <pc:sldMk cId="1986726491" sldId="304"/>
            <ac:spMk id="26" creationId="{A8890027-35D8-2F34-5E6A-EEC909BCA702}"/>
          </ac:spMkLst>
        </pc:spChg>
        <pc:spChg chg="add del">
          <ac:chgData name="Julian Quintero" userId="8ec0e49f5af1fcd8" providerId="LiveId" clId="{222C0292-BA26-4E38-B049-EEBF34BE5A09}" dt="2025-02-07T00:30:14.467" v="2124"/>
          <ac:spMkLst>
            <pc:docMk/>
            <pc:sldMk cId="1986726491" sldId="304"/>
            <ac:spMk id="28" creationId="{3A017B6B-18B1-16CE-F3F5-AB160D17DB64}"/>
          </ac:spMkLst>
        </pc:spChg>
        <pc:spChg chg="add del">
          <ac:chgData name="Julian Quintero" userId="8ec0e49f5af1fcd8" providerId="LiveId" clId="{222C0292-BA26-4E38-B049-EEBF34BE5A09}" dt="2025-02-07T00:30:14.467" v="2124"/>
          <ac:spMkLst>
            <pc:docMk/>
            <pc:sldMk cId="1986726491" sldId="304"/>
            <ac:spMk id="30" creationId="{EC209566-5A3C-26CA-1CDB-8AB9971CDA89}"/>
          </ac:spMkLst>
        </pc:spChg>
        <pc:spChg chg="add del">
          <ac:chgData name="Julian Quintero" userId="8ec0e49f5af1fcd8" providerId="LiveId" clId="{222C0292-BA26-4E38-B049-EEBF34BE5A09}" dt="2025-02-07T00:30:14.467" v="2124"/>
          <ac:spMkLst>
            <pc:docMk/>
            <pc:sldMk cId="1986726491" sldId="304"/>
            <ac:spMk id="32" creationId="{740D640D-DCCF-D30A-3ECB-9C8C811D54D4}"/>
          </ac:spMkLst>
        </pc:spChg>
        <pc:spChg chg="add del">
          <ac:chgData name="Julian Quintero" userId="8ec0e49f5af1fcd8" providerId="LiveId" clId="{222C0292-BA26-4E38-B049-EEBF34BE5A09}" dt="2025-02-07T00:30:14.467" v="2124"/>
          <ac:spMkLst>
            <pc:docMk/>
            <pc:sldMk cId="1986726491" sldId="304"/>
            <ac:spMk id="34" creationId="{7CDFFF6B-EBEF-F119-D636-346E68309882}"/>
          </ac:spMkLst>
        </pc:spChg>
        <pc:picChg chg="add del mod">
          <ac:chgData name="Julian Quintero" userId="8ec0e49f5af1fcd8" providerId="LiveId" clId="{222C0292-BA26-4E38-B049-EEBF34BE5A09}" dt="2025-01-30T01:57:14.339" v="345" actId="478"/>
          <ac:picMkLst>
            <pc:docMk/>
            <pc:sldMk cId="1986726491" sldId="304"/>
            <ac:picMk id="4" creationId="{ED2236D0-8DC9-8A2E-0036-97E82A3AD25B}"/>
          </ac:picMkLst>
        </pc:picChg>
        <pc:picChg chg="del">
          <ac:chgData name="Julian Quintero" userId="8ec0e49f5af1fcd8" providerId="LiveId" clId="{222C0292-BA26-4E38-B049-EEBF34BE5A09}" dt="2025-01-30T01:55:57.712" v="321" actId="478"/>
          <ac:picMkLst>
            <pc:docMk/>
            <pc:sldMk cId="1986726491" sldId="304"/>
            <ac:picMk id="5" creationId="{8E01937D-3386-CB30-6654-9BE3673ABEE5}"/>
          </ac:picMkLst>
        </pc:picChg>
        <pc:picChg chg="add mod">
          <ac:chgData name="Julian Quintero" userId="8ec0e49f5af1fcd8" providerId="LiveId" clId="{222C0292-BA26-4E38-B049-EEBF34BE5A09}" dt="2025-01-30T01:57:17.898" v="347" actId="1076"/>
          <ac:picMkLst>
            <pc:docMk/>
            <pc:sldMk cId="1986726491" sldId="304"/>
            <ac:picMk id="7" creationId="{B37D42BC-3C00-18A1-B988-383748AC6D74}"/>
          </ac:picMkLst>
        </pc:picChg>
        <pc:picChg chg="add mod">
          <ac:chgData name="Julian Quintero" userId="8ec0e49f5af1fcd8" providerId="LiveId" clId="{222C0292-BA26-4E38-B049-EEBF34BE5A09}" dt="2025-01-30T01:57:52.261" v="351" actId="14100"/>
          <ac:picMkLst>
            <pc:docMk/>
            <pc:sldMk cId="1986726491" sldId="304"/>
            <ac:picMk id="9" creationId="{8CC22306-9E8C-941A-0097-EC3CA26F95D1}"/>
          </ac:picMkLst>
        </pc:picChg>
      </pc:sldChg>
      <pc:sldChg chg="addSp delSp modSp add del mod ord setBg delDesignElem">
        <pc:chgData name="Julian Quintero" userId="8ec0e49f5af1fcd8" providerId="LiveId" clId="{222C0292-BA26-4E38-B049-EEBF34BE5A09}" dt="2025-02-19T16:09:19.250" v="2356" actId="2696"/>
        <pc:sldMkLst>
          <pc:docMk/>
          <pc:sldMk cId="24301568" sldId="305"/>
        </pc:sldMkLst>
        <pc:spChg chg="mod">
          <ac:chgData name="Julian Quintero" userId="8ec0e49f5af1fcd8" providerId="LiveId" clId="{222C0292-BA26-4E38-B049-EEBF34BE5A09}" dt="2025-01-30T01:56:54.841" v="338" actId="20577"/>
          <ac:spMkLst>
            <pc:docMk/>
            <pc:sldMk cId="24301568" sldId="305"/>
            <ac:spMk id="2" creationId="{75157818-0B1C-2F37-24DC-4B85BEEA8706}"/>
          </ac:spMkLst>
        </pc:spChg>
        <pc:spChg chg="add del">
          <ac:chgData name="Julian Quintero" userId="8ec0e49f5af1fcd8" providerId="LiveId" clId="{222C0292-BA26-4E38-B049-EEBF34BE5A09}" dt="2025-02-07T00:30:14.467" v="2124"/>
          <ac:spMkLst>
            <pc:docMk/>
            <pc:sldMk cId="24301568" sldId="305"/>
            <ac:spMk id="24" creationId="{B977F9D2-81A9-808A-45DC-222F418CBA64}"/>
          </ac:spMkLst>
        </pc:spChg>
        <pc:spChg chg="add del">
          <ac:chgData name="Julian Quintero" userId="8ec0e49f5af1fcd8" providerId="LiveId" clId="{222C0292-BA26-4E38-B049-EEBF34BE5A09}" dt="2025-02-07T00:30:14.467" v="2124"/>
          <ac:spMkLst>
            <pc:docMk/>
            <pc:sldMk cId="24301568" sldId="305"/>
            <ac:spMk id="26" creationId="{47E29994-6B85-4160-9282-098E67EEC7FD}"/>
          </ac:spMkLst>
        </pc:spChg>
        <pc:spChg chg="add del">
          <ac:chgData name="Julian Quintero" userId="8ec0e49f5af1fcd8" providerId="LiveId" clId="{222C0292-BA26-4E38-B049-EEBF34BE5A09}" dt="2025-02-07T00:30:14.467" v="2124"/>
          <ac:spMkLst>
            <pc:docMk/>
            <pc:sldMk cId="24301568" sldId="305"/>
            <ac:spMk id="28" creationId="{7F610235-F8E0-63A0-9964-5808709B22A0}"/>
          </ac:spMkLst>
        </pc:spChg>
        <pc:spChg chg="add del">
          <ac:chgData name="Julian Quintero" userId="8ec0e49f5af1fcd8" providerId="LiveId" clId="{222C0292-BA26-4E38-B049-EEBF34BE5A09}" dt="2025-02-07T00:30:14.467" v="2124"/>
          <ac:spMkLst>
            <pc:docMk/>
            <pc:sldMk cId="24301568" sldId="305"/>
            <ac:spMk id="30" creationId="{DF59ADB8-A81A-4F15-2C6D-F4B8DE60560B}"/>
          </ac:spMkLst>
        </pc:spChg>
        <pc:spChg chg="add del">
          <ac:chgData name="Julian Quintero" userId="8ec0e49f5af1fcd8" providerId="LiveId" clId="{222C0292-BA26-4E38-B049-EEBF34BE5A09}" dt="2025-02-07T00:30:14.467" v="2124"/>
          <ac:spMkLst>
            <pc:docMk/>
            <pc:sldMk cId="24301568" sldId="305"/>
            <ac:spMk id="32" creationId="{95AE769A-99C9-B35B-2F2F-825B3491C4E3}"/>
          </ac:spMkLst>
        </pc:spChg>
        <pc:spChg chg="add del">
          <ac:chgData name="Julian Quintero" userId="8ec0e49f5af1fcd8" providerId="LiveId" clId="{222C0292-BA26-4E38-B049-EEBF34BE5A09}" dt="2025-02-07T00:30:14.467" v="2124"/>
          <ac:spMkLst>
            <pc:docMk/>
            <pc:sldMk cId="24301568" sldId="305"/>
            <ac:spMk id="34" creationId="{B6811758-0F07-96A1-39FE-15D4298890DC}"/>
          </ac:spMkLst>
        </pc:spChg>
        <pc:picChg chg="del">
          <ac:chgData name="Julian Quintero" userId="8ec0e49f5af1fcd8" providerId="LiveId" clId="{222C0292-BA26-4E38-B049-EEBF34BE5A09}" dt="2025-01-30T01:56:25.178" v="325" actId="478"/>
          <ac:picMkLst>
            <pc:docMk/>
            <pc:sldMk cId="24301568" sldId="305"/>
            <ac:picMk id="4" creationId="{333FB432-1314-C747-23C5-E71681D1ED06}"/>
          </ac:picMkLst>
        </pc:picChg>
        <pc:picChg chg="add mod">
          <ac:chgData name="Julian Quintero" userId="8ec0e49f5af1fcd8" providerId="LiveId" clId="{222C0292-BA26-4E38-B049-EEBF34BE5A09}" dt="2025-01-30T01:56:49.936" v="330" actId="1076"/>
          <ac:picMkLst>
            <pc:docMk/>
            <pc:sldMk cId="24301568" sldId="305"/>
            <ac:picMk id="5" creationId="{308BD9B5-347E-89C3-7581-BE6A8EF9F926}"/>
          </ac:picMkLst>
        </pc:picChg>
        <pc:picChg chg="add del mod">
          <ac:chgData name="Julian Quintero" userId="8ec0e49f5af1fcd8" providerId="LiveId" clId="{222C0292-BA26-4E38-B049-EEBF34BE5A09}" dt="2025-01-30T01:58:03.409" v="352" actId="478"/>
          <ac:picMkLst>
            <pc:docMk/>
            <pc:sldMk cId="24301568" sldId="305"/>
            <ac:picMk id="7" creationId="{CA38D3A5-9F2E-CDBE-EF2C-1090C198075E}"/>
          </ac:picMkLst>
        </pc:picChg>
        <pc:picChg chg="add mod">
          <ac:chgData name="Julian Quintero" userId="8ec0e49f5af1fcd8" providerId="LiveId" clId="{222C0292-BA26-4E38-B049-EEBF34BE5A09}" dt="2025-01-30T01:58:09.611" v="356" actId="1076"/>
          <ac:picMkLst>
            <pc:docMk/>
            <pc:sldMk cId="24301568" sldId="305"/>
            <ac:picMk id="9" creationId="{256ECDB5-3A6D-B022-D295-460CEC2A49EF}"/>
          </ac:picMkLst>
        </pc:picChg>
      </pc:sldChg>
      <pc:sldChg chg="addSp delSp modSp add del mod ord setBg delDesignElem">
        <pc:chgData name="Julian Quintero" userId="8ec0e49f5af1fcd8" providerId="LiveId" clId="{222C0292-BA26-4E38-B049-EEBF34BE5A09}" dt="2025-02-19T16:09:19.250" v="2356" actId="2696"/>
        <pc:sldMkLst>
          <pc:docMk/>
          <pc:sldMk cId="1254448008" sldId="306"/>
        </pc:sldMkLst>
        <pc:spChg chg="mod">
          <ac:chgData name="Julian Quintero" userId="8ec0e49f5af1fcd8" providerId="LiveId" clId="{222C0292-BA26-4E38-B049-EEBF34BE5A09}" dt="2025-01-30T01:58:42.171" v="377" actId="20577"/>
          <ac:spMkLst>
            <pc:docMk/>
            <pc:sldMk cId="1254448008" sldId="306"/>
            <ac:spMk id="2" creationId="{51A2EBB4-B415-AD6E-DECA-35C315DA4980}"/>
          </ac:spMkLst>
        </pc:spChg>
        <pc:spChg chg="add del">
          <ac:chgData name="Julian Quintero" userId="8ec0e49f5af1fcd8" providerId="LiveId" clId="{222C0292-BA26-4E38-B049-EEBF34BE5A09}" dt="2025-02-07T00:30:14.467" v="2124"/>
          <ac:spMkLst>
            <pc:docMk/>
            <pc:sldMk cId="1254448008" sldId="306"/>
            <ac:spMk id="24" creationId="{A01022ED-EA20-0140-B106-D0C77696055F}"/>
          </ac:spMkLst>
        </pc:spChg>
        <pc:spChg chg="add del">
          <ac:chgData name="Julian Quintero" userId="8ec0e49f5af1fcd8" providerId="LiveId" clId="{222C0292-BA26-4E38-B049-EEBF34BE5A09}" dt="2025-02-07T00:30:14.467" v="2124"/>
          <ac:spMkLst>
            <pc:docMk/>
            <pc:sldMk cId="1254448008" sldId="306"/>
            <ac:spMk id="26" creationId="{BE143EE6-3053-6D40-6CED-73C25562B5CC}"/>
          </ac:spMkLst>
        </pc:spChg>
        <pc:spChg chg="add del">
          <ac:chgData name="Julian Quintero" userId="8ec0e49f5af1fcd8" providerId="LiveId" clId="{222C0292-BA26-4E38-B049-EEBF34BE5A09}" dt="2025-02-07T00:30:14.467" v="2124"/>
          <ac:spMkLst>
            <pc:docMk/>
            <pc:sldMk cId="1254448008" sldId="306"/>
            <ac:spMk id="28" creationId="{02411D29-EB86-7D98-C8A6-F9E042CB0ECF}"/>
          </ac:spMkLst>
        </pc:spChg>
        <pc:spChg chg="add del">
          <ac:chgData name="Julian Quintero" userId="8ec0e49f5af1fcd8" providerId="LiveId" clId="{222C0292-BA26-4E38-B049-EEBF34BE5A09}" dt="2025-02-07T00:30:14.467" v="2124"/>
          <ac:spMkLst>
            <pc:docMk/>
            <pc:sldMk cId="1254448008" sldId="306"/>
            <ac:spMk id="30" creationId="{92B4F304-F261-F7B8-2945-CC335891E019}"/>
          </ac:spMkLst>
        </pc:spChg>
        <pc:spChg chg="add del">
          <ac:chgData name="Julian Quintero" userId="8ec0e49f5af1fcd8" providerId="LiveId" clId="{222C0292-BA26-4E38-B049-EEBF34BE5A09}" dt="2025-02-07T00:30:14.467" v="2124"/>
          <ac:spMkLst>
            <pc:docMk/>
            <pc:sldMk cId="1254448008" sldId="306"/>
            <ac:spMk id="32" creationId="{436E9556-6BE4-E65D-367B-DC6AE43468DD}"/>
          </ac:spMkLst>
        </pc:spChg>
        <pc:spChg chg="add del">
          <ac:chgData name="Julian Quintero" userId="8ec0e49f5af1fcd8" providerId="LiveId" clId="{222C0292-BA26-4E38-B049-EEBF34BE5A09}" dt="2025-02-07T00:30:14.467" v="2124"/>
          <ac:spMkLst>
            <pc:docMk/>
            <pc:sldMk cId="1254448008" sldId="306"/>
            <ac:spMk id="34" creationId="{A00CACA7-C910-14E2-EF7B-9E2A726F7F4D}"/>
          </ac:spMkLst>
        </pc:spChg>
        <pc:picChg chg="add mod">
          <ac:chgData name="Julian Quintero" userId="8ec0e49f5af1fcd8" providerId="LiveId" clId="{222C0292-BA26-4E38-B049-EEBF34BE5A09}" dt="2025-01-30T01:59:07.994" v="383" actId="1076"/>
          <ac:picMkLst>
            <pc:docMk/>
            <pc:sldMk cId="1254448008" sldId="306"/>
            <ac:picMk id="4" creationId="{6FCFBCF1-E8E0-7DA2-0699-DF7A3EC14C26}"/>
          </ac:picMkLst>
        </pc:picChg>
        <pc:picChg chg="del">
          <ac:chgData name="Julian Quintero" userId="8ec0e49f5af1fcd8" providerId="LiveId" clId="{222C0292-BA26-4E38-B049-EEBF34BE5A09}" dt="2025-01-30T01:58:45.020" v="379" actId="478"/>
          <ac:picMkLst>
            <pc:docMk/>
            <pc:sldMk cId="1254448008" sldId="306"/>
            <ac:picMk id="5" creationId="{8CD031CA-3F7D-6832-9AAC-9ED2BC9388B7}"/>
          </ac:picMkLst>
        </pc:picChg>
        <pc:picChg chg="add del mod">
          <ac:chgData name="Julian Quintero" userId="8ec0e49f5af1fcd8" providerId="LiveId" clId="{222C0292-BA26-4E38-B049-EEBF34BE5A09}" dt="2025-01-30T01:59:05.807" v="381" actId="478"/>
          <ac:picMkLst>
            <pc:docMk/>
            <pc:sldMk cId="1254448008" sldId="306"/>
            <ac:picMk id="7" creationId="{A445A3EE-0F44-196F-C55E-40ED74801C90}"/>
          </ac:picMkLst>
        </pc:picChg>
        <pc:picChg chg="add mod">
          <ac:chgData name="Julian Quintero" userId="8ec0e49f5af1fcd8" providerId="LiveId" clId="{222C0292-BA26-4E38-B049-EEBF34BE5A09}" dt="2025-01-30T01:59:21.895" v="385" actId="1076"/>
          <ac:picMkLst>
            <pc:docMk/>
            <pc:sldMk cId="1254448008" sldId="306"/>
            <ac:picMk id="8" creationId="{1229A79C-F940-58DF-488B-A2FF0F12ABE0}"/>
          </ac:picMkLst>
        </pc:picChg>
      </pc:sldChg>
      <pc:sldChg chg="addSp delSp modSp add del mod ord setBg delDesignElem">
        <pc:chgData name="Julian Quintero" userId="8ec0e49f5af1fcd8" providerId="LiveId" clId="{222C0292-BA26-4E38-B049-EEBF34BE5A09}" dt="2025-02-19T16:09:19.250" v="2356" actId="2696"/>
        <pc:sldMkLst>
          <pc:docMk/>
          <pc:sldMk cId="3650937982" sldId="307"/>
        </pc:sldMkLst>
        <pc:spChg chg="mod">
          <ac:chgData name="Julian Quintero" userId="8ec0e49f5af1fcd8" providerId="LiveId" clId="{222C0292-BA26-4E38-B049-EEBF34BE5A09}" dt="2025-01-30T02:00:39.185" v="401" actId="1076"/>
          <ac:spMkLst>
            <pc:docMk/>
            <pc:sldMk cId="3650937982" sldId="307"/>
            <ac:spMk id="2" creationId="{6BB85D59-6F80-6C7E-40A3-58AB7E54BD53}"/>
          </ac:spMkLst>
        </pc:spChg>
        <pc:spChg chg="add del">
          <ac:chgData name="Julian Quintero" userId="8ec0e49f5af1fcd8" providerId="LiveId" clId="{222C0292-BA26-4E38-B049-EEBF34BE5A09}" dt="2025-02-07T00:30:14.467" v="2124"/>
          <ac:spMkLst>
            <pc:docMk/>
            <pc:sldMk cId="3650937982" sldId="307"/>
            <ac:spMk id="24" creationId="{A6DC8274-F878-7B12-3380-68AF83D227AE}"/>
          </ac:spMkLst>
        </pc:spChg>
        <pc:spChg chg="add del">
          <ac:chgData name="Julian Quintero" userId="8ec0e49f5af1fcd8" providerId="LiveId" clId="{222C0292-BA26-4E38-B049-EEBF34BE5A09}" dt="2025-02-07T00:30:14.467" v="2124"/>
          <ac:spMkLst>
            <pc:docMk/>
            <pc:sldMk cId="3650937982" sldId="307"/>
            <ac:spMk id="26" creationId="{73099E34-407D-B5D0-60D8-9C5F73635993}"/>
          </ac:spMkLst>
        </pc:spChg>
        <pc:spChg chg="add del">
          <ac:chgData name="Julian Quintero" userId="8ec0e49f5af1fcd8" providerId="LiveId" clId="{222C0292-BA26-4E38-B049-EEBF34BE5A09}" dt="2025-02-07T00:30:14.467" v="2124"/>
          <ac:spMkLst>
            <pc:docMk/>
            <pc:sldMk cId="3650937982" sldId="307"/>
            <ac:spMk id="28" creationId="{48570383-83FD-B03E-EDD0-4EF26B8D510C}"/>
          </ac:spMkLst>
        </pc:spChg>
        <pc:spChg chg="add del">
          <ac:chgData name="Julian Quintero" userId="8ec0e49f5af1fcd8" providerId="LiveId" clId="{222C0292-BA26-4E38-B049-EEBF34BE5A09}" dt="2025-02-07T00:30:14.467" v="2124"/>
          <ac:spMkLst>
            <pc:docMk/>
            <pc:sldMk cId="3650937982" sldId="307"/>
            <ac:spMk id="30" creationId="{F3097F24-14B4-EB48-72DA-E60EA0F07476}"/>
          </ac:spMkLst>
        </pc:spChg>
        <pc:spChg chg="add del">
          <ac:chgData name="Julian Quintero" userId="8ec0e49f5af1fcd8" providerId="LiveId" clId="{222C0292-BA26-4E38-B049-EEBF34BE5A09}" dt="2025-02-07T00:30:14.467" v="2124"/>
          <ac:spMkLst>
            <pc:docMk/>
            <pc:sldMk cId="3650937982" sldId="307"/>
            <ac:spMk id="32" creationId="{084C0CB0-1492-527A-13ED-2508F133DBB9}"/>
          </ac:spMkLst>
        </pc:spChg>
        <pc:spChg chg="add del">
          <ac:chgData name="Julian Quintero" userId="8ec0e49f5af1fcd8" providerId="LiveId" clId="{222C0292-BA26-4E38-B049-EEBF34BE5A09}" dt="2025-02-07T00:30:14.467" v="2124"/>
          <ac:spMkLst>
            <pc:docMk/>
            <pc:sldMk cId="3650937982" sldId="307"/>
            <ac:spMk id="34" creationId="{7930044C-0884-1B47-F698-9702079E68D9}"/>
          </ac:spMkLst>
        </pc:spChg>
        <pc:picChg chg="del">
          <ac:chgData name="Julian Quintero" userId="8ec0e49f5af1fcd8" providerId="LiveId" clId="{222C0292-BA26-4E38-B049-EEBF34BE5A09}" dt="2025-01-30T02:00:10.100" v="389" actId="478"/>
          <ac:picMkLst>
            <pc:docMk/>
            <pc:sldMk cId="3650937982" sldId="307"/>
            <ac:picMk id="4" creationId="{FFC3B04C-94BF-8F60-E84B-A3C25EDAEBD8}"/>
          </ac:picMkLst>
        </pc:picChg>
        <pc:picChg chg="add mod">
          <ac:chgData name="Julian Quintero" userId="8ec0e49f5af1fcd8" providerId="LiveId" clId="{222C0292-BA26-4E38-B049-EEBF34BE5A09}" dt="2025-01-30T02:01:07.191" v="408" actId="1076"/>
          <ac:picMkLst>
            <pc:docMk/>
            <pc:sldMk cId="3650937982" sldId="307"/>
            <ac:picMk id="5" creationId="{DEE9D38D-9561-D8DB-4E7A-E5881AD243B0}"/>
          </ac:picMkLst>
        </pc:picChg>
        <pc:picChg chg="add mod">
          <ac:chgData name="Julian Quintero" userId="8ec0e49f5af1fcd8" providerId="LiveId" clId="{222C0292-BA26-4E38-B049-EEBF34BE5A09}" dt="2025-01-30T02:01:05.374" v="407" actId="1076"/>
          <ac:picMkLst>
            <pc:docMk/>
            <pc:sldMk cId="3650937982" sldId="307"/>
            <ac:picMk id="7" creationId="{F23361CE-E1F0-C736-F24C-FD9C1037D260}"/>
          </ac:picMkLst>
        </pc:picChg>
      </pc:sldChg>
      <pc:sldChg chg="addSp delSp modSp add del mod ord setBg delDesignElem">
        <pc:chgData name="Julian Quintero" userId="8ec0e49f5af1fcd8" providerId="LiveId" clId="{222C0292-BA26-4E38-B049-EEBF34BE5A09}" dt="2025-02-19T16:09:19.250" v="2356" actId="2696"/>
        <pc:sldMkLst>
          <pc:docMk/>
          <pc:sldMk cId="4221606404" sldId="308"/>
        </pc:sldMkLst>
        <pc:spChg chg="mod">
          <ac:chgData name="Julian Quintero" userId="8ec0e49f5af1fcd8" providerId="LiveId" clId="{222C0292-BA26-4E38-B049-EEBF34BE5A09}" dt="2025-01-30T02:01:56.805" v="441" actId="14100"/>
          <ac:spMkLst>
            <pc:docMk/>
            <pc:sldMk cId="4221606404" sldId="308"/>
            <ac:spMk id="2" creationId="{DAB73E71-CEF9-BF96-1C5F-2D0D79B510BE}"/>
          </ac:spMkLst>
        </pc:spChg>
        <pc:spChg chg="add del">
          <ac:chgData name="Julian Quintero" userId="8ec0e49f5af1fcd8" providerId="LiveId" clId="{222C0292-BA26-4E38-B049-EEBF34BE5A09}" dt="2025-02-07T00:30:14.467" v="2124"/>
          <ac:spMkLst>
            <pc:docMk/>
            <pc:sldMk cId="4221606404" sldId="308"/>
            <ac:spMk id="24" creationId="{C2A38848-AB5F-8330-CA63-0842F64DF039}"/>
          </ac:spMkLst>
        </pc:spChg>
        <pc:spChg chg="add del">
          <ac:chgData name="Julian Quintero" userId="8ec0e49f5af1fcd8" providerId="LiveId" clId="{222C0292-BA26-4E38-B049-EEBF34BE5A09}" dt="2025-02-07T00:30:14.467" v="2124"/>
          <ac:spMkLst>
            <pc:docMk/>
            <pc:sldMk cId="4221606404" sldId="308"/>
            <ac:spMk id="26" creationId="{AE7B39B3-689C-AA80-0AD5-991278C87944}"/>
          </ac:spMkLst>
        </pc:spChg>
        <pc:spChg chg="add del">
          <ac:chgData name="Julian Quintero" userId="8ec0e49f5af1fcd8" providerId="LiveId" clId="{222C0292-BA26-4E38-B049-EEBF34BE5A09}" dt="2025-02-07T00:30:14.467" v="2124"/>
          <ac:spMkLst>
            <pc:docMk/>
            <pc:sldMk cId="4221606404" sldId="308"/>
            <ac:spMk id="28" creationId="{1D8C9575-103D-4B1E-A0F8-90B659D73374}"/>
          </ac:spMkLst>
        </pc:spChg>
        <pc:spChg chg="add del">
          <ac:chgData name="Julian Quintero" userId="8ec0e49f5af1fcd8" providerId="LiveId" clId="{222C0292-BA26-4E38-B049-EEBF34BE5A09}" dt="2025-02-07T00:30:14.467" v="2124"/>
          <ac:spMkLst>
            <pc:docMk/>
            <pc:sldMk cId="4221606404" sldId="308"/>
            <ac:spMk id="30" creationId="{4DFE8375-E660-27D7-DB57-8FFB34D53425}"/>
          </ac:spMkLst>
        </pc:spChg>
        <pc:spChg chg="add del">
          <ac:chgData name="Julian Quintero" userId="8ec0e49f5af1fcd8" providerId="LiveId" clId="{222C0292-BA26-4E38-B049-EEBF34BE5A09}" dt="2025-02-07T00:30:14.467" v="2124"/>
          <ac:spMkLst>
            <pc:docMk/>
            <pc:sldMk cId="4221606404" sldId="308"/>
            <ac:spMk id="32" creationId="{C5AC8AEC-3562-EA63-E49E-024A07EA5EAB}"/>
          </ac:spMkLst>
        </pc:spChg>
        <pc:spChg chg="add del">
          <ac:chgData name="Julian Quintero" userId="8ec0e49f5af1fcd8" providerId="LiveId" clId="{222C0292-BA26-4E38-B049-EEBF34BE5A09}" dt="2025-02-07T00:30:14.467" v="2124"/>
          <ac:spMkLst>
            <pc:docMk/>
            <pc:sldMk cId="4221606404" sldId="308"/>
            <ac:spMk id="34" creationId="{0805F860-8760-9B0C-92D5-03983BA9C7A7}"/>
          </ac:spMkLst>
        </pc:spChg>
        <pc:picChg chg="add mod">
          <ac:chgData name="Julian Quintero" userId="8ec0e49f5af1fcd8" providerId="LiveId" clId="{222C0292-BA26-4E38-B049-EEBF34BE5A09}" dt="2025-01-30T02:02:06.816" v="442" actId="1076"/>
          <ac:picMkLst>
            <pc:docMk/>
            <pc:sldMk cId="4221606404" sldId="308"/>
            <ac:picMk id="4" creationId="{FBE81167-148D-3885-2138-15F4BA7F2574}"/>
          </ac:picMkLst>
        </pc:picChg>
        <pc:picChg chg="del">
          <ac:chgData name="Julian Quintero" userId="8ec0e49f5af1fcd8" providerId="LiveId" clId="{222C0292-BA26-4E38-B049-EEBF34BE5A09}" dt="2025-01-30T02:01:31.601" v="410" actId="478"/>
          <ac:picMkLst>
            <pc:docMk/>
            <pc:sldMk cId="4221606404" sldId="308"/>
            <ac:picMk id="5" creationId="{F159BD34-4EF3-2F5D-7709-63DA02EE59E6}"/>
          </ac:picMkLst>
        </pc:picChg>
        <pc:picChg chg="del">
          <ac:chgData name="Julian Quintero" userId="8ec0e49f5af1fcd8" providerId="LiveId" clId="{222C0292-BA26-4E38-B049-EEBF34BE5A09}" dt="2025-01-30T02:01:33.304" v="411" actId="478"/>
          <ac:picMkLst>
            <pc:docMk/>
            <pc:sldMk cId="4221606404" sldId="308"/>
            <ac:picMk id="7" creationId="{51E1AA50-626C-6698-BD4F-29C57050571F}"/>
          </ac:picMkLst>
        </pc:picChg>
        <pc:picChg chg="add mod">
          <ac:chgData name="Julian Quintero" userId="8ec0e49f5af1fcd8" providerId="LiveId" clId="{222C0292-BA26-4E38-B049-EEBF34BE5A09}" dt="2025-01-30T02:02:19.975" v="444" actId="1076"/>
          <ac:picMkLst>
            <pc:docMk/>
            <pc:sldMk cId="4221606404" sldId="308"/>
            <ac:picMk id="8" creationId="{3C349126-2265-2F83-DC23-B1E65FA430C5}"/>
          </ac:picMkLst>
        </pc:picChg>
      </pc:sldChg>
      <pc:sldChg chg="addSp delSp modSp add del mod ord setBg delDesignElem">
        <pc:chgData name="Julian Quintero" userId="8ec0e49f5af1fcd8" providerId="LiveId" clId="{222C0292-BA26-4E38-B049-EEBF34BE5A09}" dt="2025-02-19T16:09:19.250" v="2356" actId="2696"/>
        <pc:sldMkLst>
          <pc:docMk/>
          <pc:sldMk cId="1590450261" sldId="309"/>
        </pc:sldMkLst>
        <pc:spChg chg="mod">
          <ac:chgData name="Julian Quintero" userId="8ec0e49f5af1fcd8" providerId="LiveId" clId="{222C0292-BA26-4E38-B049-EEBF34BE5A09}" dt="2025-01-30T02:02:33.335" v="454" actId="20577"/>
          <ac:spMkLst>
            <pc:docMk/>
            <pc:sldMk cId="1590450261" sldId="309"/>
            <ac:spMk id="2" creationId="{968C9339-39D6-CB18-E0A9-E4BF019292B3}"/>
          </ac:spMkLst>
        </pc:spChg>
        <pc:spChg chg="add del">
          <ac:chgData name="Julian Quintero" userId="8ec0e49f5af1fcd8" providerId="LiveId" clId="{222C0292-BA26-4E38-B049-EEBF34BE5A09}" dt="2025-02-07T00:30:14.467" v="2124"/>
          <ac:spMkLst>
            <pc:docMk/>
            <pc:sldMk cId="1590450261" sldId="309"/>
            <ac:spMk id="24" creationId="{99AA211C-30FF-2E34-79D8-32BC8C52464A}"/>
          </ac:spMkLst>
        </pc:spChg>
        <pc:spChg chg="add del">
          <ac:chgData name="Julian Quintero" userId="8ec0e49f5af1fcd8" providerId="LiveId" clId="{222C0292-BA26-4E38-B049-EEBF34BE5A09}" dt="2025-02-07T00:30:14.467" v="2124"/>
          <ac:spMkLst>
            <pc:docMk/>
            <pc:sldMk cId="1590450261" sldId="309"/>
            <ac:spMk id="26" creationId="{36BC3A1E-60D9-EDEE-5CB0-408C30B0E0A5}"/>
          </ac:spMkLst>
        </pc:spChg>
        <pc:spChg chg="add del">
          <ac:chgData name="Julian Quintero" userId="8ec0e49f5af1fcd8" providerId="LiveId" clId="{222C0292-BA26-4E38-B049-EEBF34BE5A09}" dt="2025-02-07T00:30:14.467" v="2124"/>
          <ac:spMkLst>
            <pc:docMk/>
            <pc:sldMk cId="1590450261" sldId="309"/>
            <ac:spMk id="28" creationId="{413B8664-3997-839F-92F2-8C4A58C957E2}"/>
          </ac:spMkLst>
        </pc:spChg>
        <pc:spChg chg="add del">
          <ac:chgData name="Julian Quintero" userId="8ec0e49f5af1fcd8" providerId="LiveId" clId="{222C0292-BA26-4E38-B049-EEBF34BE5A09}" dt="2025-02-07T00:30:14.467" v="2124"/>
          <ac:spMkLst>
            <pc:docMk/>
            <pc:sldMk cId="1590450261" sldId="309"/>
            <ac:spMk id="30" creationId="{9D34FAA6-CF4B-B43B-DA71-DBE4CBD49C16}"/>
          </ac:spMkLst>
        </pc:spChg>
        <pc:spChg chg="add del">
          <ac:chgData name="Julian Quintero" userId="8ec0e49f5af1fcd8" providerId="LiveId" clId="{222C0292-BA26-4E38-B049-EEBF34BE5A09}" dt="2025-02-07T00:30:14.467" v="2124"/>
          <ac:spMkLst>
            <pc:docMk/>
            <pc:sldMk cId="1590450261" sldId="309"/>
            <ac:spMk id="32" creationId="{EABEB335-F17B-A479-208A-272F3A3A9D1E}"/>
          </ac:spMkLst>
        </pc:spChg>
        <pc:spChg chg="add del">
          <ac:chgData name="Julian Quintero" userId="8ec0e49f5af1fcd8" providerId="LiveId" clId="{222C0292-BA26-4E38-B049-EEBF34BE5A09}" dt="2025-02-07T00:30:14.467" v="2124"/>
          <ac:spMkLst>
            <pc:docMk/>
            <pc:sldMk cId="1590450261" sldId="309"/>
            <ac:spMk id="34" creationId="{CB61E31A-9C09-9CFC-C4A3-5E3C6669E0F9}"/>
          </ac:spMkLst>
        </pc:spChg>
        <pc:picChg chg="del">
          <ac:chgData name="Julian Quintero" userId="8ec0e49f5af1fcd8" providerId="LiveId" clId="{222C0292-BA26-4E38-B049-EEBF34BE5A09}" dt="2025-01-30T02:02:45.813" v="455" actId="478"/>
          <ac:picMkLst>
            <pc:docMk/>
            <pc:sldMk cId="1590450261" sldId="309"/>
            <ac:picMk id="4" creationId="{62B5CA93-CBA6-ADA2-FDDC-569073FC32FF}"/>
          </ac:picMkLst>
        </pc:picChg>
        <pc:picChg chg="add mod">
          <ac:chgData name="Julian Quintero" userId="8ec0e49f5af1fcd8" providerId="LiveId" clId="{222C0292-BA26-4E38-B049-EEBF34BE5A09}" dt="2025-01-30T02:03:00.653" v="461" actId="1076"/>
          <ac:picMkLst>
            <pc:docMk/>
            <pc:sldMk cId="1590450261" sldId="309"/>
            <ac:picMk id="5" creationId="{6A41D24A-432B-EAB2-6678-3678E72E3690}"/>
          </ac:picMkLst>
        </pc:picChg>
        <pc:picChg chg="add mod">
          <ac:chgData name="Julian Quintero" userId="8ec0e49f5af1fcd8" providerId="LiveId" clId="{222C0292-BA26-4E38-B049-EEBF34BE5A09}" dt="2025-01-30T02:03:01.696" v="462" actId="1076"/>
          <ac:picMkLst>
            <pc:docMk/>
            <pc:sldMk cId="1590450261" sldId="309"/>
            <ac:picMk id="7" creationId="{75718BD9-7F2C-C75E-5158-FFD7B73265FC}"/>
          </ac:picMkLst>
        </pc:picChg>
        <pc:picChg chg="del">
          <ac:chgData name="Julian Quintero" userId="8ec0e49f5af1fcd8" providerId="LiveId" clId="{222C0292-BA26-4E38-B049-EEBF34BE5A09}" dt="2025-01-30T02:02:57.357" v="458" actId="478"/>
          <ac:picMkLst>
            <pc:docMk/>
            <pc:sldMk cId="1590450261" sldId="309"/>
            <ac:picMk id="8" creationId="{2D980CFD-5B00-EB1F-C9F0-BD31D1D4F76F}"/>
          </ac:picMkLst>
        </pc:picChg>
      </pc:sldChg>
      <pc:sldChg chg="addSp delSp modSp add del mod ord setBg delDesignElem">
        <pc:chgData name="Julian Quintero" userId="8ec0e49f5af1fcd8" providerId="LiveId" clId="{222C0292-BA26-4E38-B049-EEBF34BE5A09}" dt="2025-02-19T17:35:18.227" v="2400" actId="2696"/>
        <pc:sldMkLst>
          <pc:docMk/>
          <pc:sldMk cId="3808034957" sldId="310"/>
        </pc:sldMkLst>
        <pc:spChg chg="mod">
          <ac:chgData name="Julian Quintero" userId="8ec0e49f5af1fcd8" providerId="LiveId" clId="{222C0292-BA26-4E38-B049-EEBF34BE5A09}" dt="2025-02-07T00:31:24.878" v="2137" actId="26606"/>
          <ac:spMkLst>
            <pc:docMk/>
            <pc:sldMk cId="3808034957" sldId="310"/>
            <ac:spMk id="2" creationId="{1F521597-0853-341B-3BD4-CAFE30F9303E}"/>
          </ac:spMkLst>
        </pc:spChg>
        <pc:spChg chg="del mod">
          <ac:chgData name="Julian Quintero" userId="8ec0e49f5af1fcd8" providerId="LiveId" clId="{222C0292-BA26-4E38-B049-EEBF34BE5A09}" dt="2025-01-30T02:03:45.719" v="517" actId="478"/>
          <ac:spMkLst>
            <pc:docMk/>
            <pc:sldMk cId="3808034957" sldId="310"/>
            <ac:spMk id="3" creationId="{F6EB8440-B89F-518B-24C3-E3467F8BC4A1}"/>
          </ac:spMkLst>
        </pc:spChg>
        <pc:spChg chg="add del">
          <ac:chgData name="Julian Quintero" userId="8ec0e49f5af1fcd8" providerId="LiveId" clId="{222C0292-BA26-4E38-B049-EEBF34BE5A09}" dt="2025-02-07T00:29:47.505" v="2096" actId="26606"/>
          <ac:spMkLst>
            <pc:docMk/>
            <pc:sldMk cId="3808034957" sldId="310"/>
            <ac:spMk id="31" creationId="{5D8BB126-4962-CB61-0EE6-585EC4D9A5BB}"/>
          </ac:spMkLst>
        </pc:spChg>
        <pc:spChg chg="add del">
          <ac:chgData name="Julian Quintero" userId="8ec0e49f5af1fcd8" providerId="LiveId" clId="{222C0292-BA26-4E38-B049-EEBF34BE5A09}" dt="2025-02-07T00:29:47.505" v="2096" actId="26606"/>
          <ac:spMkLst>
            <pc:docMk/>
            <pc:sldMk cId="3808034957" sldId="310"/>
            <ac:spMk id="33" creationId="{01F685CE-EAA9-A424-795C-2D1E2F781E49}"/>
          </ac:spMkLst>
        </pc:spChg>
        <pc:spChg chg="add del">
          <ac:chgData name="Julian Quintero" userId="8ec0e49f5af1fcd8" providerId="LiveId" clId="{222C0292-BA26-4E38-B049-EEBF34BE5A09}" dt="2025-02-07T00:29:47.505" v="2096" actId="26606"/>
          <ac:spMkLst>
            <pc:docMk/>
            <pc:sldMk cId="3808034957" sldId="310"/>
            <ac:spMk id="35" creationId="{9A1D687C-087B-C3EC-76CC-C649B13B2B8D}"/>
          </ac:spMkLst>
        </pc:spChg>
        <pc:spChg chg="add del">
          <ac:chgData name="Julian Quintero" userId="8ec0e49f5af1fcd8" providerId="LiveId" clId="{222C0292-BA26-4E38-B049-EEBF34BE5A09}" dt="2025-02-07T00:29:47.505" v="2096" actId="26606"/>
          <ac:spMkLst>
            <pc:docMk/>
            <pc:sldMk cId="3808034957" sldId="310"/>
            <ac:spMk id="37" creationId="{291B00AE-2B80-120B-3E4D-EE25B5FD5941}"/>
          </ac:spMkLst>
        </pc:spChg>
        <pc:spChg chg="add del">
          <ac:chgData name="Julian Quintero" userId="8ec0e49f5af1fcd8" providerId="LiveId" clId="{222C0292-BA26-4E38-B049-EEBF34BE5A09}" dt="2025-02-07T00:29:47.505" v="2096" actId="26606"/>
          <ac:spMkLst>
            <pc:docMk/>
            <pc:sldMk cId="3808034957" sldId="310"/>
            <ac:spMk id="39" creationId="{42463C17-819C-B75D-C7D3-121A6F62F11C}"/>
          </ac:spMkLst>
        </pc:spChg>
        <pc:spChg chg="add del">
          <ac:chgData name="Julian Quintero" userId="8ec0e49f5af1fcd8" providerId="LiveId" clId="{222C0292-BA26-4E38-B049-EEBF34BE5A09}" dt="2025-02-07T00:29:42.781" v="2093" actId="26606"/>
          <ac:spMkLst>
            <pc:docMk/>
            <pc:sldMk cId="3808034957" sldId="310"/>
            <ac:spMk id="44" creationId="{D7D12574-25F0-4BB1-AA48-9DE7527AF5F4}"/>
          </ac:spMkLst>
        </pc:spChg>
        <pc:spChg chg="add del">
          <ac:chgData name="Julian Quintero" userId="8ec0e49f5af1fcd8" providerId="LiveId" clId="{222C0292-BA26-4E38-B049-EEBF34BE5A09}" dt="2025-02-07T00:29:42.781" v="2093" actId="26606"/>
          <ac:spMkLst>
            <pc:docMk/>
            <pc:sldMk cId="3808034957" sldId="310"/>
            <ac:spMk id="46" creationId="{A3473CF9-37EB-43E7-89EF-D2D1C53D1DAC}"/>
          </ac:spMkLst>
        </pc:spChg>
        <pc:spChg chg="add del">
          <ac:chgData name="Julian Quintero" userId="8ec0e49f5af1fcd8" providerId="LiveId" clId="{222C0292-BA26-4E38-B049-EEBF34BE5A09}" dt="2025-02-07T00:29:42.781" v="2093" actId="26606"/>
          <ac:spMkLst>
            <pc:docMk/>
            <pc:sldMk cId="3808034957" sldId="310"/>
            <ac:spMk id="48" creationId="{586B4EF9-43BA-4655-A6FF-1D8E21574C95}"/>
          </ac:spMkLst>
        </pc:spChg>
        <pc:spChg chg="add del">
          <ac:chgData name="Julian Quintero" userId="8ec0e49f5af1fcd8" providerId="LiveId" clId="{222C0292-BA26-4E38-B049-EEBF34BE5A09}" dt="2025-02-07T00:29:47.501" v="2095" actId="26606"/>
          <ac:spMkLst>
            <pc:docMk/>
            <pc:sldMk cId="3808034957" sldId="310"/>
            <ac:spMk id="50" creationId="{FB5B0058-AF13-4859-B429-4EDDE2A26F7F}"/>
          </ac:spMkLst>
        </pc:spChg>
        <pc:spChg chg="add del">
          <ac:chgData name="Julian Quintero" userId="8ec0e49f5af1fcd8" providerId="LiveId" clId="{222C0292-BA26-4E38-B049-EEBF34BE5A09}" dt="2025-02-07T00:29:47.501" v="2095" actId="26606"/>
          <ac:spMkLst>
            <pc:docMk/>
            <pc:sldMk cId="3808034957" sldId="310"/>
            <ac:spMk id="52" creationId="{81BD432D-FAB3-4B5D-BF27-4DA7C75B3238}"/>
          </ac:spMkLst>
        </pc:spChg>
        <pc:spChg chg="add del">
          <ac:chgData name="Julian Quintero" userId="8ec0e49f5af1fcd8" providerId="LiveId" clId="{222C0292-BA26-4E38-B049-EEBF34BE5A09}" dt="2025-02-07T00:31:18.905" v="2135" actId="26606"/>
          <ac:spMkLst>
            <pc:docMk/>
            <pc:sldMk cId="3808034957" sldId="310"/>
            <ac:spMk id="54" creationId="{FB5B0058-AF13-4859-B429-4EDDE2A26F7F}"/>
          </ac:spMkLst>
        </pc:spChg>
        <pc:spChg chg="add del">
          <ac:chgData name="Julian Quintero" userId="8ec0e49f5af1fcd8" providerId="LiveId" clId="{222C0292-BA26-4E38-B049-EEBF34BE5A09}" dt="2025-02-07T00:31:18.901" v="2134" actId="26606"/>
          <ac:spMkLst>
            <pc:docMk/>
            <pc:sldMk cId="3808034957" sldId="310"/>
            <ac:spMk id="61" creationId="{34790F99-C881-47C9-B3DC-C959D4418EA2}"/>
          </ac:spMkLst>
        </pc:spChg>
        <pc:spChg chg="add del">
          <ac:chgData name="Julian Quintero" userId="8ec0e49f5af1fcd8" providerId="LiveId" clId="{222C0292-BA26-4E38-B049-EEBF34BE5A09}" dt="2025-02-07T00:31:18.901" v="2134" actId="26606"/>
          <ac:spMkLst>
            <pc:docMk/>
            <pc:sldMk cId="3808034957" sldId="310"/>
            <ac:spMk id="63" creationId="{EED8D03E-F375-4E67-B932-FF9B007BB420}"/>
          </ac:spMkLst>
        </pc:spChg>
        <pc:spChg chg="add del">
          <ac:chgData name="Julian Quintero" userId="8ec0e49f5af1fcd8" providerId="LiveId" clId="{222C0292-BA26-4E38-B049-EEBF34BE5A09}" dt="2025-02-07T00:31:24.878" v="2137" actId="26606"/>
          <ac:spMkLst>
            <pc:docMk/>
            <pc:sldMk cId="3808034957" sldId="310"/>
            <ac:spMk id="65" creationId="{586B4EF9-43BA-4655-A6FF-1D8E21574C95}"/>
          </ac:spMkLst>
        </pc:spChg>
        <pc:spChg chg="add del">
          <ac:chgData name="Julian Quintero" userId="8ec0e49f5af1fcd8" providerId="LiveId" clId="{222C0292-BA26-4E38-B049-EEBF34BE5A09}" dt="2025-02-07T00:31:24.878" v="2137" actId="26606"/>
          <ac:spMkLst>
            <pc:docMk/>
            <pc:sldMk cId="3808034957" sldId="310"/>
            <ac:spMk id="66" creationId="{D7D12574-25F0-4BB1-AA48-9DE7527AF5F4}"/>
          </ac:spMkLst>
        </pc:spChg>
        <pc:spChg chg="add del">
          <ac:chgData name="Julian Quintero" userId="8ec0e49f5af1fcd8" providerId="LiveId" clId="{222C0292-BA26-4E38-B049-EEBF34BE5A09}" dt="2025-02-07T00:31:24.878" v="2137" actId="26606"/>
          <ac:spMkLst>
            <pc:docMk/>
            <pc:sldMk cId="3808034957" sldId="310"/>
            <ac:spMk id="67" creationId="{A3473CF9-37EB-43E7-89EF-D2D1C53D1DAC}"/>
          </ac:spMkLst>
        </pc:spChg>
        <pc:spChg chg="add">
          <ac:chgData name="Julian Quintero" userId="8ec0e49f5af1fcd8" providerId="LiveId" clId="{222C0292-BA26-4E38-B049-EEBF34BE5A09}" dt="2025-02-07T00:31:24.878" v="2137" actId="26606"/>
          <ac:spMkLst>
            <pc:docMk/>
            <pc:sldMk cId="3808034957" sldId="310"/>
            <ac:spMk id="72" creationId="{34790F99-C881-47C9-B3DC-C959D4418EA2}"/>
          </ac:spMkLst>
        </pc:spChg>
        <pc:spChg chg="add">
          <ac:chgData name="Julian Quintero" userId="8ec0e49f5af1fcd8" providerId="LiveId" clId="{222C0292-BA26-4E38-B049-EEBF34BE5A09}" dt="2025-02-07T00:31:24.878" v="2137" actId="26606"/>
          <ac:spMkLst>
            <pc:docMk/>
            <pc:sldMk cId="3808034957" sldId="310"/>
            <ac:spMk id="74" creationId="{EED8D03E-F375-4E67-B932-FF9B007BB420}"/>
          </ac:spMkLst>
        </pc:spChg>
        <pc:picChg chg="add mod ord">
          <ac:chgData name="Julian Quintero" userId="8ec0e49f5af1fcd8" providerId="LiveId" clId="{222C0292-BA26-4E38-B049-EEBF34BE5A09}" dt="2025-02-07T00:31:30.539" v="2139" actId="14100"/>
          <ac:picMkLst>
            <pc:docMk/>
            <pc:sldMk cId="3808034957" sldId="310"/>
            <ac:picMk id="5" creationId="{85046AC5-4746-AC8E-9B9F-BCF5F7680B45}"/>
          </ac:picMkLst>
        </pc:picChg>
        <pc:picChg chg="add mod">
          <ac:chgData name="Julian Quintero" userId="8ec0e49f5af1fcd8" providerId="LiveId" clId="{222C0292-BA26-4E38-B049-EEBF34BE5A09}" dt="2025-02-07T00:31:27.930" v="2138" actId="14100"/>
          <ac:picMkLst>
            <pc:docMk/>
            <pc:sldMk cId="3808034957" sldId="310"/>
            <ac:picMk id="7" creationId="{0CE88B4E-C6E3-1B5D-E9A0-A01746714213}"/>
          </ac:picMkLst>
        </pc:picChg>
        <pc:picChg chg="add mod ord">
          <ac:chgData name="Julian Quintero" userId="8ec0e49f5af1fcd8" providerId="LiveId" clId="{222C0292-BA26-4E38-B049-EEBF34BE5A09}" dt="2025-02-07T00:31:33.224" v="2140" actId="14100"/>
          <ac:picMkLst>
            <pc:docMk/>
            <pc:sldMk cId="3808034957" sldId="310"/>
            <ac:picMk id="9" creationId="{591D1ED4-5B72-F9BC-F5F5-0AEE4EEF0D1C}"/>
          </ac:picMkLst>
        </pc:picChg>
        <pc:cxnChg chg="add del">
          <ac:chgData name="Julian Quintero" userId="8ec0e49f5af1fcd8" providerId="LiveId" clId="{222C0292-BA26-4E38-B049-EEBF34BE5A09}" dt="2025-02-07T00:29:47.501" v="2095" actId="26606"/>
          <ac:cxnSpMkLst>
            <pc:docMk/>
            <pc:sldMk cId="3808034957" sldId="310"/>
            <ac:cxnSpMk id="51" creationId="{07A9243D-8FC3-4B36-874B-55906B03F484}"/>
          </ac:cxnSpMkLst>
        </pc:cxnChg>
        <pc:cxnChg chg="add del">
          <ac:chgData name="Julian Quintero" userId="8ec0e49f5af1fcd8" providerId="LiveId" clId="{222C0292-BA26-4E38-B049-EEBF34BE5A09}" dt="2025-02-07T00:31:18.905" v="2135" actId="26606"/>
          <ac:cxnSpMkLst>
            <pc:docMk/>
            <pc:sldMk cId="3808034957" sldId="310"/>
            <ac:cxnSpMk id="55" creationId="{07A9243D-8FC3-4B36-874B-55906B03F484}"/>
          </ac:cxnSpMkLst>
        </pc:cxnChg>
        <pc:cxnChg chg="add del">
          <ac:chgData name="Julian Quintero" userId="8ec0e49f5af1fcd8" providerId="LiveId" clId="{222C0292-BA26-4E38-B049-EEBF34BE5A09}" dt="2025-02-07T00:31:18.905" v="2135" actId="26606"/>
          <ac:cxnSpMkLst>
            <pc:docMk/>
            <pc:sldMk cId="3808034957" sldId="310"/>
            <ac:cxnSpMk id="56" creationId="{86A3C11F-06C7-4C4D-A907-4F4DAA902FA4}"/>
          </ac:cxnSpMkLst>
        </pc:cxnChg>
      </pc:sldChg>
      <pc:sldChg chg="addSp delSp modSp add mod">
        <pc:chgData name="Julian Quintero" userId="8ec0e49f5af1fcd8" providerId="LiveId" clId="{222C0292-BA26-4E38-B049-EEBF34BE5A09}" dt="2025-02-07T00:44:50.555" v="2179" actId="20577"/>
        <pc:sldMkLst>
          <pc:docMk/>
          <pc:sldMk cId="1288713976" sldId="311"/>
        </pc:sldMkLst>
        <pc:spChg chg="mod">
          <ac:chgData name="Julian Quintero" userId="8ec0e49f5af1fcd8" providerId="LiveId" clId="{222C0292-BA26-4E38-B049-EEBF34BE5A09}" dt="2025-02-07T00:44:50.555" v="2179" actId="20577"/>
          <ac:spMkLst>
            <pc:docMk/>
            <pc:sldMk cId="1288713976" sldId="311"/>
            <ac:spMk id="2" creationId="{B29D3FDF-115F-D2A9-FC1E-B4ED3671425D}"/>
          </ac:spMkLst>
        </pc:spChg>
        <pc:spChg chg="del">
          <ac:chgData name="Julian Quintero" userId="8ec0e49f5af1fcd8" providerId="LiveId" clId="{222C0292-BA26-4E38-B049-EEBF34BE5A09}" dt="2025-02-07T00:43:04.054" v="2148" actId="26606"/>
          <ac:spMkLst>
            <pc:docMk/>
            <pc:sldMk cId="1288713976" sldId="311"/>
            <ac:spMk id="45" creationId="{CE906C3B-D55C-C0E5-5791-61C587CC3C27}"/>
          </ac:spMkLst>
        </pc:spChg>
        <pc:spChg chg="del">
          <ac:chgData name="Julian Quintero" userId="8ec0e49f5af1fcd8" providerId="LiveId" clId="{222C0292-BA26-4E38-B049-EEBF34BE5A09}" dt="2025-02-07T00:43:04.054" v="2148" actId="26606"/>
          <ac:spMkLst>
            <pc:docMk/>
            <pc:sldMk cId="1288713976" sldId="311"/>
            <ac:spMk id="47" creationId="{C644FF1B-57E6-7120-A260-D30252D9CEF6}"/>
          </ac:spMkLst>
        </pc:spChg>
        <pc:spChg chg="add del">
          <ac:chgData name="Julian Quintero" userId="8ec0e49f5af1fcd8" providerId="LiveId" clId="{222C0292-BA26-4E38-B049-EEBF34BE5A09}" dt="2025-02-07T00:44:39.154" v="2161" actId="26606"/>
          <ac:spMkLst>
            <pc:docMk/>
            <pc:sldMk cId="1288713976" sldId="311"/>
            <ac:spMk id="52" creationId="{BCED4D40-4B67-4331-AC48-79B82B4A47D8}"/>
          </ac:spMkLst>
        </pc:spChg>
        <pc:spChg chg="add del">
          <ac:chgData name="Julian Quintero" userId="8ec0e49f5af1fcd8" providerId="LiveId" clId="{222C0292-BA26-4E38-B049-EEBF34BE5A09}" dt="2025-02-07T00:44:39.154" v="2161" actId="26606"/>
          <ac:spMkLst>
            <pc:docMk/>
            <pc:sldMk cId="1288713976" sldId="311"/>
            <ac:spMk id="54" creationId="{670CEDEF-4F34-412E-84EE-329C1E936AF5}"/>
          </ac:spMkLst>
        </pc:spChg>
        <pc:spChg chg="add del">
          <ac:chgData name="Julian Quintero" userId="8ec0e49f5af1fcd8" providerId="LiveId" clId="{222C0292-BA26-4E38-B049-EEBF34BE5A09}" dt="2025-02-07T00:44:30.421" v="2152" actId="26606"/>
          <ac:spMkLst>
            <pc:docMk/>
            <pc:sldMk cId="1288713976" sldId="311"/>
            <ac:spMk id="59" creationId="{BCED4D40-4B67-4331-AC48-79B82B4A47D8}"/>
          </ac:spMkLst>
        </pc:spChg>
        <pc:spChg chg="add del">
          <ac:chgData name="Julian Quintero" userId="8ec0e49f5af1fcd8" providerId="LiveId" clId="{222C0292-BA26-4E38-B049-EEBF34BE5A09}" dt="2025-02-07T00:44:30.421" v="2152" actId="26606"/>
          <ac:spMkLst>
            <pc:docMk/>
            <pc:sldMk cId="1288713976" sldId="311"/>
            <ac:spMk id="61" creationId="{670CEDEF-4F34-412E-84EE-329C1E936AF5}"/>
          </ac:spMkLst>
        </pc:spChg>
        <pc:spChg chg="add del">
          <ac:chgData name="Julian Quintero" userId="8ec0e49f5af1fcd8" providerId="LiveId" clId="{222C0292-BA26-4E38-B049-EEBF34BE5A09}" dt="2025-02-07T00:44:31.001" v="2154" actId="26606"/>
          <ac:spMkLst>
            <pc:docMk/>
            <pc:sldMk cId="1288713976" sldId="311"/>
            <ac:spMk id="63" creationId="{A4AC5506-6312-4701-8D3C-40187889A947}"/>
          </ac:spMkLst>
        </pc:spChg>
        <pc:spChg chg="add del">
          <ac:chgData name="Julian Quintero" userId="8ec0e49f5af1fcd8" providerId="LiveId" clId="{222C0292-BA26-4E38-B049-EEBF34BE5A09}" dt="2025-02-07T00:44:32.668" v="2156" actId="26606"/>
          <ac:spMkLst>
            <pc:docMk/>
            <pc:sldMk cId="1288713976" sldId="311"/>
            <ac:spMk id="65" creationId="{665DBBEF-238B-476B-96AB-8AAC3224ECEA}"/>
          </ac:spMkLst>
        </pc:spChg>
        <pc:spChg chg="add del">
          <ac:chgData name="Julian Quintero" userId="8ec0e49f5af1fcd8" providerId="LiveId" clId="{222C0292-BA26-4E38-B049-EEBF34BE5A09}" dt="2025-02-07T00:44:32.668" v="2156" actId="26606"/>
          <ac:spMkLst>
            <pc:docMk/>
            <pc:sldMk cId="1288713976" sldId="311"/>
            <ac:spMk id="66" creationId="{3FCFB1DE-0B7E-48CC-BA90-B2AB0889F9D6}"/>
          </ac:spMkLst>
        </pc:spChg>
        <pc:spChg chg="add del">
          <ac:chgData name="Julian Quintero" userId="8ec0e49f5af1fcd8" providerId="LiveId" clId="{222C0292-BA26-4E38-B049-EEBF34BE5A09}" dt="2025-02-07T00:44:33.933" v="2158" actId="26606"/>
          <ac:spMkLst>
            <pc:docMk/>
            <pc:sldMk cId="1288713976" sldId="311"/>
            <ac:spMk id="68" creationId="{665DBBEF-238B-476B-96AB-8AAC3224ECEA}"/>
          </ac:spMkLst>
        </pc:spChg>
        <pc:spChg chg="add del">
          <ac:chgData name="Julian Quintero" userId="8ec0e49f5af1fcd8" providerId="LiveId" clId="{222C0292-BA26-4E38-B049-EEBF34BE5A09}" dt="2025-02-07T00:44:33.933" v="2158" actId="26606"/>
          <ac:spMkLst>
            <pc:docMk/>
            <pc:sldMk cId="1288713976" sldId="311"/>
            <ac:spMk id="69" creationId="{3FCFB1DE-0B7E-48CC-BA90-B2AB0889F9D6}"/>
          </ac:spMkLst>
        </pc:spChg>
        <pc:spChg chg="add del">
          <ac:chgData name="Julian Quintero" userId="8ec0e49f5af1fcd8" providerId="LiveId" clId="{222C0292-BA26-4E38-B049-EEBF34BE5A09}" dt="2025-02-07T00:44:39.138" v="2160" actId="26606"/>
          <ac:spMkLst>
            <pc:docMk/>
            <pc:sldMk cId="1288713976" sldId="311"/>
            <ac:spMk id="71" creationId="{A4AC5506-6312-4701-8D3C-40187889A947}"/>
          </ac:spMkLst>
        </pc:spChg>
        <pc:spChg chg="add">
          <ac:chgData name="Julian Quintero" userId="8ec0e49f5af1fcd8" providerId="LiveId" clId="{222C0292-BA26-4E38-B049-EEBF34BE5A09}" dt="2025-02-07T00:44:39.154" v="2161" actId="26606"/>
          <ac:spMkLst>
            <pc:docMk/>
            <pc:sldMk cId="1288713976" sldId="311"/>
            <ac:spMk id="73" creationId="{C1A1C5D3-C053-4EE9-BE1A-419B6E27CCAE}"/>
          </ac:spMkLst>
        </pc:spChg>
        <pc:spChg chg="add">
          <ac:chgData name="Julian Quintero" userId="8ec0e49f5af1fcd8" providerId="LiveId" clId="{222C0292-BA26-4E38-B049-EEBF34BE5A09}" dt="2025-02-07T00:44:39.154" v="2161" actId="26606"/>
          <ac:spMkLst>
            <pc:docMk/>
            <pc:sldMk cId="1288713976" sldId="311"/>
            <ac:spMk id="74" creationId="{A3473CF9-37EB-43E7-89EF-D2D1C53D1DAC}"/>
          </ac:spMkLst>
        </pc:spChg>
        <pc:spChg chg="add">
          <ac:chgData name="Julian Quintero" userId="8ec0e49f5af1fcd8" providerId="LiveId" clId="{222C0292-BA26-4E38-B049-EEBF34BE5A09}" dt="2025-02-07T00:44:39.154" v="2161" actId="26606"/>
          <ac:spMkLst>
            <pc:docMk/>
            <pc:sldMk cId="1288713976" sldId="311"/>
            <ac:spMk id="75" creationId="{586B4EF9-43BA-4655-A6FF-1D8E21574C95}"/>
          </ac:spMkLst>
        </pc:spChg>
        <pc:graphicFrameChg chg="add del mod">
          <ac:chgData name="Julian Quintero" userId="8ec0e49f5af1fcd8" providerId="LiveId" clId="{222C0292-BA26-4E38-B049-EEBF34BE5A09}" dt="2025-02-07T00:44:08.527" v="2149" actId="478"/>
          <ac:graphicFrameMkLst>
            <pc:docMk/>
            <pc:sldMk cId="1288713976" sldId="311"/>
            <ac:graphicFrameMk id="7" creationId="{46E83B4A-6B9D-188C-A819-B1F5BBEAE5AE}"/>
          </ac:graphicFrameMkLst>
        </pc:graphicFrameChg>
        <pc:graphicFrameChg chg="add mod modGraphic">
          <ac:chgData name="Julian Quintero" userId="8ec0e49f5af1fcd8" providerId="LiveId" clId="{222C0292-BA26-4E38-B049-EEBF34BE5A09}" dt="2025-02-07T00:44:39.154" v="2161" actId="26606"/>
          <ac:graphicFrameMkLst>
            <pc:docMk/>
            <pc:sldMk cId="1288713976" sldId="311"/>
            <ac:graphicFrameMk id="8" creationId="{2E5057B1-9871-FEEA-3720-01D24AB8B628}"/>
          </ac:graphicFrameMkLst>
        </pc:graphicFrameChg>
        <pc:graphicFrameChg chg="del">
          <ac:chgData name="Julian Quintero" userId="8ec0e49f5af1fcd8" providerId="LiveId" clId="{222C0292-BA26-4E38-B049-EEBF34BE5A09}" dt="2025-02-07T00:38:30.224" v="2142" actId="478"/>
          <ac:graphicFrameMkLst>
            <pc:docMk/>
            <pc:sldMk cId="1288713976" sldId="311"/>
            <ac:graphicFrameMk id="41" creationId="{A20CBFC7-01CC-8799-7B96-A7C55AB11EA7}"/>
          </ac:graphicFrameMkLst>
        </pc:graphicFrameChg>
        <pc:picChg chg="add del">
          <ac:chgData name="Julian Quintero" userId="8ec0e49f5af1fcd8" providerId="LiveId" clId="{222C0292-BA26-4E38-B049-EEBF34BE5A09}" dt="2025-02-07T00:38:31.585" v="2144" actId="22"/>
          <ac:picMkLst>
            <pc:docMk/>
            <pc:sldMk cId="1288713976" sldId="311"/>
            <ac:picMk id="4" creationId="{96E8AEBC-1F4C-062D-C2C8-6F8295F4FA16}"/>
          </ac:picMkLst>
        </pc:picChg>
        <pc:picChg chg="add del">
          <ac:chgData name="Julian Quintero" userId="8ec0e49f5af1fcd8" providerId="LiveId" clId="{222C0292-BA26-4E38-B049-EEBF34BE5A09}" dt="2025-02-07T00:38:41.110" v="2146" actId="22"/>
          <ac:picMkLst>
            <pc:docMk/>
            <pc:sldMk cId="1288713976" sldId="311"/>
            <ac:picMk id="6" creationId="{59923AEB-76C2-CA68-B7BC-7EB515B955E4}"/>
          </ac:picMkLst>
        </pc:picChg>
      </pc:sldChg>
      <pc:sldChg chg="modSp new del mod">
        <pc:chgData name="Julian Quintero" userId="8ec0e49f5af1fcd8" providerId="LiveId" clId="{222C0292-BA26-4E38-B049-EEBF34BE5A09}" dt="2025-02-03T20:30:26.618" v="1077" actId="2696"/>
        <pc:sldMkLst>
          <pc:docMk/>
          <pc:sldMk cId="3047579395" sldId="311"/>
        </pc:sldMkLst>
        <pc:spChg chg="mod">
          <ac:chgData name="Julian Quintero" userId="8ec0e49f5af1fcd8" providerId="LiveId" clId="{222C0292-BA26-4E38-B049-EEBF34BE5A09}" dt="2025-02-03T20:29:56.693" v="1076" actId="20577"/>
          <ac:spMkLst>
            <pc:docMk/>
            <pc:sldMk cId="3047579395" sldId="311"/>
            <ac:spMk id="2" creationId="{15EDBDCB-7647-56C4-9159-BCD42B6D9FE2}"/>
          </ac:spMkLst>
        </pc:spChg>
      </pc:sldChg>
      <pc:sldChg chg="addSp delSp modSp add del mod setBg">
        <pc:chgData name="Julian Quintero" userId="8ec0e49f5af1fcd8" providerId="LiveId" clId="{222C0292-BA26-4E38-B049-EEBF34BE5A09}" dt="2025-02-07T00:48:49.072" v="2280" actId="47"/>
        <pc:sldMkLst>
          <pc:docMk/>
          <pc:sldMk cId="580385297" sldId="312"/>
        </pc:sldMkLst>
        <pc:spChg chg="mod">
          <ac:chgData name="Julian Quintero" userId="8ec0e49f5af1fcd8" providerId="LiveId" clId="{222C0292-BA26-4E38-B049-EEBF34BE5A09}" dt="2025-02-07T00:48:28.811" v="2274" actId="26606"/>
          <ac:spMkLst>
            <pc:docMk/>
            <pc:sldMk cId="580385297" sldId="312"/>
            <ac:spMk id="2" creationId="{4999273D-F85F-43ED-EFDE-A39A25F77559}"/>
          </ac:spMkLst>
        </pc:spChg>
        <pc:spChg chg="add del">
          <ac:chgData name="Julian Quintero" userId="8ec0e49f5af1fcd8" providerId="LiveId" clId="{222C0292-BA26-4E38-B049-EEBF34BE5A09}" dt="2025-02-07T00:48:24.279" v="2269" actId="26606"/>
          <ac:spMkLst>
            <pc:docMk/>
            <pc:sldMk cId="580385297" sldId="312"/>
            <ac:spMk id="4" creationId="{D5288BCE-665C-472A-8C43-664BCFA31E43}"/>
          </ac:spMkLst>
        </pc:spChg>
        <pc:spChg chg="add del">
          <ac:chgData name="Julian Quintero" userId="8ec0e49f5af1fcd8" providerId="LiveId" clId="{222C0292-BA26-4E38-B049-EEBF34BE5A09}" dt="2025-02-07T00:48:24.279" v="2269" actId="26606"/>
          <ac:spMkLst>
            <pc:docMk/>
            <pc:sldMk cId="580385297" sldId="312"/>
            <ac:spMk id="7" creationId="{1ACA2EA0-FFD3-42EC-9406-B595015ED96E}"/>
          </ac:spMkLst>
        </pc:spChg>
        <pc:spChg chg="add del">
          <ac:chgData name="Julian Quintero" userId="8ec0e49f5af1fcd8" providerId="LiveId" clId="{222C0292-BA26-4E38-B049-EEBF34BE5A09}" dt="2025-02-07T00:48:24.279" v="2269" actId="26606"/>
          <ac:spMkLst>
            <pc:docMk/>
            <pc:sldMk cId="580385297" sldId="312"/>
            <ac:spMk id="11" creationId="{46C57131-53A7-4C1A-BEA8-25F06A06AD29}"/>
          </ac:spMkLst>
        </pc:spChg>
        <pc:spChg chg="add del">
          <ac:chgData name="Julian Quintero" userId="8ec0e49f5af1fcd8" providerId="LiveId" clId="{222C0292-BA26-4E38-B049-EEBF34BE5A09}" dt="2025-02-07T00:48:28.811" v="2274" actId="26606"/>
          <ac:spMkLst>
            <pc:docMk/>
            <pc:sldMk cId="580385297" sldId="312"/>
            <ac:spMk id="13" creationId="{5463EB0A-3D7C-4AA5-BFA5-8EE5B4BA5624}"/>
          </ac:spMkLst>
        </pc:spChg>
        <pc:spChg chg="add del">
          <ac:chgData name="Julian Quintero" userId="8ec0e49f5af1fcd8" providerId="LiveId" clId="{222C0292-BA26-4E38-B049-EEBF34BE5A09}" dt="2025-02-07T00:48:28.811" v="2274" actId="26606"/>
          <ac:spMkLst>
            <pc:docMk/>
            <pc:sldMk cId="580385297" sldId="312"/>
            <ac:spMk id="14" creationId="{7945AD00-F967-454D-A4B2-39ABA5C88C20}"/>
          </ac:spMkLst>
        </pc:spChg>
        <pc:spChg chg="add del">
          <ac:chgData name="Julian Quintero" userId="8ec0e49f5af1fcd8" providerId="LiveId" clId="{222C0292-BA26-4E38-B049-EEBF34BE5A09}" dt="2025-02-07T00:48:28.811" v="2274" actId="26606"/>
          <ac:spMkLst>
            <pc:docMk/>
            <pc:sldMk cId="580385297" sldId="312"/>
            <ac:spMk id="15" creationId="{E9BC5B79-B912-427C-8219-E3E50943FCDE}"/>
          </ac:spMkLst>
        </pc:spChg>
        <pc:graphicFrameChg chg="del">
          <ac:chgData name="Julian Quintero" userId="8ec0e49f5af1fcd8" providerId="LiveId" clId="{222C0292-BA26-4E38-B049-EEBF34BE5A09}" dt="2025-02-07T00:47:57.308" v="2267" actId="478"/>
          <ac:graphicFrameMkLst>
            <pc:docMk/>
            <pc:sldMk cId="580385297" sldId="312"/>
            <ac:graphicFrameMk id="9" creationId="{01E79423-36B7-C37E-18B3-9995A57BA800}"/>
          </ac:graphicFrameMkLst>
        </pc:graphicFrameChg>
      </pc:sldChg>
      <pc:sldChg chg="add del setBg">
        <pc:chgData name="Julian Quintero" userId="8ec0e49f5af1fcd8" providerId="LiveId" clId="{222C0292-BA26-4E38-B049-EEBF34BE5A09}" dt="2025-02-07T00:48:40.912" v="2276" actId="47"/>
        <pc:sldMkLst>
          <pc:docMk/>
          <pc:sldMk cId="79920750" sldId="313"/>
        </pc:sldMkLst>
      </pc:sldChg>
      <pc:sldChg chg="add del">
        <pc:chgData name="Julian Quintero" userId="8ec0e49f5af1fcd8" providerId="LiveId" clId="{222C0292-BA26-4E38-B049-EEBF34BE5A09}" dt="2025-02-19T17:35:18.227" v="2400" actId="2696"/>
        <pc:sldMkLst>
          <pc:docMk/>
          <pc:sldMk cId="1609752952" sldId="313"/>
        </pc:sldMkLst>
      </pc:sldChg>
      <pc:sldChg chg="delSp add del setBg delDesignElem">
        <pc:chgData name="Julian Quintero" userId="8ec0e49f5af1fcd8" providerId="LiveId" clId="{222C0292-BA26-4E38-B049-EEBF34BE5A09}" dt="2025-02-07T00:49:13.971" v="2285" actId="2696"/>
        <pc:sldMkLst>
          <pc:docMk/>
          <pc:sldMk cId="1678665096" sldId="314"/>
        </pc:sldMkLst>
        <pc:spChg chg="del">
          <ac:chgData name="Julian Quintero" userId="8ec0e49f5af1fcd8" providerId="LiveId" clId="{222C0292-BA26-4E38-B049-EEBF34BE5A09}" dt="2025-02-07T00:49:08.058" v="2284"/>
          <ac:spMkLst>
            <pc:docMk/>
            <pc:sldMk cId="1678665096" sldId="314"/>
            <ac:spMk id="51" creationId="{3551F10D-A027-72B1-508E-E17E4C94DBAE}"/>
          </ac:spMkLst>
        </pc:spChg>
        <pc:spChg chg="del">
          <ac:chgData name="Julian Quintero" userId="8ec0e49f5af1fcd8" providerId="LiveId" clId="{222C0292-BA26-4E38-B049-EEBF34BE5A09}" dt="2025-02-07T00:49:08.058" v="2284"/>
          <ac:spMkLst>
            <pc:docMk/>
            <pc:sldMk cId="1678665096" sldId="314"/>
            <ac:spMk id="53" creationId="{8DCFA6FA-8611-3250-AE06-9AB1A07E1561}"/>
          </ac:spMkLst>
        </pc:spChg>
        <pc:spChg chg="del">
          <ac:chgData name="Julian Quintero" userId="8ec0e49f5af1fcd8" providerId="LiveId" clId="{222C0292-BA26-4E38-B049-EEBF34BE5A09}" dt="2025-02-07T00:49:08.058" v="2284"/>
          <ac:spMkLst>
            <pc:docMk/>
            <pc:sldMk cId="1678665096" sldId="314"/>
            <ac:spMk id="55" creationId="{4920930B-F8B9-B4A1-1704-57C6C8263D6A}"/>
          </ac:spMkLst>
        </pc:spChg>
      </pc:sldChg>
      <pc:sldChg chg="addSp delSp modSp add del mod ord setBg addAnim delAnim setClrOvrMap modNotesTx">
        <pc:chgData name="Julian Quintero" userId="8ec0e49f5af1fcd8" providerId="LiveId" clId="{222C0292-BA26-4E38-B049-EEBF34BE5A09}" dt="2025-02-20T00:50:50.486" v="3648" actId="20577"/>
        <pc:sldMkLst>
          <pc:docMk/>
          <pc:sldMk cId="3235187885" sldId="314"/>
        </pc:sldMkLst>
        <pc:spChg chg="mod ord">
          <ac:chgData name="Julian Quintero" userId="8ec0e49f5af1fcd8" providerId="LiveId" clId="{222C0292-BA26-4E38-B049-EEBF34BE5A09}" dt="2025-02-20T00:50:42.590" v="3646" actId="26606"/>
          <ac:spMkLst>
            <pc:docMk/>
            <pc:sldMk cId="3235187885" sldId="314"/>
            <ac:spMk id="2" creationId="{BD802E07-7939-CFDF-308B-A511E6D14B72}"/>
          </ac:spMkLst>
        </pc:spChg>
        <pc:spChg chg="add del">
          <ac:chgData name="Julian Quintero" userId="8ec0e49f5af1fcd8" providerId="LiveId" clId="{222C0292-BA26-4E38-B049-EEBF34BE5A09}" dt="2025-02-20T00:50:42.590" v="3646" actId="26606"/>
          <ac:spMkLst>
            <pc:docMk/>
            <pc:sldMk cId="3235187885" sldId="314"/>
            <ac:spMk id="51" creationId="{A9E175F6-4C32-273A-509A-10CB39212FFF}"/>
          </ac:spMkLst>
        </pc:spChg>
        <pc:spChg chg="add del">
          <ac:chgData name="Julian Quintero" userId="8ec0e49f5af1fcd8" providerId="LiveId" clId="{222C0292-BA26-4E38-B049-EEBF34BE5A09}" dt="2025-02-20T00:50:42.590" v="3646" actId="26606"/>
          <ac:spMkLst>
            <pc:docMk/>
            <pc:sldMk cId="3235187885" sldId="314"/>
            <ac:spMk id="53" creationId="{474EFA8C-DFBE-F7B8-C37B-07695024E404}"/>
          </ac:spMkLst>
        </pc:spChg>
        <pc:spChg chg="add del">
          <ac:chgData name="Julian Quintero" userId="8ec0e49f5af1fcd8" providerId="LiveId" clId="{222C0292-BA26-4E38-B049-EEBF34BE5A09}" dt="2025-02-20T00:50:42.590" v="3646" actId="26606"/>
          <ac:spMkLst>
            <pc:docMk/>
            <pc:sldMk cId="3235187885" sldId="314"/>
            <ac:spMk id="55" creationId="{5A167363-8737-7A6C-C56F-FD2927FD1155}"/>
          </ac:spMkLst>
        </pc:spChg>
        <pc:spChg chg="add del">
          <ac:chgData name="Julian Quintero" userId="8ec0e49f5af1fcd8" providerId="LiveId" clId="{222C0292-BA26-4E38-B049-EEBF34BE5A09}" dt="2025-02-20T00:50:33.751" v="3641" actId="26606"/>
          <ac:spMkLst>
            <pc:docMk/>
            <pc:sldMk cId="3235187885" sldId="314"/>
            <ac:spMk id="60" creationId="{37C89E4B-3C9F-44B9-8B86-D9E3D112D8EC}"/>
          </ac:spMkLst>
        </pc:spChg>
        <pc:spChg chg="add del">
          <ac:chgData name="Julian Quintero" userId="8ec0e49f5af1fcd8" providerId="LiveId" clId="{222C0292-BA26-4E38-B049-EEBF34BE5A09}" dt="2025-02-20T00:50:42.586" v="3645" actId="26606"/>
          <ac:spMkLst>
            <pc:docMk/>
            <pc:sldMk cId="3235187885" sldId="314"/>
            <ac:spMk id="69" creationId="{71B2258F-86CA-4D4D-8270-BC05FCDEBFB3}"/>
          </ac:spMkLst>
        </pc:spChg>
        <pc:spChg chg="add">
          <ac:chgData name="Julian Quintero" userId="8ec0e49f5af1fcd8" providerId="LiveId" clId="{222C0292-BA26-4E38-B049-EEBF34BE5A09}" dt="2025-02-20T00:50:42.590" v="3646" actId="26606"/>
          <ac:spMkLst>
            <pc:docMk/>
            <pc:sldMk cId="3235187885" sldId="314"/>
            <ac:spMk id="71" creationId="{37C89E4B-3C9F-44B9-8B86-D9E3D112D8EC}"/>
          </ac:spMkLst>
        </pc:spChg>
        <pc:grpChg chg="add del">
          <ac:chgData name="Julian Quintero" userId="8ec0e49f5af1fcd8" providerId="LiveId" clId="{222C0292-BA26-4E38-B049-EEBF34BE5A09}" dt="2025-02-20T00:50:38.117" v="3643" actId="26606"/>
          <ac:grpSpMkLst>
            <pc:docMk/>
            <pc:sldMk cId="3235187885" sldId="314"/>
            <ac:grpSpMk id="66" creationId="{FB7FB62D-DD5B-C587-F53F-679128D41B8A}"/>
          </ac:grpSpMkLst>
        </pc:grpChg>
        <pc:graphicFrameChg chg="add del mod">
          <ac:chgData name="Julian Quintero" userId="8ec0e49f5af1fcd8" providerId="LiveId" clId="{222C0292-BA26-4E38-B049-EEBF34BE5A09}" dt="2025-02-20T00:50:09.274" v="3635" actId="478"/>
          <ac:graphicFrameMkLst>
            <pc:docMk/>
            <pc:sldMk cId="3235187885" sldId="314"/>
            <ac:graphicFrameMk id="3" creationId="{5B8B5985-4925-31B4-F2A0-DDE4D792BB41}"/>
          </ac:graphicFrameMkLst>
        </pc:graphicFrameChg>
        <pc:picChg chg="add mod">
          <ac:chgData name="Julian Quintero" userId="8ec0e49f5af1fcd8" providerId="LiveId" clId="{222C0292-BA26-4E38-B049-EEBF34BE5A09}" dt="2025-02-20T00:50:42.590" v="3646" actId="26606"/>
          <ac:picMkLst>
            <pc:docMk/>
            <pc:sldMk cId="3235187885" sldId="314"/>
            <ac:picMk id="5" creationId="{87B4257C-DD59-D8B6-4AA2-F74CB2A674C5}"/>
          </ac:picMkLst>
        </pc:picChg>
        <pc:cxnChg chg="add del">
          <ac:chgData name="Julian Quintero" userId="8ec0e49f5af1fcd8" providerId="LiveId" clId="{222C0292-BA26-4E38-B049-EEBF34BE5A09}" dt="2025-02-20T00:50:33.751" v="3641" actId="26606"/>
          <ac:cxnSpMkLst>
            <pc:docMk/>
            <pc:sldMk cId="3235187885" sldId="314"/>
            <ac:cxnSpMk id="62" creationId="{AA2EAA10-076F-46BD-8F0F-B9A2FB77A85C}"/>
          </ac:cxnSpMkLst>
        </pc:cxnChg>
        <pc:cxnChg chg="add del">
          <ac:chgData name="Julian Quintero" userId="8ec0e49f5af1fcd8" providerId="LiveId" clId="{222C0292-BA26-4E38-B049-EEBF34BE5A09}" dt="2025-02-20T00:50:33.751" v="3641" actId="26606"/>
          <ac:cxnSpMkLst>
            <pc:docMk/>
            <pc:sldMk cId="3235187885" sldId="314"/>
            <ac:cxnSpMk id="64" creationId="{D891E407-403B-4764-86C9-33A56D3BCAA3}"/>
          </ac:cxnSpMkLst>
        </pc:cxnChg>
        <pc:cxnChg chg="add">
          <ac:chgData name="Julian Quintero" userId="8ec0e49f5af1fcd8" providerId="LiveId" clId="{222C0292-BA26-4E38-B049-EEBF34BE5A09}" dt="2025-02-20T00:50:42.590" v="3646" actId="26606"/>
          <ac:cxnSpMkLst>
            <pc:docMk/>
            <pc:sldMk cId="3235187885" sldId="314"/>
            <ac:cxnSpMk id="72" creationId="{AA2EAA10-076F-46BD-8F0F-B9A2FB77A85C}"/>
          </ac:cxnSpMkLst>
        </pc:cxnChg>
        <pc:cxnChg chg="add">
          <ac:chgData name="Julian Quintero" userId="8ec0e49f5af1fcd8" providerId="LiveId" clId="{222C0292-BA26-4E38-B049-EEBF34BE5A09}" dt="2025-02-20T00:50:42.590" v="3646" actId="26606"/>
          <ac:cxnSpMkLst>
            <pc:docMk/>
            <pc:sldMk cId="3235187885" sldId="314"/>
            <ac:cxnSpMk id="73" creationId="{D891E407-403B-4764-86C9-33A56D3BCAA3}"/>
          </ac:cxnSpMkLst>
        </pc:cxnChg>
      </pc:sldChg>
      <pc:sldChg chg="addSp delSp modSp add del mod modNotesTx">
        <pc:chgData name="Julian Quintero" userId="8ec0e49f5af1fcd8" providerId="LiveId" clId="{222C0292-BA26-4E38-B049-EEBF34BE5A09}" dt="2025-02-19T20:41:59.271" v="2524"/>
        <pc:sldMkLst>
          <pc:docMk/>
          <pc:sldMk cId="2894809420" sldId="315"/>
        </pc:sldMkLst>
        <pc:spChg chg="mod">
          <ac:chgData name="Julian Quintero" userId="8ec0e49f5af1fcd8" providerId="LiveId" clId="{222C0292-BA26-4E38-B049-EEBF34BE5A09}" dt="2025-02-19T18:37:58.122" v="2507" actId="27636"/>
          <ac:spMkLst>
            <pc:docMk/>
            <pc:sldMk cId="2894809420" sldId="315"/>
            <ac:spMk id="2" creationId="{4F6C1831-42BD-93EF-76C3-9625F75E2D7A}"/>
          </ac:spMkLst>
        </pc:spChg>
        <pc:graphicFrameChg chg="add del mod">
          <ac:chgData name="Julian Quintero" userId="8ec0e49f5af1fcd8" providerId="LiveId" clId="{222C0292-BA26-4E38-B049-EEBF34BE5A09}" dt="2025-02-19T16:20:42.110" v="2392" actId="478"/>
          <ac:graphicFrameMkLst>
            <pc:docMk/>
            <pc:sldMk cId="2894809420" sldId="315"/>
            <ac:graphicFrameMk id="3" creationId="{5BB52A48-4A03-F2C2-812A-7CF071407752}"/>
          </ac:graphicFrameMkLst>
        </pc:graphicFrameChg>
        <pc:graphicFrameChg chg="add mod">
          <ac:chgData name="Julian Quintero" userId="8ec0e49f5af1fcd8" providerId="LiveId" clId="{222C0292-BA26-4E38-B049-EEBF34BE5A09}" dt="2025-02-19T20:38:05.053" v="2514" actId="14100"/>
          <ac:graphicFrameMkLst>
            <pc:docMk/>
            <pc:sldMk cId="2894809420" sldId="315"/>
            <ac:graphicFrameMk id="4" creationId="{7084556B-8B9D-6BB4-1927-E5AA9A8695A1}"/>
          </ac:graphicFrameMkLst>
        </pc:graphicFrameChg>
      </pc:sldChg>
      <pc:sldChg chg="addSp delSp modSp add del mod modNotesTx">
        <pc:chgData name="Julian Quintero" userId="8ec0e49f5af1fcd8" providerId="LiveId" clId="{222C0292-BA26-4E38-B049-EEBF34BE5A09}" dt="2025-02-19T17:35:06.719" v="2397" actId="2696"/>
        <pc:sldMkLst>
          <pc:docMk/>
          <pc:sldMk cId="508579408" sldId="316"/>
        </pc:sldMkLst>
        <pc:spChg chg="mod">
          <ac:chgData name="Julian Quintero" userId="8ec0e49f5af1fcd8" providerId="LiveId" clId="{222C0292-BA26-4E38-B049-EEBF34BE5A09}" dt="2025-02-07T00:49:43.577" v="2311" actId="20577"/>
          <ac:spMkLst>
            <pc:docMk/>
            <pc:sldMk cId="508579408" sldId="316"/>
            <ac:spMk id="2" creationId="{21B46CCF-CF30-A8A9-8402-F2C29F5A3F0C}"/>
          </ac:spMkLst>
        </pc:spChg>
        <pc:spChg chg="add del mod">
          <ac:chgData name="Julian Quintero" userId="8ec0e49f5af1fcd8" providerId="LiveId" clId="{222C0292-BA26-4E38-B049-EEBF34BE5A09}" dt="2025-02-19T16:19:48.829" v="2386"/>
          <ac:spMkLst>
            <pc:docMk/>
            <pc:sldMk cId="508579408" sldId="316"/>
            <ac:spMk id="7" creationId="{86F39544-7B0A-4245-B436-9307A69B3113}"/>
          </ac:spMkLst>
        </pc:spChg>
        <pc:graphicFrameChg chg="add del mod">
          <ac:chgData name="Julian Quintero" userId="8ec0e49f5af1fcd8" providerId="LiveId" clId="{222C0292-BA26-4E38-B049-EEBF34BE5A09}" dt="2025-02-19T16:15:02.016" v="2367" actId="478"/>
          <ac:graphicFrameMkLst>
            <pc:docMk/>
            <pc:sldMk cId="508579408" sldId="316"/>
            <ac:graphicFrameMk id="3" creationId="{CBC65705-0427-1D47-A5C1-51A839A583ED}"/>
          </ac:graphicFrameMkLst>
        </pc:graphicFrameChg>
        <pc:graphicFrameChg chg="add del">
          <ac:chgData name="Julian Quintero" userId="8ec0e49f5af1fcd8" providerId="LiveId" clId="{222C0292-BA26-4E38-B049-EEBF34BE5A09}" dt="2025-02-19T16:15:58.530" v="2369" actId="478"/>
          <ac:graphicFrameMkLst>
            <pc:docMk/>
            <pc:sldMk cId="508579408" sldId="316"/>
            <ac:graphicFrameMk id="4" creationId="{C83B6EFF-F862-750A-DAA5-B8E32D4B4146}"/>
          </ac:graphicFrameMkLst>
        </pc:graphicFrameChg>
        <pc:graphicFrameChg chg="add del">
          <ac:chgData name="Julian Quintero" userId="8ec0e49f5af1fcd8" providerId="LiveId" clId="{222C0292-BA26-4E38-B049-EEBF34BE5A09}" dt="2025-02-19T16:16:53.051" v="2371" actId="478"/>
          <ac:graphicFrameMkLst>
            <pc:docMk/>
            <pc:sldMk cId="508579408" sldId="316"/>
            <ac:graphicFrameMk id="5" creationId="{B306EE71-3653-3D1A-C681-DB8521C7DFB8}"/>
          </ac:graphicFrameMkLst>
        </pc:graphicFrameChg>
        <pc:graphicFrameChg chg="add mod">
          <ac:chgData name="Julian Quintero" userId="8ec0e49f5af1fcd8" providerId="LiveId" clId="{222C0292-BA26-4E38-B049-EEBF34BE5A09}" dt="2025-02-19T16:25:11.458" v="2396" actId="14100"/>
          <ac:graphicFrameMkLst>
            <pc:docMk/>
            <pc:sldMk cId="508579408" sldId="316"/>
            <ac:graphicFrameMk id="6" creationId="{426C503A-BB17-4059-2023-C1238AF6C5D0}"/>
          </ac:graphicFrameMkLst>
        </pc:graphicFrameChg>
      </pc:sldChg>
      <pc:sldChg chg="addSp delSp modSp add del mod ord">
        <pc:chgData name="Julian Quintero" userId="8ec0e49f5af1fcd8" providerId="LiveId" clId="{222C0292-BA26-4E38-B049-EEBF34BE5A09}" dt="2025-02-20T00:36:37.179" v="3221"/>
        <pc:sldMkLst>
          <pc:docMk/>
          <pc:sldMk cId="1694777310" sldId="316"/>
        </pc:sldMkLst>
        <pc:spChg chg="mod">
          <ac:chgData name="Julian Quintero" userId="8ec0e49f5af1fcd8" providerId="LiveId" clId="{222C0292-BA26-4E38-B049-EEBF34BE5A09}" dt="2025-02-19T23:44:02.206" v="2821" actId="26606"/>
          <ac:spMkLst>
            <pc:docMk/>
            <pc:sldMk cId="1694777310" sldId="316"/>
            <ac:spMk id="2" creationId="{EA47C16A-64AF-F21B-43A7-1A1A2D5C4257}"/>
          </ac:spMkLst>
        </pc:spChg>
        <pc:spChg chg="add del mod">
          <ac:chgData name="Julian Quintero" userId="8ec0e49f5af1fcd8" providerId="LiveId" clId="{222C0292-BA26-4E38-B049-EEBF34BE5A09}" dt="2025-02-19T23:44:51.875" v="2928" actId="21"/>
          <ac:spMkLst>
            <pc:docMk/>
            <pc:sldMk cId="1694777310" sldId="316"/>
            <ac:spMk id="4" creationId="{0DB46ABD-A8DD-78DC-65CD-5717019B8409}"/>
          </ac:spMkLst>
        </pc:spChg>
        <pc:spChg chg="del">
          <ac:chgData name="Julian Quintero" userId="8ec0e49f5af1fcd8" providerId="LiveId" clId="{222C0292-BA26-4E38-B049-EEBF34BE5A09}" dt="2025-02-19T23:44:02.206" v="2821" actId="26606"/>
          <ac:spMkLst>
            <pc:docMk/>
            <pc:sldMk cId="1694777310" sldId="316"/>
            <ac:spMk id="45" creationId="{0B998D9E-7671-0D59-5282-5A83C7DC2E93}"/>
          </ac:spMkLst>
        </pc:spChg>
        <pc:spChg chg="add">
          <ac:chgData name="Julian Quintero" userId="8ec0e49f5af1fcd8" providerId="LiveId" clId="{222C0292-BA26-4E38-B049-EEBF34BE5A09}" dt="2025-02-19T23:44:02.206" v="2821" actId="26606"/>
          <ac:spMkLst>
            <pc:docMk/>
            <pc:sldMk cId="1694777310" sldId="316"/>
            <ac:spMk id="52" creationId="{2E442304-DDBD-4F7B-8017-36BCC863FB40}"/>
          </ac:spMkLst>
        </pc:spChg>
        <pc:spChg chg="add">
          <ac:chgData name="Julian Quintero" userId="8ec0e49f5af1fcd8" providerId="LiveId" clId="{222C0292-BA26-4E38-B049-EEBF34BE5A09}" dt="2025-02-19T23:44:02.206" v="2821" actId="26606"/>
          <ac:spMkLst>
            <pc:docMk/>
            <pc:sldMk cId="1694777310" sldId="316"/>
            <ac:spMk id="54" creationId="{5E107275-3853-46FD-A241-DE4355A42675}"/>
          </ac:spMkLst>
        </pc:spChg>
        <pc:graphicFrameChg chg="add del mod modGraphic">
          <ac:chgData name="Julian Quintero" userId="8ec0e49f5af1fcd8" providerId="LiveId" clId="{222C0292-BA26-4E38-B049-EEBF34BE5A09}" dt="2025-02-19T23:47:45.047" v="3124"/>
          <ac:graphicFrameMkLst>
            <pc:docMk/>
            <pc:sldMk cId="1694777310" sldId="316"/>
            <ac:graphicFrameMk id="41" creationId="{3BE9BB5F-881D-D754-4C60-15538313C1FD}"/>
          </ac:graphicFrameMkLst>
        </pc:graphicFrameChg>
        <pc:cxnChg chg="del">
          <ac:chgData name="Julian Quintero" userId="8ec0e49f5af1fcd8" providerId="LiveId" clId="{222C0292-BA26-4E38-B049-EEBF34BE5A09}" dt="2025-02-19T23:44:02.206" v="2821" actId="26606"/>
          <ac:cxnSpMkLst>
            <pc:docMk/>
            <pc:sldMk cId="1694777310" sldId="316"/>
            <ac:cxnSpMk id="47" creationId="{78BC2258-80E7-433F-8038-8CECAD3B9462}"/>
          </ac:cxnSpMkLst>
        </pc:cxnChg>
      </pc:sldChg>
      <pc:sldChg chg="addSp modSp add mod modNotesTx">
        <pc:chgData name="Julian Quintero" userId="8ec0e49f5af1fcd8" providerId="LiveId" clId="{222C0292-BA26-4E38-B049-EEBF34BE5A09}" dt="2025-02-19T22:02:13.619" v="2584" actId="14100"/>
        <pc:sldMkLst>
          <pc:docMk/>
          <pc:sldMk cId="4133050761" sldId="317"/>
        </pc:sldMkLst>
        <pc:spChg chg="mod">
          <ac:chgData name="Julian Quintero" userId="8ec0e49f5af1fcd8" providerId="LiveId" clId="{222C0292-BA26-4E38-B049-EEBF34BE5A09}" dt="2025-02-19T18:38:02.009" v="2508"/>
          <ac:spMkLst>
            <pc:docMk/>
            <pc:sldMk cId="4133050761" sldId="317"/>
            <ac:spMk id="2" creationId="{0B0CBC2F-FFBD-6DBE-F1AF-D1625881D43C}"/>
          </ac:spMkLst>
        </pc:spChg>
        <pc:graphicFrameChg chg="add mod">
          <ac:chgData name="Julian Quintero" userId="8ec0e49f5af1fcd8" providerId="LiveId" clId="{222C0292-BA26-4E38-B049-EEBF34BE5A09}" dt="2025-02-19T22:02:13.619" v="2584" actId="14100"/>
          <ac:graphicFrameMkLst>
            <pc:docMk/>
            <pc:sldMk cId="4133050761" sldId="317"/>
            <ac:graphicFrameMk id="3" creationId="{8D79CB8D-8674-A4A7-88E3-A5FE1F890601}"/>
          </ac:graphicFrameMkLst>
        </pc:graphicFrameChg>
      </pc:sldChg>
      <pc:sldChg chg="add del">
        <pc:chgData name="Julian Quintero" userId="8ec0e49f5af1fcd8" providerId="LiveId" clId="{222C0292-BA26-4E38-B049-EEBF34BE5A09}" dt="2025-02-07T00:49:47.199" v="2312" actId="47"/>
        <pc:sldMkLst>
          <pc:docMk/>
          <pc:sldMk cId="4269695270" sldId="317"/>
        </pc:sldMkLst>
      </pc:sldChg>
      <pc:sldChg chg="modSp add mod modNotesTx">
        <pc:chgData name="Julian Quintero" userId="8ec0e49f5af1fcd8" providerId="LiveId" clId="{222C0292-BA26-4E38-B049-EEBF34BE5A09}" dt="2025-02-19T23:54:52.772" v="3217"/>
        <pc:sldMkLst>
          <pc:docMk/>
          <pc:sldMk cId="926534308" sldId="318"/>
        </pc:sldMkLst>
        <pc:spChg chg="mod">
          <ac:chgData name="Julian Quintero" userId="8ec0e49f5af1fcd8" providerId="LiveId" clId="{222C0292-BA26-4E38-B049-EEBF34BE5A09}" dt="2025-02-19T23:48:55.629" v="3140" actId="20577"/>
          <ac:spMkLst>
            <pc:docMk/>
            <pc:sldMk cId="926534308" sldId="318"/>
            <ac:spMk id="2" creationId="{059E41FF-F0F3-DF63-DF98-E7E50E2B7108}"/>
          </ac:spMkLst>
        </pc:spChg>
        <pc:graphicFrameChg chg="add mod">
          <ac:chgData name="Julian Quintero" userId="8ec0e49f5af1fcd8" providerId="LiveId" clId="{222C0292-BA26-4E38-B049-EEBF34BE5A09}" dt="2025-02-19T23:54:52.772" v="3217"/>
          <ac:graphicFrameMkLst>
            <pc:docMk/>
            <pc:sldMk cId="926534308" sldId="318"/>
            <ac:graphicFrameMk id="41" creationId="{224459C8-3A11-7FA8-7D5A-45CDBDEEDC1E}"/>
          </ac:graphicFrameMkLst>
        </pc:graphicFrameChg>
      </pc:sldChg>
      <pc:sldChg chg="addSp modSp add mod">
        <pc:chgData name="Julian Quintero" userId="8ec0e49f5af1fcd8" providerId="LiveId" clId="{222C0292-BA26-4E38-B049-EEBF34BE5A09}" dt="2025-02-20T00:49:30.712" v="3619"/>
        <pc:sldMkLst>
          <pc:docMk/>
          <pc:sldMk cId="4182392689" sldId="319"/>
        </pc:sldMkLst>
        <pc:spChg chg="mod">
          <ac:chgData name="Julian Quintero" userId="8ec0e49f5af1fcd8" providerId="LiveId" clId="{222C0292-BA26-4E38-B049-EEBF34BE5A09}" dt="2025-02-20T00:36:51.495" v="3237" actId="20577"/>
          <ac:spMkLst>
            <pc:docMk/>
            <pc:sldMk cId="4182392689" sldId="319"/>
            <ac:spMk id="2" creationId="{15BB8528-D3DA-D48E-D326-6168F4EAF2CC}"/>
          </ac:spMkLst>
        </pc:spChg>
        <pc:spChg chg="add mod">
          <ac:chgData name="Julian Quintero" userId="8ec0e49f5af1fcd8" providerId="LiveId" clId="{222C0292-BA26-4E38-B049-EEBF34BE5A09}" dt="2025-02-20T00:47:53.925" v="3591" actId="1076"/>
          <ac:spMkLst>
            <pc:docMk/>
            <pc:sldMk cId="4182392689" sldId="319"/>
            <ac:spMk id="3" creationId="{06DAE1C6-E5AC-8883-6C42-7B9FCE674770}"/>
          </ac:spMkLst>
        </pc:spChg>
        <pc:spChg chg="add mod">
          <ac:chgData name="Julian Quintero" userId="8ec0e49f5af1fcd8" providerId="LiveId" clId="{222C0292-BA26-4E38-B049-EEBF34BE5A09}" dt="2025-02-20T00:48:02.767" v="3593" actId="1076"/>
          <ac:spMkLst>
            <pc:docMk/>
            <pc:sldMk cId="4182392689" sldId="319"/>
            <ac:spMk id="4" creationId="{0262537D-A9A1-2C64-4310-CA73FC5B5277}"/>
          </ac:spMkLst>
        </pc:spChg>
        <pc:spChg chg="add mod">
          <ac:chgData name="Julian Quintero" userId="8ec0e49f5af1fcd8" providerId="LiveId" clId="{222C0292-BA26-4E38-B049-EEBF34BE5A09}" dt="2025-02-20T00:49:13.660" v="3616" actId="1076"/>
          <ac:spMkLst>
            <pc:docMk/>
            <pc:sldMk cId="4182392689" sldId="319"/>
            <ac:spMk id="5" creationId="{0BF0BCBE-AD73-D999-13F3-30FE44D1ED6B}"/>
          </ac:spMkLst>
        </pc:spChg>
        <pc:spChg chg="add mod">
          <ac:chgData name="Julian Quintero" userId="8ec0e49f5af1fcd8" providerId="LiveId" clId="{222C0292-BA26-4E38-B049-EEBF34BE5A09}" dt="2025-02-20T00:49:20.404" v="3617" actId="1076"/>
          <ac:spMkLst>
            <pc:docMk/>
            <pc:sldMk cId="4182392689" sldId="319"/>
            <ac:spMk id="6" creationId="{BDA1513E-012E-7C70-4A28-1791AC8C63B0}"/>
          </ac:spMkLst>
        </pc:spChg>
        <pc:spChg chg="add mod">
          <ac:chgData name="Julian Quintero" userId="8ec0e49f5af1fcd8" providerId="LiveId" clId="{222C0292-BA26-4E38-B049-EEBF34BE5A09}" dt="2025-02-20T00:47:44.347" v="3588" actId="1076"/>
          <ac:spMkLst>
            <pc:docMk/>
            <pc:sldMk cId="4182392689" sldId="319"/>
            <ac:spMk id="7" creationId="{C2E45219-E624-1FC0-B75F-D74AA97A0BD6}"/>
          </ac:spMkLst>
        </pc:spChg>
        <pc:spChg chg="add mod">
          <ac:chgData name="Julian Quintero" userId="8ec0e49f5af1fcd8" providerId="LiveId" clId="{222C0292-BA26-4E38-B049-EEBF34BE5A09}" dt="2025-02-20T00:49:26.491" v="3618" actId="1076"/>
          <ac:spMkLst>
            <pc:docMk/>
            <pc:sldMk cId="4182392689" sldId="319"/>
            <ac:spMk id="8" creationId="{1DDEA6E5-E0B1-5491-6A60-518CFE385B8F}"/>
          </ac:spMkLst>
        </pc:spChg>
        <pc:graphicFrameChg chg="mod modGraphic">
          <ac:chgData name="Julian Quintero" userId="8ec0e49f5af1fcd8" providerId="LiveId" clId="{222C0292-BA26-4E38-B049-EEBF34BE5A09}" dt="2025-02-20T00:49:30.712" v="3619"/>
          <ac:graphicFrameMkLst>
            <pc:docMk/>
            <pc:sldMk cId="4182392689" sldId="319"/>
            <ac:graphicFrameMk id="41" creationId="{859D5D7A-74B6-B7FC-4775-B798329A43E0}"/>
          </ac:graphicFrameMkLst>
        </pc:graphicFrameChg>
      </pc:sldChg>
      <pc:sldChg chg="add">
        <pc:chgData name="Julian Quintero" userId="8ec0e49f5af1fcd8" providerId="LiveId" clId="{222C0292-BA26-4E38-B049-EEBF34BE5A09}" dt="2025-02-20T00:49:48.974" v="3620" actId="2890"/>
        <pc:sldMkLst>
          <pc:docMk/>
          <pc:sldMk cId="1944848949" sldId="320"/>
        </pc:sldMkLst>
      </pc:sldChg>
      <pc:sldChg chg="add del ord">
        <pc:chgData name="Julian Quintero" userId="8ec0e49f5af1fcd8" providerId="LiveId" clId="{222C0292-BA26-4E38-B049-EEBF34BE5A09}" dt="2025-02-20T00:37:14.172" v="3241" actId="47"/>
        <pc:sldMkLst>
          <pc:docMk/>
          <pc:sldMk cId="3717350271" sldId="320"/>
        </pc:sldMkLst>
      </pc:sldChg>
      <pc:sldMasterChg chg="setBg modSldLayout">
        <pc:chgData name="Julian Quintero" userId="8ec0e49f5af1fcd8" providerId="LiveId" clId="{222C0292-BA26-4E38-B049-EEBF34BE5A09}" dt="2025-02-07T00:30:32.537" v="2131"/>
        <pc:sldMasterMkLst>
          <pc:docMk/>
          <pc:sldMasterMk cId="3690369569" sldId="2147483648"/>
        </pc:sldMasterMkLst>
        <pc:sldLayoutChg chg="setBg">
          <pc:chgData name="Julian Quintero" userId="8ec0e49f5af1fcd8" providerId="LiveId" clId="{222C0292-BA26-4E38-B049-EEBF34BE5A09}" dt="2025-02-07T00:30:32.537" v="2131"/>
          <pc:sldLayoutMkLst>
            <pc:docMk/>
            <pc:sldMasterMk cId="3690369569" sldId="2147483648"/>
            <pc:sldLayoutMk cId="3026521800" sldId="2147483649"/>
          </pc:sldLayoutMkLst>
        </pc:sldLayoutChg>
        <pc:sldLayoutChg chg="setBg">
          <pc:chgData name="Julian Quintero" userId="8ec0e49f5af1fcd8" providerId="LiveId" clId="{222C0292-BA26-4E38-B049-EEBF34BE5A09}" dt="2025-02-07T00:30:32.537" v="2131"/>
          <pc:sldLayoutMkLst>
            <pc:docMk/>
            <pc:sldMasterMk cId="3690369569" sldId="2147483648"/>
            <pc:sldLayoutMk cId="64174766" sldId="2147483650"/>
          </pc:sldLayoutMkLst>
        </pc:sldLayoutChg>
        <pc:sldLayoutChg chg="setBg">
          <pc:chgData name="Julian Quintero" userId="8ec0e49f5af1fcd8" providerId="LiveId" clId="{222C0292-BA26-4E38-B049-EEBF34BE5A09}" dt="2025-02-07T00:30:32.537" v="2131"/>
          <pc:sldLayoutMkLst>
            <pc:docMk/>
            <pc:sldMasterMk cId="3690369569" sldId="2147483648"/>
            <pc:sldLayoutMk cId="4140518981" sldId="2147483651"/>
          </pc:sldLayoutMkLst>
        </pc:sldLayoutChg>
        <pc:sldLayoutChg chg="setBg">
          <pc:chgData name="Julian Quintero" userId="8ec0e49f5af1fcd8" providerId="LiveId" clId="{222C0292-BA26-4E38-B049-EEBF34BE5A09}" dt="2025-02-07T00:30:32.537" v="2131"/>
          <pc:sldLayoutMkLst>
            <pc:docMk/>
            <pc:sldMasterMk cId="3690369569" sldId="2147483648"/>
            <pc:sldLayoutMk cId="3801169663" sldId="2147483652"/>
          </pc:sldLayoutMkLst>
        </pc:sldLayoutChg>
        <pc:sldLayoutChg chg="setBg">
          <pc:chgData name="Julian Quintero" userId="8ec0e49f5af1fcd8" providerId="LiveId" clId="{222C0292-BA26-4E38-B049-EEBF34BE5A09}" dt="2025-02-07T00:30:32.537" v="2131"/>
          <pc:sldLayoutMkLst>
            <pc:docMk/>
            <pc:sldMasterMk cId="3690369569" sldId="2147483648"/>
            <pc:sldLayoutMk cId="725360868" sldId="2147483653"/>
          </pc:sldLayoutMkLst>
        </pc:sldLayoutChg>
        <pc:sldLayoutChg chg="setBg">
          <pc:chgData name="Julian Quintero" userId="8ec0e49f5af1fcd8" providerId="LiveId" clId="{222C0292-BA26-4E38-B049-EEBF34BE5A09}" dt="2025-02-07T00:30:32.537" v="2131"/>
          <pc:sldLayoutMkLst>
            <pc:docMk/>
            <pc:sldMasterMk cId="3690369569" sldId="2147483648"/>
            <pc:sldLayoutMk cId="27611510" sldId="2147483654"/>
          </pc:sldLayoutMkLst>
        </pc:sldLayoutChg>
        <pc:sldLayoutChg chg="setBg">
          <pc:chgData name="Julian Quintero" userId="8ec0e49f5af1fcd8" providerId="LiveId" clId="{222C0292-BA26-4E38-B049-EEBF34BE5A09}" dt="2025-02-07T00:30:32.537" v="2131"/>
          <pc:sldLayoutMkLst>
            <pc:docMk/>
            <pc:sldMasterMk cId="3690369569" sldId="2147483648"/>
            <pc:sldLayoutMk cId="3074691394" sldId="2147483655"/>
          </pc:sldLayoutMkLst>
        </pc:sldLayoutChg>
        <pc:sldLayoutChg chg="setBg">
          <pc:chgData name="Julian Quintero" userId="8ec0e49f5af1fcd8" providerId="LiveId" clId="{222C0292-BA26-4E38-B049-EEBF34BE5A09}" dt="2025-02-07T00:30:32.537" v="2131"/>
          <pc:sldLayoutMkLst>
            <pc:docMk/>
            <pc:sldMasterMk cId="3690369569" sldId="2147483648"/>
            <pc:sldLayoutMk cId="3313806490" sldId="2147483656"/>
          </pc:sldLayoutMkLst>
        </pc:sldLayoutChg>
        <pc:sldLayoutChg chg="setBg">
          <pc:chgData name="Julian Quintero" userId="8ec0e49f5af1fcd8" providerId="LiveId" clId="{222C0292-BA26-4E38-B049-EEBF34BE5A09}" dt="2025-02-07T00:30:32.537" v="2131"/>
          <pc:sldLayoutMkLst>
            <pc:docMk/>
            <pc:sldMasterMk cId="3690369569" sldId="2147483648"/>
            <pc:sldLayoutMk cId="872349905" sldId="2147483657"/>
          </pc:sldLayoutMkLst>
        </pc:sldLayoutChg>
        <pc:sldLayoutChg chg="setBg">
          <pc:chgData name="Julian Quintero" userId="8ec0e49f5af1fcd8" providerId="LiveId" clId="{222C0292-BA26-4E38-B049-EEBF34BE5A09}" dt="2025-02-07T00:30:32.537" v="2131"/>
          <pc:sldLayoutMkLst>
            <pc:docMk/>
            <pc:sldMasterMk cId="3690369569" sldId="2147483648"/>
            <pc:sldLayoutMk cId="239431622" sldId="2147483658"/>
          </pc:sldLayoutMkLst>
        </pc:sldLayoutChg>
        <pc:sldLayoutChg chg="setBg">
          <pc:chgData name="Julian Quintero" userId="8ec0e49f5af1fcd8" providerId="LiveId" clId="{222C0292-BA26-4E38-B049-EEBF34BE5A09}" dt="2025-02-07T00:30:32.537" v="2131"/>
          <pc:sldLayoutMkLst>
            <pc:docMk/>
            <pc:sldMasterMk cId="3690369569" sldId="2147483648"/>
            <pc:sldLayoutMk cId="1961770998" sldId="2147483659"/>
          </pc:sldLayoutMkLst>
        </pc:sldLayoutChg>
      </pc:sldMasterChg>
    </pc:docChg>
  </pc:docChgLst>
  <pc:docChgLst>
    <pc:chgData name="Julian Quintero" userId="8ec0e49f5af1fcd8" providerId="LiveId" clId="{CFDDFE27-A958-4428-BEBF-CE32E1042422}"/>
    <pc:docChg chg="undo custSel addSld modSld">
      <pc:chgData name="Julian Quintero" userId="8ec0e49f5af1fcd8" providerId="LiveId" clId="{CFDDFE27-A958-4428-BEBF-CE32E1042422}" dt="2024-09-12T16:00:59.625" v="393" actId="208"/>
      <pc:docMkLst>
        <pc:docMk/>
      </pc:docMkLst>
      <pc:sldChg chg="modSp mod">
        <pc:chgData name="Julian Quintero" userId="8ec0e49f5af1fcd8" providerId="LiveId" clId="{CFDDFE27-A958-4428-BEBF-CE32E1042422}" dt="2024-09-12T16:00:07.741" v="387" actId="20577"/>
        <pc:sldMkLst>
          <pc:docMk/>
          <pc:sldMk cId="3908344789" sldId="265"/>
        </pc:sldMkLst>
        <pc:spChg chg="mod">
          <ac:chgData name="Julian Quintero" userId="8ec0e49f5af1fcd8" providerId="LiveId" clId="{CFDDFE27-A958-4428-BEBF-CE32E1042422}" dt="2024-09-12T16:00:07.741" v="387" actId="20577"/>
          <ac:spMkLst>
            <pc:docMk/>
            <pc:sldMk cId="3908344789" sldId="265"/>
            <ac:spMk id="3" creationId="{AB8B5652-B277-7EC4-76F6-36023A4E8DD7}"/>
          </ac:spMkLst>
        </pc:spChg>
      </pc:sldChg>
      <pc:sldChg chg="addSp delSp modSp add mod">
        <pc:chgData name="Julian Quintero" userId="8ec0e49f5af1fcd8" providerId="LiveId" clId="{CFDDFE27-A958-4428-BEBF-CE32E1042422}" dt="2024-09-07T16:09:10.722" v="64" actId="14100"/>
        <pc:sldMkLst>
          <pc:docMk/>
          <pc:sldMk cId="3384964466" sldId="275"/>
        </pc:sldMkLst>
        <pc:spChg chg="mod">
          <ac:chgData name="Julian Quintero" userId="8ec0e49f5af1fcd8" providerId="LiveId" clId="{CFDDFE27-A958-4428-BEBF-CE32E1042422}" dt="2024-09-07T16:07:49.026" v="50" actId="26606"/>
          <ac:spMkLst>
            <pc:docMk/>
            <pc:sldMk cId="3384964466" sldId="275"/>
            <ac:spMk id="2" creationId="{7661ADA6-90F9-2E65-C74E-D5DEA32029FB}"/>
          </ac:spMkLst>
        </pc:spChg>
        <pc:spChg chg="del">
          <ac:chgData name="Julian Quintero" userId="8ec0e49f5af1fcd8" providerId="LiveId" clId="{CFDDFE27-A958-4428-BEBF-CE32E1042422}" dt="2024-09-07T16:07:49.026" v="50" actId="26606"/>
          <ac:spMkLst>
            <pc:docMk/>
            <pc:sldMk cId="3384964466" sldId="275"/>
            <ac:spMk id="17" creationId="{3ECBE1F1-D69B-4AFA-ABD5-8E41720EF6DE}"/>
          </ac:spMkLst>
        </pc:spChg>
        <pc:spChg chg="del">
          <ac:chgData name="Julian Quintero" userId="8ec0e49f5af1fcd8" providerId="LiveId" clId="{CFDDFE27-A958-4428-BEBF-CE32E1042422}" dt="2024-09-07T16:07:49.026" v="50" actId="26606"/>
          <ac:spMkLst>
            <pc:docMk/>
            <pc:sldMk cId="3384964466" sldId="275"/>
            <ac:spMk id="19" creationId="{603A6265-E10C-4B85-9C20-E75FCAF9CC63}"/>
          </ac:spMkLst>
        </pc:spChg>
        <pc:spChg chg="add">
          <ac:chgData name="Julian Quintero" userId="8ec0e49f5af1fcd8" providerId="LiveId" clId="{CFDDFE27-A958-4428-BEBF-CE32E1042422}" dt="2024-09-07T16:07:49.026" v="50" actId="26606"/>
          <ac:spMkLst>
            <pc:docMk/>
            <pc:sldMk cId="3384964466" sldId="275"/>
            <ac:spMk id="24" creationId="{C4879EFC-8E62-4E00-973C-C45EE9EC676D}"/>
          </ac:spMkLst>
        </pc:spChg>
        <pc:spChg chg="add">
          <ac:chgData name="Julian Quintero" userId="8ec0e49f5af1fcd8" providerId="LiveId" clId="{CFDDFE27-A958-4428-BEBF-CE32E1042422}" dt="2024-09-07T16:07:49.026" v="50" actId="26606"/>
          <ac:spMkLst>
            <pc:docMk/>
            <pc:sldMk cId="3384964466" sldId="275"/>
            <ac:spMk id="26" creationId="{D6A9C53F-5F90-40A5-8C85-5412D39C8C68}"/>
          </ac:spMkLst>
        </pc:spChg>
        <pc:picChg chg="add mod">
          <ac:chgData name="Julian Quintero" userId="8ec0e49f5af1fcd8" providerId="LiveId" clId="{CFDDFE27-A958-4428-BEBF-CE32E1042422}" dt="2024-09-07T16:08:57.264" v="62" actId="14100"/>
          <ac:picMkLst>
            <pc:docMk/>
            <pc:sldMk cId="3384964466" sldId="275"/>
            <ac:picMk id="4" creationId="{B4F5B642-8BBD-F1E3-1E1E-3D9387A0AFD8}"/>
          </ac:picMkLst>
        </pc:picChg>
        <pc:picChg chg="mod ord">
          <ac:chgData name="Julian Quintero" userId="8ec0e49f5af1fcd8" providerId="LiveId" clId="{CFDDFE27-A958-4428-BEBF-CE32E1042422}" dt="2024-09-07T16:07:53.135" v="52" actId="14100"/>
          <ac:picMkLst>
            <pc:docMk/>
            <pc:sldMk cId="3384964466" sldId="275"/>
            <ac:picMk id="5" creationId="{1333CDB0-0BD7-AD2E-0710-A4F1418121B1}"/>
          </ac:picMkLst>
        </pc:picChg>
        <pc:picChg chg="add mod">
          <ac:chgData name="Julian Quintero" userId="8ec0e49f5af1fcd8" providerId="LiveId" clId="{CFDDFE27-A958-4428-BEBF-CE32E1042422}" dt="2024-09-07T16:09:10.722" v="64" actId="14100"/>
          <ac:picMkLst>
            <pc:docMk/>
            <pc:sldMk cId="3384964466" sldId="275"/>
            <ac:picMk id="7" creationId="{BAB6BA79-DDFE-A104-1A9D-83BD39D70861}"/>
          </ac:picMkLst>
        </pc:picChg>
        <pc:picChg chg="del">
          <ac:chgData name="Julian Quintero" userId="8ec0e49f5af1fcd8" providerId="LiveId" clId="{CFDDFE27-A958-4428-BEBF-CE32E1042422}" dt="2024-09-07T16:05:57.051" v="1" actId="478"/>
          <ac:picMkLst>
            <pc:docMk/>
            <pc:sldMk cId="3384964466" sldId="275"/>
            <ac:picMk id="10" creationId="{8782CF8F-BA0F-785D-EF4B-5AE46CF417C7}"/>
          </ac:picMkLst>
        </pc:picChg>
      </pc:sldChg>
      <pc:sldChg chg="addSp delSp modSp add mod">
        <pc:chgData name="Julian Quintero" userId="8ec0e49f5af1fcd8" providerId="LiveId" clId="{CFDDFE27-A958-4428-BEBF-CE32E1042422}" dt="2024-09-12T16:00:59.625" v="393" actId="208"/>
        <pc:sldMkLst>
          <pc:docMk/>
          <pc:sldMk cId="1831913784" sldId="276"/>
        </pc:sldMkLst>
        <pc:spChg chg="mod">
          <ac:chgData name="Julian Quintero" userId="8ec0e49f5af1fcd8" providerId="LiveId" clId="{CFDDFE27-A958-4428-BEBF-CE32E1042422}" dt="2024-09-07T16:11:56.077" v="101" actId="1076"/>
          <ac:spMkLst>
            <pc:docMk/>
            <pc:sldMk cId="1831913784" sldId="276"/>
            <ac:spMk id="2" creationId="{7661ADA6-90F9-2E65-C74E-D5DEA32029FB}"/>
          </ac:spMkLst>
        </pc:spChg>
        <pc:spChg chg="add mod">
          <ac:chgData name="Julian Quintero" userId="8ec0e49f5af1fcd8" providerId="LiveId" clId="{CFDDFE27-A958-4428-BEBF-CE32E1042422}" dt="2024-09-12T16:00:59.625" v="393" actId="208"/>
          <ac:spMkLst>
            <pc:docMk/>
            <pc:sldMk cId="1831913784" sldId="276"/>
            <ac:spMk id="3" creationId="{D7706733-110D-7FBA-5199-368648D9911F}"/>
          </ac:spMkLst>
        </pc:spChg>
        <pc:picChg chg="del">
          <ac:chgData name="Julian Quintero" userId="8ec0e49f5af1fcd8" providerId="LiveId" clId="{CFDDFE27-A958-4428-BEBF-CE32E1042422}" dt="2024-09-07T16:10:18.101" v="74" actId="478"/>
          <ac:picMkLst>
            <pc:docMk/>
            <pc:sldMk cId="1831913784" sldId="276"/>
            <ac:picMk id="4" creationId="{B4F5B642-8BBD-F1E3-1E1E-3D9387A0AFD8}"/>
          </ac:picMkLst>
        </pc:picChg>
        <pc:picChg chg="add del mod">
          <ac:chgData name="Julian Quintero" userId="8ec0e49f5af1fcd8" providerId="LiveId" clId="{CFDDFE27-A958-4428-BEBF-CE32E1042422}" dt="2024-09-07T16:11:34.678" v="91" actId="478"/>
          <ac:picMkLst>
            <pc:docMk/>
            <pc:sldMk cId="1831913784" sldId="276"/>
            <ac:picMk id="6" creationId="{DC9D5985-5EAA-857E-DDF1-476B55039F95}"/>
          </ac:picMkLst>
        </pc:picChg>
        <pc:picChg chg="add del">
          <ac:chgData name="Julian Quintero" userId="8ec0e49f5af1fcd8" providerId="LiveId" clId="{CFDDFE27-A958-4428-BEBF-CE32E1042422}" dt="2024-09-07T16:11:36.349" v="92" actId="478"/>
          <ac:picMkLst>
            <pc:docMk/>
            <pc:sldMk cId="1831913784" sldId="276"/>
            <ac:picMk id="7" creationId="{BAB6BA79-DDFE-A104-1A9D-83BD39D70861}"/>
          </ac:picMkLst>
        </pc:picChg>
        <pc:picChg chg="add mod">
          <ac:chgData name="Julian Quintero" userId="8ec0e49f5af1fcd8" providerId="LiveId" clId="{CFDDFE27-A958-4428-BEBF-CE32E1042422}" dt="2024-09-07T16:11:59.238" v="102" actId="14100"/>
          <ac:picMkLst>
            <pc:docMk/>
            <pc:sldMk cId="1831913784" sldId="276"/>
            <ac:picMk id="9" creationId="{72CA1E25-01E6-7D0F-904C-83E6887BEF4F}"/>
          </ac:picMkLst>
        </pc:picChg>
      </pc:sldChg>
      <pc:sldChg chg="addSp delSp modSp add mod">
        <pc:chgData name="Julian Quintero" userId="8ec0e49f5af1fcd8" providerId="LiveId" clId="{CFDDFE27-A958-4428-BEBF-CE32E1042422}" dt="2024-09-12T16:00:35.324" v="390" actId="208"/>
        <pc:sldMkLst>
          <pc:docMk/>
          <pc:sldMk cId="4146850054" sldId="277"/>
        </pc:sldMkLst>
        <pc:spChg chg="mod">
          <ac:chgData name="Julian Quintero" userId="8ec0e49f5af1fcd8" providerId="LiveId" clId="{CFDDFE27-A958-4428-BEBF-CE32E1042422}" dt="2024-09-07T16:13:55.757" v="148" actId="14100"/>
          <ac:spMkLst>
            <pc:docMk/>
            <pc:sldMk cId="4146850054" sldId="277"/>
            <ac:spMk id="2" creationId="{7661ADA6-90F9-2E65-C74E-D5DEA32029FB}"/>
          </ac:spMkLst>
        </pc:spChg>
        <pc:spChg chg="add mod">
          <ac:chgData name="Julian Quintero" userId="8ec0e49f5af1fcd8" providerId="LiveId" clId="{CFDDFE27-A958-4428-BEBF-CE32E1042422}" dt="2024-09-12T16:00:35.324" v="390" actId="208"/>
          <ac:spMkLst>
            <pc:docMk/>
            <pc:sldMk cId="4146850054" sldId="277"/>
            <ac:spMk id="3" creationId="{A0B4EE10-D861-FE9B-4AA7-AA853CAD76EC}"/>
          </ac:spMkLst>
        </pc:spChg>
        <pc:picChg chg="add mod">
          <ac:chgData name="Julian Quintero" userId="8ec0e49f5af1fcd8" providerId="LiveId" clId="{CFDDFE27-A958-4428-BEBF-CE32E1042422}" dt="2024-09-07T16:13:34.489" v="134" actId="1076"/>
          <ac:picMkLst>
            <pc:docMk/>
            <pc:sldMk cId="4146850054" sldId="277"/>
            <ac:picMk id="4" creationId="{5F5B2B09-E0D1-47CE-7E8E-B3D8677605ED}"/>
          </ac:picMkLst>
        </pc:picChg>
        <pc:picChg chg="del mod">
          <ac:chgData name="Julian Quintero" userId="8ec0e49f5af1fcd8" providerId="LiveId" clId="{CFDDFE27-A958-4428-BEBF-CE32E1042422}" dt="2024-09-07T16:13:10.418" v="132" actId="478"/>
          <ac:picMkLst>
            <pc:docMk/>
            <pc:sldMk cId="4146850054" sldId="277"/>
            <ac:picMk id="9" creationId="{72CA1E25-01E6-7D0F-904C-83E6887BEF4F}"/>
          </ac:picMkLst>
        </pc:picChg>
      </pc:sldChg>
      <pc:sldChg chg="addSp delSp modSp add mod">
        <pc:chgData name="Julian Quintero" userId="8ec0e49f5af1fcd8" providerId="LiveId" clId="{CFDDFE27-A958-4428-BEBF-CE32E1042422}" dt="2024-09-07T16:39:10.461" v="190" actId="1076"/>
        <pc:sldMkLst>
          <pc:docMk/>
          <pc:sldMk cId="487416664" sldId="278"/>
        </pc:sldMkLst>
        <pc:spChg chg="mod">
          <ac:chgData name="Julian Quintero" userId="8ec0e49f5af1fcd8" providerId="LiveId" clId="{CFDDFE27-A958-4428-BEBF-CE32E1042422}" dt="2024-09-07T16:38:22.622" v="186" actId="14100"/>
          <ac:spMkLst>
            <pc:docMk/>
            <pc:sldMk cId="487416664" sldId="278"/>
            <ac:spMk id="2" creationId="{7661ADA6-90F9-2E65-C74E-D5DEA32029FB}"/>
          </ac:spMkLst>
        </pc:spChg>
        <pc:picChg chg="del">
          <ac:chgData name="Julian Quintero" userId="8ec0e49f5af1fcd8" providerId="LiveId" clId="{CFDDFE27-A958-4428-BEBF-CE32E1042422}" dt="2024-09-07T16:38:04.047" v="150" actId="478"/>
          <ac:picMkLst>
            <pc:docMk/>
            <pc:sldMk cId="487416664" sldId="278"/>
            <ac:picMk id="4" creationId="{5F5B2B09-E0D1-47CE-7E8E-B3D8677605ED}"/>
          </ac:picMkLst>
        </pc:picChg>
        <pc:picChg chg="add mod">
          <ac:chgData name="Julian Quintero" userId="8ec0e49f5af1fcd8" providerId="LiveId" clId="{CFDDFE27-A958-4428-BEBF-CE32E1042422}" dt="2024-09-07T16:39:10.461" v="190" actId="1076"/>
          <ac:picMkLst>
            <pc:docMk/>
            <pc:sldMk cId="487416664" sldId="278"/>
            <ac:picMk id="6" creationId="{A40ABA74-BD84-FFA4-3434-C063EB93B6DA}"/>
          </ac:picMkLst>
        </pc:picChg>
      </pc:sldChg>
      <pc:sldChg chg="addSp delSp modSp add mod">
        <pc:chgData name="Julian Quintero" userId="8ec0e49f5af1fcd8" providerId="LiveId" clId="{CFDDFE27-A958-4428-BEBF-CE32E1042422}" dt="2024-09-07T16:39:58.657" v="204" actId="14100"/>
        <pc:sldMkLst>
          <pc:docMk/>
          <pc:sldMk cId="1828743560" sldId="279"/>
        </pc:sldMkLst>
        <pc:picChg chg="add del mod">
          <ac:chgData name="Julian Quintero" userId="8ec0e49f5af1fcd8" providerId="LiveId" clId="{CFDDFE27-A958-4428-BEBF-CE32E1042422}" dt="2024-09-07T16:39:46.329" v="198" actId="478"/>
          <ac:picMkLst>
            <pc:docMk/>
            <pc:sldMk cId="1828743560" sldId="279"/>
            <ac:picMk id="4" creationId="{BCCCD934-5203-F6B0-EC16-4D47DDE6101E}"/>
          </ac:picMkLst>
        </pc:picChg>
        <pc:picChg chg="del">
          <ac:chgData name="Julian Quintero" userId="8ec0e49f5af1fcd8" providerId="LiveId" clId="{CFDDFE27-A958-4428-BEBF-CE32E1042422}" dt="2024-09-07T16:39:16.124" v="192" actId="478"/>
          <ac:picMkLst>
            <pc:docMk/>
            <pc:sldMk cId="1828743560" sldId="279"/>
            <ac:picMk id="6" creationId="{A40ABA74-BD84-FFA4-3434-C063EB93B6DA}"/>
          </ac:picMkLst>
        </pc:picChg>
        <pc:picChg chg="add mod">
          <ac:chgData name="Julian Quintero" userId="8ec0e49f5af1fcd8" providerId="LiveId" clId="{CFDDFE27-A958-4428-BEBF-CE32E1042422}" dt="2024-09-07T16:39:58.657" v="204" actId="14100"/>
          <ac:picMkLst>
            <pc:docMk/>
            <pc:sldMk cId="1828743560" sldId="279"/>
            <ac:picMk id="8" creationId="{CA35A3CC-5E8C-1CBB-B7C3-0EEC5B5B654C}"/>
          </ac:picMkLst>
        </pc:picChg>
      </pc:sldChg>
      <pc:sldChg chg="addSp delSp modSp add mod">
        <pc:chgData name="Julian Quintero" userId="8ec0e49f5af1fcd8" providerId="LiveId" clId="{CFDDFE27-A958-4428-BEBF-CE32E1042422}" dt="2024-09-12T15:24:57.950" v="237" actId="1076"/>
        <pc:sldMkLst>
          <pc:docMk/>
          <pc:sldMk cId="2564445701" sldId="280"/>
        </pc:sldMkLst>
        <pc:spChg chg="mod">
          <ac:chgData name="Julian Quintero" userId="8ec0e49f5af1fcd8" providerId="LiveId" clId="{CFDDFE27-A958-4428-BEBF-CE32E1042422}" dt="2024-09-12T15:24:27.136" v="225" actId="20577"/>
          <ac:spMkLst>
            <pc:docMk/>
            <pc:sldMk cId="2564445701" sldId="280"/>
            <ac:spMk id="2" creationId="{7661ADA6-90F9-2E65-C74E-D5DEA32029FB}"/>
          </ac:spMkLst>
        </pc:spChg>
        <pc:picChg chg="add mod">
          <ac:chgData name="Julian Quintero" userId="8ec0e49f5af1fcd8" providerId="LiveId" clId="{CFDDFE27-A958-4428-BEBF-CE32E1042422}" dt="2024-09-12T15:24:57.950" v="237" actId="1076"/>
          <ac:picMkLst>
            <pc:docMk/>
            <pc:sldMk cId="2564445701" sldId="280"/>
            <ac:picMk id="4" creationId="{FE61ECD2-1F11-2F09-88E5-C96BEAB207BC}"/>
          </ac:picMkLst>
        </pc:picChg>
        <pc:picChg chg="del">
          <ac:chgData name="Julian Quintero" userId="8ec0e49f5af1fcd8" providerId="LiveId" clId="{CFDDFE27-A958-4428-BEBF-CE32E1042422}" dt="2024-09-12T15:24:53.015" v="236" actId="478"/>
          <ac:picMkLst>
            <pc:docMk/>
            <pc:sldMk cId="2564445701" sldId="280"/>
            <ac:picMk id="5" creationId="{1333CDB0-0BD7-AD2E-0710-A4F1418121B1}"/>
          </ac:picMkLst>
        </pc:picChg>
        <pc:picChg chg="del">
          <ac:chgData name="Julian Quintero" userId="8ec0e49f5af1fcd8" providerId="LiveId" clId="{CFDDFE27-A958-4428-BEBF-CE32E1042422}" dt="2024-09-12T15:24:33.336" v="227" actId="478"/>
          <ac:picMkLst>
            <pc:docMk/>
            <pc:sldMk cId="2564445701" sldId="280"/>
            <ac:picMk id="8" creationId="{CA35A3CC-5E8C-1CBB-B7C3-0EEC5B5B654C}"/>
          </ac:picMkLst>
        </pc:picChg>
      </pc:sldChg>
      <pc:sldChg chg="addSp delSp modSp add mod modAnim">
        <pc:chgData name="Julian Quintero" userId="8ec0e49f5af1fcd8" providerId="LiveId" clId="{CFDDFE27-A958-4428-BEBF-CE32E1042422}" dt="2024-09-12T15:58:51.740" v="240"/>
        <pc:sldMkLst>
          <pc:docMk/>
          <pc:sldMk cId="1359049940" sldId="281"/>
        </pc:sldMkLst>
        <pc:picChg chg="add mod">
          <ac:chgData name="Julian Quintero" userId="8ec0e49f5af1fcd8" providerId="LiveId" clId="{CFDDFE27-A958-4428-BEBF-CE32E1042422}" dt="2024-09-12T15:58:51.740" v="240"/>
          <ac:picMkLst>
            <pc:docMk/>
            <pc:sldMk cId="1359049940" sldId="281"/>
            <ac:picMk id="3" creationId="{90797854-1148-BA43-8EF1-5B19BB70B12A}"/>
          </ac:picMkLst>
        </pc:picChg>
        <pc:picChg chg="del">
          <ac:chgData name="Julian Quintero" userId="8ec0e49f5af1fcd8" providerId="LiveId" clId="{CFDDFE27-A958-4428-BEBF-CE32E1042422}" dt="2024-09-12T15:58:22.438" v="239" actId="478"/>
          <ac:picMkLst>
            <pc:docMk/>
            <pc:sldMk cId="1359049940" sldId="281"/>
            <ac:picMk id="8" creationId="{CA35A3CC-5E8C-1CBB-B7C3-0EEC5B5B654C}"/>
          </ac:picMkLst>
        </pc:picChg>
      </pc:sldChg>
    </pc:docChg>
  </pc:docChgLst>
  <pc:docChgLst>
    <pc:chgData name="Julian Quintero" userId="8ec0e49f5af1fcd8" providerId="LiveId" clId="{02A76A34-9E8F-499B-A2D3-291D54813D8D}"/>
    <pc:docChg chg="undo custSel modSld">
      <pc:chgData name="Julian Quintero" userId="8ec0e49f5af1fcd8" providerId="LiveId" clId="{02A76A34-9E8F-499B-A2D3-291D54813D8D}" dt="2025-03-03T13:48:37.695" v="456" actId="1076"/>
      <pc:docMkLst>
        <pc:docMk/>
      </pc:docMkLst>
      <pc:sldChg chg="modSp mod">
        <pc:chgData name="Julian Quintero" userId="8ec0e49f5af1fcd8" providerId="LiveId" clId="{02A76A34-9E8F-499B-A2D3-291D54813D8D}" dt="2025-02-20T16:33:45.250" v="12" actId="1076"/>
        <pc:sldMkLst>
          <pc:docMk/>
          <pc:sldMk cId="4139157884" sldId="256"/>
        </pc:sldMkLst>
        <pc:spChg chg="mod">
          <ac:chgData name="Julian Quintero" userId="8ec0e49f5af1fcd8" providerId="LiveId" clId="{02A76A34-9E8F-499B-A2D3-291D54813D8D}" dt="2025-02-20T16:33:45.250" v="12" actId="1076"/>
          <ac:spMkLst>
            <pc:docMk/>
            <pc:sldMk cId="4139157884" sldId="256"/>
            <ac:spMk id="2" creationId="{7661ADA6-90F9-2E65-C74E-D5DEA32029FB}"/>
          </ac:spMkLst>
        </pc:spChg>
        <pc:spChg chg="mod">
          <ac:chgData name="Julian Quintero" userId="8ec0e49f5af1fcd8" providerId="LiveId" clId="{02A76A34-9E8F-499B-A2D3-291D54813D8D}" dt="2025-02-20T16:33:40.779" v="11" actId="403"/>
          <ac:spMkLst>
            <pc:docMk/>
            <pc:sldMk cId="4139157884" sldId="256"/>
            <ac:spMk id="3" creationId="{AB8B5652-B277-7EC4-76F6-36023A4E8DD7}"/>
          </ac:spMkLst>
        </pc:spChg>
      </pc:sldChg>
      <pc:sldChg chg="modNotesTx">
        <pc:chgData name="Julian Quintero" userId="8ec0e49f5af1fcd8" providerId="LiveId" clId="{02A76A34-9E8F-499B-A2D3-291D54813D8D}" dt="2025-03-03T13:16:53.302" v="64" actId="20577"/>
        <pc:sldMkLst>
          <pc:docMk/>
          <pc:sldMk cId="592421140" sldId="259"/>
        </pc:sldMkLst>
      </pc:sldChg>
      <pc:sldChg chg="modNotesTx">
        <pc:chgData name="Julian Quintero" userId="8ec0e49f5af1fcd8" providerId="LiveId" clId="{02A76A34-9E8F-499B-A2D3-291D54813D8D}" dt="2025-03-03T13:19:15.882" v="74" actId="20577"/>
        <pc:sldMkLst>
          <pc:docMk/>
          <pc:sldMk cId="2762701833" sldId="266"/>
        </pc:sldMkLst>
      </pc:sldChg>
      <pc:sldChg chg="modNotesTx">
        <pc:chgData name="Julian Quintero" userId="8ec0e49f5af1fcd8" providerId="LiveId" clId="{02A76A34-9E8F-499B-A2D3-291D54813D8D}" dt="2025-03-03T13:14:44.032" v="61" actId="20577"/>
        <pc:sldMkLst>
          <pc:docMk/>
          <pc:sldMk cId="2795017222" sldId="274"/>
        </pc:sldMkLst>
      </pc:sldChg>
      <pc:sldChg chg="modNotesTx">
        <pc:chgData name="Julian Quintero" userId="8ec0e49f5af1fcd8" providerId="LiveId" clId="{02A76A34-9E8F-499B-A2D3-291D54813D8D}" dt="2025-03-03T13:21:00.475" v="87" actId="403"/>
        <pc:sldMkLst>
          <pc:docMk/>
          <pc:sldMk cId="2967742357" sldId="282"/>
        </pc:sldMkLst>
      </pc:sldChg>
      <pc:sldChg chg="modNotesTx">
        <pc:chgData name="Julian Quintero" userId="8ec0e49f5af1fcd8" providerId="LiveId" clId="{02A76A34-9E8F-499B-A2D3-291D54813D8D}" dt="2025-03-03T13:28:51.660" v="178" actId="20577"/>
        <pc:sldMkLst>
          <pc:docMk/>
          <pc:sldMk cId="2258207177" sldId="300"/>
        </pc:sldMkLst>
      </pc:sldChg>
      <pc:sldChg chg="modSp modNotesTx">
        <pc:chgData name="Julian Quintero" userId="8ec0e49f5af1fcd8" providerId="LiveId" clId="{02A76A34-9E8F-499B-A2D3-291D54813D8D}" dt="2025-03-03T13:22:06.273" v="124" actId="20577"/>
        <pc:sldMkLst>
          <pc:docMk/>
          <pc:sldMk cId="1084357328" sldId="302"/>
        </pc:sldMkLst>
        <pc:graphicFrameChg chg="mod">
          <ac:chgData name="Julian Quintero" userId="8ec0e49f5af1fcd8" providerId="LiveId" clId="{02A76A34-9E8F-499B-A2D3-291D54813D8D}" dt="2025-03-03T13:21:22.523" v="88"/>
          <ac:graphicFrameMkLst>
            <pc:docMk/>
            <pc:sldMk cId="1084357328" sldId="302"/>
            <ac:graphicFrameMk id="41" creationId="{90F1CCA9-1D45-1E1F-BB77-9790FDCF021E}"/>
          </ac:graphicFrameMkLst>
        </pc:graphicFrameChg>
      </pc:sldChg>
      <pc:sldChg chg="addSp delSp modSp mod">
        <pc:chgData name="Julian Quintero" userId="8ec0e49f5af1fcd8" providerId="LiveId" clId="{02A76A34-9E8F-499B-A2D3-291D54813D8D}" dt="2025-02-21T00:27:17.738" v="57" actId="14100"/>
        <pc:sldMkLst>
          <pc:docMk/>
          <pc:sldMk cId="3808034957" sldId="310"/>
        </pc:sldMkLst>
        <pc:spChg chg="add mod">
          <ac:chgData name="Julian Quintero" userId="8ec0e49f5af1fcd8" providerId="LiveId" clId="{02A76A34-9E8F-499B-A2D3-291D54813D8D}" dt="2025-02-21T00:26:22.879" v="37" actId="208"/>
          <ac:spMkLst>
            <pc:docMk/>
            <pc:sldMk cId="3808034957" sldId="310"/>
            <ac:spMk id="3" creationId="{71E6D8A3-2A1B-5CA3-DB06-A8CD45E661C7}"/>
          </ac:spMkLst>
        </pc:spChg>
        <pc:spChg chg="add mod">
          <ac:chgData name="Julian Quintero" userId="8ec0e49f5af1fcd8" providerId="LiveId" clId="{02A76A34-9E8F-499B-A2D3-291D54813D8D}" dt="2025-02-21T00:26:40.307" v="43" actId="14100"/>
          <ac:spMkLst>
            <pc:docMk/>
            <pc:sldMk cId="3808034957" sldId="310"/>
            <ac:spMk id="4" creationId="{901A0D32-191F-A8B6-4F0C-9B32B2394CD1}"/>
          </ac:spMkLst>
        </pc:spChg>
        <pc:spChg chg="add mod">
          <ac:chgData name="Julian Quintero" userId="8ec0e49f5af1fcd8" providerId="LiveId" clId="{02A76A34-9E8F-499B-A2D3-291D54813D8D}" dt="2025-02-21T00:26:43.323" v="44"/>
          <ac:spMkLst>
            <pc:docMk/>
            <pc:sldMk cId="3808034957" sldId="310"/>
            <ac:spMk id="6" creationId="{82F505F1-29C9-D5EE-39B4-87AA464D8F9F}"/>
          </ac:spMkLst>
        </pc:spChg>
        <pc:spChg chg="add mod">
          <ac:chgData name="Julian Quintero" userId="8ec0e49f5af1fcd8" providerId="LiveId" clId="{02A76A34-9E8F-499B-A2D3-291D54813D8D}" dt="2025-02-21T00:26:53.876" v="50" actId="1076"/>
          <ac:spMkLst>
            <pc:docMk/>
            <pc:sldMk cId="3808034957" sldId="310"/>
            <ac:spMk id="8" creationId="{191F5DD0-2FB7-C926-44BB-56135A75776D}"/>
          </ac:spMkLst>
        </pc:spChg>
        <pc:spChg chg="add mod">
          <ac:chgData name="Julian Quintero" userId="8ec0e49f5af1fcd8" providerId="LiveId" clId="{02A76A34-9E8F-499B-A2D3-291D54813D8D}" dt="2025-02-21T00:26:58.692" v="52" actId="1076"/>
          <ac:spMkLst>
            <pc:docMk/>
            <pc:sldMk cId="3808034957" sldId="310"/>
            <ac:spMk id="10" creationId="{D15566AA-D6F8-0563-E6B7-28A31100D7FF}"/>
          </ac:spMkLst>
        </pc:spChg>
        <pc:spChg chg="add mod">
          <ac:chgData name="Julian Quintero" userId="8ec0e49f5af1fcd8" providerId="LiveId" clId="{02A76A34-9E8F-499B-A2D3-291D54813D8D}" dt="2025-02-21T00:27:09.578" v="54" actId="1076"/>
          <ac:spMkLst>
            <pc:docMk/>
            <pc:sldMk cId="3808034957" sldId="310"/>
            <ac:spMk id="11" creationId="{B6E87288-C5FB-0B2D-5A56-22ECEE19EA92}"/>
          </ac:spMkLst>
        </pc:spChg>
        <pc:spChg chg="add mod">
          <ac:chgData name="Julian Quintero" userId="8ec0e49f5af1fcd8" providerId="LiveId" clId="{02A76A34-9E8F-499B-A2D3-291D54813D8D}" dt="2025-02-21T00:27:17.738" v="57" actId="14100"/>
          <ac:spMkLst>
            <pc:docMk/>
            <pc:sldMk cId="3808034957" sldId="310"/>
            <ac:spMk id="12" creationId="{028EC867-3264-A7BD-2E34-DFC37F0A201A}"/>
          </ac:spMkLst>
        </pc:spChg>
        <pc:picChg chg="mod">
          <ac:chgData name="Julian Quintero" userId="8ec0e49f5af1fcd8" providerId="LiveId" clId="{02A76A34-9E8F-499B-A2D3-291D54813D8D}" dt="2025-02-21T00:25:40.794" v="27" actId="1076"/>
          <ac:picMkLst>
            <pc:docMk/>
            <pc:sldMk cId="3808034957" sldId="310"/>
            <ac:picMk id="5" creationId="{85046AC5-4746-AC8E-9B9F-BCF5F7680B45}"/>
          </ac:picMkLst>
        </pc:picChg>
        <pc:picChg chg="add del mod">
          <ac:chgData name="Julian Quintero" userId="8ec0e49f5af1fcd8" providerId="LiveId" clId="{02A76A34-9E8F-499B-A2D3-291D54813D8D}" dt="2025-02-21T00:26:47.970" v="48" actId="1076"/>
          <ac:picMkLst>
            <pc:docMk/>
            <pc:sldMk cId="3808034957" sldId="310"/>
            <ac:picMk id="7" creationId="{0CE88B4E-C6E3-1B5D-E9A0-A01746714213}"/>
          </ac:picMkLst>
        </pc:picChg>
        <pc:picChg chg="mod">
          <ac:chgData name="Julian Quintero" userId="8ec0e49f5af1fcd8" providerId="LiveId" clId="{02A76A34-9E8F-499B-A2D3-291D54813D8D}" dt="2025-02-21T00:25:52.444" v="32" actId="1076"/>
          <ac:picMkLst>
            <pc:docMk/>
            <pc:sldMk cId="3808034957" sldId="310"/>
            <ac:picMk id="9" creationId="{591D1ED4-5B72-F9BC-F5F5-0AEE4EEF0D1C}"/>
          </ac:picMkLst>
        </pc:picChg>
      </pc:sldChg>
      <pc:sldChg chg="modNotesTx">
        <pc:chgData name="Julian Quintero" userId="8ec0e49f5af1fcd8" providerId="LiveId" clId="{02A76A34-9E8F-499B-A2D3-291D54813D8D}" dt="2025-03-03T13:31:26.689" v="195" actId="20577"/>
        <pc:sldMkLst>
          <pc:docMk/>
          <pc:sldMk cId="1288713976" sldId="311"/>
        </pc:sldMkLst>
      </pc:sldChg>
      <pc:sldChg chg="modNotesTx">
        <pc:chgData name="Julian Quintero" userId="8ec0e49f5af1fcd8" providerId="LiveId" clId="{02A76A34-9E8F-499B-A2D3-291D54813D8D}" dt="2025-03-03T13:35:04.365" v="304" actId="20577"/>
        <pc:sldMkLst>
          <pc:docMk/>
          <pc:sldMk cId="2894809420" sldId="315"/>
        </pc:sldMkLst>
      </pc:sldChg>
      <pc:sldChg chg="modSp mod">
        <pc:chgData name="Julian Quintero" userId="8ec0e49f5af1fcd8" providerId="LiveId" clId="{02A76A34-9E8F-499B-A2D3-291D54813D8D}" dt="2025-03-03T13:48:37.695" v="456" actId="1076"/>
        <pc:sldMkLst>
          <pc:docMk/>
          <pc:sldMk cId="1694777310" sldId="316"/>
        </pc:sldMkLst>
        <pc:graphicFrameChg chg="mod">
          <ac:chgData name="Julian Quintero" userId="8ec0e49f5af1fcd8" providerId="LiveId" clId="{02A76A34-9E8F-499B-A2D3-291D54813D8D}" dt="2025-03-03T13:48:37.695" v="456" actId="1076"/>
          <ac:graphicFrameMkLst>
            <pc:docMk/>
            <pc:sldMk cId="1694777310" sldId="316"/>
            <ac:graphicFrameMk id="41" creationId="{3BE9BB5F-881D-D754-4C60-15538313C1FD}"/>
          </ac:graphicFrameMkLst>
        </pc:graphicFrameChg>
      </pc:sldChg>
      <pc:sldChg chg="modNotesTx">
        <pc:chgData name="Julian Quintero" userId="8ec0e49f5af1fcd8" providerId="LiveId" clId="{02A76A34-9E8F-499B-A2D3-291D54813D8D}" dt="2025-03-03T13:45:01.677" v="347" actId="20577"/>
        <pc:sldMkLst>
          <pc:docMk/>
          <pc:sldMk cId="4133050761" sldId="317"/>
        </pc:sldMkLst>
      </pc:sldChg>
      <pc:sldChg chg="modNotesTx">
        <pc:chgData name="Julian Quintero" userId="8ec0e49f5af1fcd8" providerId="LiveId" clId="{02A76A34-9E8F-499B-A2D3-291D54813D8D}" dt="2025-03-03T13:48:24.491" v="455" actId="20577"/>
        <pc:sldMkLst>
          <pc:docMk/>
          <pc:sldMk cId="1944848949" sldId="320"/>
        </pc:sldMkLst>
      </pc:sldChg>
    </pc:docChg>
  </pc:docChgLst>
  <pc:docChgLst>
    <pc:chgData name="Julian Quintero" userId="8ec0e49f5af1fcd8" providerId="LiveId" clId="{453EDD65-8C7C-4EAC-87DB-8D31D0CCF836}"/>
    <pc:docChg chg="undo custSel addSld delSld modSld sldOrd">
      <pc:chgData name="Julian Quintero" userId="8ec0e49f5af1fcd8" providerId="LiveId" clId="{453EDD65-8C7C-4EAC-87DB-8D31D0CCF836}" dt="2024-06-10T19:28:40.469" v="1544" actId="1076"/>
      <pc:docMkLst>
        <pc:docMk/>
      </pc:docMkLst>
      <pc:sldChg chg="addSp delSp modSp mod modAnim">
        <pc:chgData name="Julian Quintero" userId="8ec0e49f5af1fcd8" providerId="LiveId" clId="{453EDD65-8C7C-4EAC-87DB-8D31D0CCF836}" dt="2024-06-10T19:28:40.469" v="1544" actId="1076"/>
        <pc:sldMkLst>
          <pc:docMk/>
          <pc:sldMk cId="758986137" sldId="258"/>
        </pc:sldMkLst>
        <pc:spChg chg="del mod">
          <ac:chgData name="Julian Quintero" userId="8ec0e49f5af1fcd8" providerId="LiveId" clId="{453EDD65-8C7C-4EAC-87DB-8D31D0CCF836}" dt="2024-06-10T19:13:18.132" v="1536" actId="478"/>
          <ac:spMkLst>
            <pc:docMk/>
            <pc:sldMk cId="758986137" sldId="258"/>
            <ac:spMk id="3" creationId="{AB8B5652-B277-7EC4-76F6-36023A4E8DD7}"/>
          </ac:spMkLst>
        </pc:spChg>
        <pc:picChg chg="add mod">
          <ac:chgData name="Julian Quintero" userId="8ec0e49f5af1fcd8" providerId="LiveId" clId="{453EDD65-8C7C-4EAC-87DB-8D31D0CCF836}" dt="2024-06-10T19:28:40.469" v="1544" actId="1076"/>
          <ac:picMkLst>
            <pc:docMk/>
            <pc:sldMk cId="758986137" sldId="258"/>
            <ac:picMk id="4" creationId="{A3058E61-00F7-585A-7DF4-915485AA60D2}"/>
          </ac:picMkLst>
        </pc:picChg>
      </pc:sldChg>
      <pc:sldChg chg="modSp mod">
        <pc:chgData name="Julian Quintero" userId="8ec0e49f5af1fcd8" providerId="LiveId" clId="{453EDD65-8C7C-4EAC-87DB-8D31D0CCF836}" dt="2024-06-10T16:53:09.737" v="698" actId="20577"/>
        <pc:sldMkLst>
          <pc:docMk/>
          <pc:sldMk cId="592421140" sldId="259"/>
        </pc:sldMkLst>
        <pc:spChg chg="mod">
          <ac:chgData name="Julian Quintero" userId="8ec0e49f5af1fcd8" providerId="LiveId" clId="{453EDD65-8C7C-4EAC-87DB-8D31D0CCF836}" dt="2024-06-10T16:51:42.865" v="551" actId="20577"/>
          <ac:spMkLst>
            <pc:docMk/>
            <pc:sldMk cId="592421140" sldId="259"/>
            <ac:spMk id="2" creationId="{7661ADA6-90F9-2E65-C74E-D5DEA32029FB}"/>
          </ac:spMkLst>
        </pc:spChg>
        <pc:spChg chg="mod">
          <ac:chgData name="Julian Quintero" userId="8ec0e49f5af1fcd8" providerId="LiveId" clId="{453EDD65-8C7C-4EAC-87DB-8D31D0CCF836}" dt="2024-06-10T16:53:09.737" v="698" actId="20577"/>
          <ac:spMkLst>
            <pc:docMk/>
            <pc:sldMk cId="592421140" sldId="259"/>
            <ac:spMk id="3" creationId="{AB8B5652-B277-7EC4-76F6-36023A4E8DD7}"/>
          </ac:spMkLst>
        </pc:spChg>
      </pc:sldChg>
      <pc:sldChg chg="addSp delSp modSp mod">
        <pc:chgData name="Julian Quintero" userId="8ec0e49f5af1fcd8" providerId="LiveId" clId="{453EDD65-8C7C-4EAC-87DB-8D31D0CCF836}" dt="2024-06-10T18:34:24.813" v="1358" actId="1076"/>
        <pc:sldMkLst>
          <pc:docMk/>
          <pc:sldMk cId="3383539835" sldId="260"/>
        </pc:sldMkLst>
        <pc:spChg chg="mod">
          <ac:chgData name="Julian Quintero" userId="8ec0e49f5af1fcd8" providerId="LiveId" clId="{453EDD65-8C7C-4EAC-87DB-8D31D0CCF836}" dt="2024-06-10T18:33:50.504" v="1350" actId="20577"/>
          <ac:spMkLst>
            <pc:docMk/>
            <pc:sldMk cId="3383539835" sldId="260"/>
            <ac:spMk id="2" creationId="{7661ADA6-90F9-2E65-C74E-D5DEA32029FB}"/>
          </ac:spMkLst>
        </pc:spChg>
        <pc:spChg chg="del mod">
          <ac:chgData name="Julian Quintero" userId="8ec0e49f5af1fcd8" providerId="LiveId" clId="{453EDD65-8C7C-4EAC-87DB-8D31D0CCF836}" dt="2024-06-10T18:34:10.393" v="1352" actId="22"/>
          <ac:spMkLst>
            <pc:docMk/>
            <pc:sldMk cId="3383539835" sldId="260"/>
            <ac:spMk id="3" creationId="{AB8B5652-B277-7EC4-76F6-36023A4E8DD7}"/>
          </ac:spMkLst>
        </pc:spChg>
        <pc:picChg chg="add mod ord">
          <ac:chgData name="Julian Quintero" userId="8ec0e49f5af1fcd8" providerId="LiveId" clId="{453EDD65-8C7C-4EAC-87DB-8D31D0CCF836}" dt="2024-06-10T18:34:24.813" v="1358" actId="1076"/>
          <ac:picMkLst>
            <pc:docMk/>
            <pc:sldMk cId="3383539835" sldId="260"/>
            <ac:picMk id="6" creationId="{59A97656-1B61-6860-68D7-3AC6F36BE009}"/>
          </ac:picMkLst>
        </pc:picChg>
      </pc:sldChg>
      <pc:sldChg chg="addSp delSp modSp mod">
        <pc:chgData name="Julian Quintero" userId="8ec0e49f5af1fcd8" providerId="LiveId" clId="{453EDD65-8C7C-4EAC-87DB-8D31D0CCF836}" dt="2024-06-10T18:38:11.248" v="1371" actId="1076"/>
        <pc:sldMkLst>
          <pc:docMk/>
          <pc:sldMk cId="2581505907" sldId="262"/>
        </pc:sldMkLst>
        <pc:spChg chg="mod">
          <ac:chgData name="Julian Quintero" userId="8ec0e49f5af1fcd8" providerId="LiveId" clId="{453EDD65-8C7C-4EAC-87DB-8D31D0CCF836}" dt="2024-06-10T18:37:54.389" v="1367" actId="20577"/>
          <ac:spMkLst>
            <pc:docMk/>
            <pc:sldMk cId="2581505907" sldId="262"/>
            <ac:spMk id="2" creationId="{7661ADA6-90F9-2E65-C74E-D5DEA32029FB}"/>
          </ac:spMkLst>
        </pc:spChg>
        <pc:spChg chg="del mod">
          <ac:chgData name="Julian Quintero" userId="8ec0e49f5af1fcd8" providerId="LiveId" clId="{453EDD65-8C7C-4EAC-87DB-8D31D0CCF836}" dt="2024-06-10T18:38:01.382" v="1369" actId="22"/>
          <ac:spMkLst>
            <pc:docMk/>
            <pc:sldMk cId="2581505907" sldId="262"/>
            <ac:spMk id="3" creationId="{AB8B5652-B277-7EC4-76F6-36023A4E8DD7}"/>
          </ac:spMkLst>
        </pc:spChg>
        <pc:picChg chg="add mod ord">
          <ac:chgData name="Julian Quintero" userId="8ec0e49f5af1fcd8" providerId="LiveId" clId="{453EDD65-8C7C-4EAC-87DB-8D31D0CCF836}" dt="2024-06-10T18:38:11.248" v="1371" actId="1076"/>
          <ac:picMkLst>
            <pc:docMk/>
            <pc:sldMk cId="2581505907" sldId="262"/>
            <ac:picMk id="6" creationId="{CAC10707-C280-6E1E-17D2-86C8FF5869D6}"/>
          </ac:picMkLst>
        </pc:picChg>
      </pc:sldChg>
      <pc:sldChg chg="del">
        <pc:chgData name="Julian Quintero" userId="8ec0e49f5af1fcd8" providerId="LiveId" clId="{453EDD65-8C7C-4EAC-87DB-8D31D0CCF836}" dt="2024-06-10T18:44:58.984" v="1533" actId="2696"/>
        <pc:sldMkLst>
          <pc:docMk/>
          <pc:sldMk cId="2253196803" sldId="263"/>
        </pc:sldMkLst>
      </pc:sldChg>
      <pc:sldChg chg="modSp mod">
        <pc:chgData name="Julian Quintero" userId="8ec0e49f5af1fcd8" providerId="LiveId" clId="{453EDD65-8C7C-4EAC-87DB-8D31D0CCF836}" dt="2024-06-10T15:29:54.289" v="462" actId="20577"/>
        <pc:sldMkLst>
          <pc:docMk/>
          <pc:sldMk cId="1318692586" sldId="264"/>
        </pc:sldMkLst>
        <pc:spChg chg="mod">
          <ac:chgData name="Julian Quintero" userId="8ec0e49f5af1fcd8" providerId="LiveId" clId="{453EDD65-8C7C-4EAC-87DB-8D31D0CCF836}" dt="2024-06-10T15:23:38.124" v="187" actId="20577"/>
          <ac:spMkLst>
            <pc:docMk/>
            <pc:sldMk cId="1318692586" sldId="264"/>
            <ac:spMk id="2" creationId="{7661ADA6-90F9-2E65-C74E-D5DEA32029FB}"/>
          </ac:spMkLst>
        </pc:spChg>
        <pc:spChg chg="mod">
          <ac:chgData name="Julian Quintero" userId="8ec0e49f5af1fcd8" providerId="LiveId" clId="{453EDD65-8C7C-4EAC-87DB-8D31D0CCF836}" dt="2024-06-10T15:29:54.289" v="462" actId="20577"/>
          <ac:spMkLst>
            <pc:docMk/>
            <pc:sldMk cId="1318692586" sldId="264"/>
            <ac:spMk id="3" creationId="{AB8B5652-B277-7EC4-76F6-36023A4E8DD7}"/>
          </ac:spMkLst>
        </pc:spChg>
      </pc:sldChg>
      <pc:sldChg chg="modSp mod">
        <pc:chgData name="Julian Quintero" userId="8ec0e49f5af1fcd8" providerId="LiveId" clId="{453EDD65-8C7C-4EAC-87DB-8D31D0CCF836}" dt="2024-06-10T18:44:47.157" v="1532" actId="20577"/>
        <pc:sldMkLst>
          <pc:docMk/>
          <pc:sldMk cId="3908344789" sldId="265"/>
        </pc:sldMkLst>
        <pc:spChg chg="mod">
          <ac:chgData name="Julian Quintero" userId="8ec0e49f5af1fcd8" providerId="LiveId" clId="{453EDD65-8C7C-4EAC-87DB-8D31D0CCF836}" dt="2024-06-10T18:44:47.157" v="1532" actId="20577"/>
          <ac:spMkLst>
            <pc:docMk/>
            <pc:sldMk cId="3908344789" sldId="265"/>
            <ac:spMk id="3" creationId="{AB8B5652-B277-7EC4-76F6-36023A4E8DD7}"/>
          </ac:spMkLst>
        </pc:spChg>
      </pc:sldChg>
      <pc:sldChg chg="new del">
        <pc:chgData name="Julian Quintero" userId="8ec0e49f5af1fcd8" providerId="LiveId" clId="{453EDD65-8C7C-4EAC-87DB-8D31D0CCF836}" dt="2024-06-10T15:23:26.928" v="160" actId="2696"/>
        <pc:sldMkLst>
          <pc:docMk/>
          <pc:sldMk cId="3604988482" sldId="267"/>
        </pc:sldMkLst>
      </pc:sldChg>
      <pc:sldChg chg="add">
        <pc:chgData name="Julian Quintero" userId="8ec0e49f5af1fcd8" providerId="LiveId" clId="{453EDD65-8C7C-4EAC-87DB-8D31D0CCF836}" dt="2024-06-10T15:23:23.823" v="159" actId="2890"/>
        <pc:sldMkLst>
          <pc:docMk/>
          <pc:sldMk cId="533348410" sldId="268"/>
        </pc:sldMkLst>
      </pc:sldChg>
      <pc:sldChg chg="addSp delSp modSp add mod">
        <pc:chgData name="Julian Quintero" userId="8ec0e49f5af1fcd8" providerId="LiveId" clId="{453EDD65-8C7C-4EAC-87DB-8D31D0CCF836}" dt="2024-06-10T15:27:55.508" v="405" actId="207"/>
        <pc:sldMkLst>
          <pc:docMk/>
          <pc:sldMk cId="1635836961" sldId="269"/>
        </pc:sldMkLst>
        <pc:spChg chg="mod">
          <ac:chgData name="Julian Quintero" userId="8ec0e49f5af1fcd8" providerId="LiveId" clId="{453EDD65-8C7C-4EAC-87DB-8D31D0CCF836}" dt="2024-06-10T15:27:55.508" v="405" actId="207"/>
          <ac:spMkLst>
            <pc:docMk/>
            <pc:sldMk cId="1635836961" sldId="269"/>
            <ac:spMk id="2" creationId="{7661ADA6-90F9-2E65-C74E-D5DEA32029FB}"/>
          </ac:spMkLst>
        </pc:spChg>
        <pc:spChg chg="del mod">
          <ac:chgData name="Julian Quintero" userId="8ec0e49f5af1fcd8" providerId="LiveId" clId="{453EDD65-8C7C-4EAC-87DB-8D31D0CCF836}" dt="2024-06-10T15:25:19.865" v="377" actId="478"/>
          <ac:spMkLst>
            <pc:docMk/>
            <pc:sldMk cId="1635836961" sldId="269"/>
            <ac:spMk id="3" creationId="{AB8B5652-B277-7EC4-76F6-36023A4E8DD7}"/>
          </ac:spMkLst>
        </pc:spChg>
        <pc:spChg chg="add del mod">
          <ac:chgData name="Julian Quintero" userId="8ec0e49f5af1fcd8" providerId="LiveId" clId="{453EDD65-8C7C-4EAC-87DB-8D31D0CCF836}" dt="2024-06-10T15:25:22.266" v="378" actId="22"/>
          <ac:spMkLst>
            <pc:docMk/>
            <pc:sldMk cId="1635836961" sldId="269"/>
            <ac:spMk id="6" creationId="{28B91E40-49F6-FA49-D4C7-98109CF3EBC0}"/>
          </ac:spMkLst>
        </pc:spChg>
        <pc:spChg chg="add del mod">
          <ac:chgData name="Julian Quintero" userId="8ec0e49f5af1fcd8" providerId="LiveId" clId="{453EDD65-8C7C-4EAC-87DB-8D31D0CCF836}" dt="2024-06-10T15:26:17.518" v="386" actId="21"/>
          <ac:spMkLst>
            <pc:docMk/>
            <pc:sldMk cId="1635836961" sldId="269"/>
            <ac:spMk id="10" creationId="{F8122699-662C-13C6-9385-1B722BC5C754}"/>
          </ac:spMkLst>
        </pc:spChg>
        <pc:spChg chg="add del">
          <ac:chgData name="Julian Quintero" userId="8ec0e49f5af1fcd8" providerId="LiveId" clId="{453EDD65-8C7C-4EAC-87DB-8D31D0CCF836}" dt="2024-06-10T15:26:17.512" v="385" actId="26606"/>
          <ac:spMkLst>
            <pc:docMk/>
            <pc:sldMk cId="1635836961" sldId="269"/>
            <ac:spMk id="17" creationId="{3ECBE1F1-D69B-4AFA-ABD5-8E41720EF6DE}"/>
          </ac:spMkLst>
        </pc:spChg>
        <pc:spChg chg="add del">
          <ac:chgData name="Julian Quintero" userId="8ec0e49f5af1fcd8" providerId="LiveId" clId="{453EDD65-8C7C-4EAC-87DB-8D31D0CCF836}" dt="2024-06-10T15:26:17.512" v="385" actId="26606"/>
          <ac:spMkLst>
            <pc:docMk/>
            <pc:sldMk cId="1635836961" sldId="269"/>
            <ac:spMk id="19" creationId="{603A6265-E10C-4B85-9C20-E75FCAF9CC63}"/>
          </ac:spMkLst>
        </pc:spChg>
        <pc:spChg chg="add del">
          <ac:chgData name="Julian Quintero" userId="8ec0e49f5af1fcd8" providerId="LiveId" clId="{453EDD65-8C7C-4EAC-87DB-8D31D0CCF836}" dt="2024-06-10T15:26:17.512" v="385" actId="26606"/>
          <ac:spMkLst>
            <pc:docMk/>
            <pc:sldMk cId="1635836961" sldId="269"/>
            <ac:spMk id="24" creationId="{3BA513B0-82FF-4F41-8178-885375D1CFB5}"/>
          </ac:spMkLst>
        </pc:spChg>
        <pc:grpChg chg="add del">
          <ac:chgData name="Julian Quintero" userId="8ec0e49f5af1fcd8" providerId="LiveId" clId="{453EDD65-8C7C-4EAC-87DB-8D31D0CCF836}" dt="2024-06-10T15:26:17.512" v="385" actId="26606"/>
          <ac:grpSpMkLst>
            <pc:docMk/>
            <pc:sldMk cId="1635836961" sldId="269"/>
            <ac:grpSpMk id="26" creationId="{93DB8501-F9F2-4ACD-B56A-9019CD5006D6}"/>
          </ac:grpSpMkLst>
        </pc:grpChg>
        <pc:picChg chg="mod">
          <ac:chgData name="Julian Quintero" userId="8ec0e49f5af1fcd8" providerId="LiveId" clId="{453EDD65-8C7C-4EAC-87DB-8D31D0CCF836}" dt="2024-06-10T15:26:31.435" v="392" actId="1076"/>
          <ac:picMkLst>
            <pc:docMk/>
            <pc:sldMk cId="1635836961" sldId="269"/>
            <ac:picMk id="5" creationId="{1333CDB0-0BD7-AD2E-0710-A4F1418121B1}"/>
          </ac:picMkLst>
        </pc:picChg>
        <pc:picChg chg="add del mod ord">
          <ac:chgData name="Julian Quintero" userId="8ec0e49f5af1fcd8" providerId="LiveId" clId="{453EDD65-8C7C-4EAC-87DB-8D31D0CCF836}" dt="2024-06-10T15:27:20.326" v="400" actId="14100"/>
          <ac:picMkLst>
            <pc:docMk/>
            <pc:sldMk cId="1635836961" sldId="269"/>
            <ac:picMk id="8" creationId="{5C752069-539D-B898-AE5B-51DE6F94BFE8}"/>
          </ac:picMkLst>
        </pc:picChg>
        <pc:picChg chg="add mod">
          <ac:chgData name="Julian Quintero" userId="8ec0e49f5af1fcd8" providerId="LiveId" clId="{453EDD65-8C7C-4EAC-87DB-8D31D0CCF836}" dt="2024-06-10T15:27:26.112" v="401" actId="14100"/>
          <ac:picMkLst>
            <pc:docMk/>
            <pc:sldMk cId="1635836961" sldId="269"/>
            <ac:picMk id="12" creationId="{0B686417-912B-2850-1D02-681AC266A945}"/>
          </ac:picMkLst>
        </pc:picChg>
      </pc:sldChg>
      <pc:sldChg chg="new del">
        <pc:chgData name="Julian Quintero" userId="8ec0e49f5af1fcd8" providerId="LiveId" clId="{453EDD65-8C7C-4EAC-87DB-8D31D0CCF836}" dt="2024-06-10T15:24:37.959" v="368" actId="680"/>
        <pc:sldMkLst>
          <pc:docMk/>
          <pc:sldMk cId="2784018026" sldId="269"/>
        </pc:sldMkLst>
      </pc:sldChg>
      <pc:sldChg chg="addSp delSp modSp add del mod">
        <pc:chgData name="Julian Quintero" userId="8ec0e49f5af1fcd8" providerId="LiveId" clId="{453EDD65-8C7C-4EAC-87DB-8D31D0CCF836}" dt="2024-06-10T18:41:16.057" v="1376" actId="47"/>
        <pc:sldMkLst>
          <pc:docMk/>
          <pc:sldMk cId="1684607560" sldId="270"/>
        </pc:sldMkLst>
        <pc:spChg chg="mod">
          <ac:chgData name="Julian Quintero" userId="8ec0e49f5af1fcd8" providerId="LiveId" clId="{453EDD65-8C7C-4EAC-87DB-8D31D0CCF836}" dt="2024-06-10T15:30:08.247" v="468" actId="20577"/>
          <ac:spMkLst>
            <pc:docMk/>
            <pc:sldMk cId="1684607560" sldId="270"/>
            <ac:spMk id="2" creationId="{7661ADA6-90F9-2E65-C74E-D5DEA32029FB}"/>
          </ac:spMkLst>
        </pc:spChg>
        <pc:spChg chg="del mod">
          <ac:chgData name="Julian Quintero" userId="8ec0e49f5af1fcd8" providerId="LiveId" clId="{453EDD65-8C7C-4EAC-87DB-8D31D0CCF836}" dt="2024-06-10T15:30:40.685" v="470" actId="22"/>
          <ac:spMkLst>
            <pc:docMk/>
            <pc:sldMk cId="1684607560" sldId="270"/>
            <ac:spMk id="3" creationId="{AB8B5652-B277-7EC4-76F6-36023A4E8DD7}"/>
          </ac:spMkLst>
        </pc:spChg>
        <pc:spChg chg="add del mod">
          <ac:chgData name="Julian Quintero" userId="8ec0e49f5af1fcd8" providerId="LiveId" clId="{453EDD65-8C7C-4EAC-87DB-8D31D0CCF836}" dt="2024-06-10T18:40:58.774" v="1374" actId="478"/>
          <ac:spMkLst>
            <pc:docMk/>
            <pc:sldMk cId="1684607560" sldId="270"/>
            <ac:spMk id="8" creationId="{66E993E9-8E1C-3520-1674-AC386502D701}"/>
          </ac:spMkLst>
        </pc:spChg>
        <pc:picChg chg="add del mod ord">
          <ac:chgData name="Julian Quintero" userId="8ec0e49f5af1fcd8" providerId="LiveId" clId="{453EDD65-8C7C-4EAC-87DB-8D31D0CCF836}" dt="2024-06-10T18:40:54.040" v="1372" actId="478"/>
          <ac:picMkLst>
            <pc:docMk/>
            <pc:sldMk cId="1684607560" sldId="270"/>
            <ac:picMk id="6" creationId="{5F8CF60C-9043-B2B1-0249-3971B7D156F5}"/>
          </ac:picMkLst>
        </pc:picChg>
        <pc:picChg chg="add mod">
          <ac:chgData name="Julian Quintero" userId="8ec0e49f5af1fcd8" providerId="LiveId" clId="{453EDD65-8C7C-4EAC-87DB-8D31D0CCF836}" dt="2024-06-10T18:41:01.009" v="1375" actId="1076"/>
          <ac:picMkLst>
            <pc:docMk/>
            <pc:sldMk cId="1684607560" sldId="270"/>
            <ac:picMk id="10" creationId="{2182C939-3767-A750-205C-D72BCE4C4472}"/>
          </ac:picMkLst>
        </pc:picChg>
      </pc:sldChg>
      <pc:sldChg chg="addSp delSp modSp add mod">
        <pc:chgData name="Julian Quintero" userId="8ec0e49f5af1fcd8" providerId="LiveId" clId="{453EDD65-8C7C-4EAC-87DB-8D31D0CCF836}" dt="2024-06-10T18:43:04.731" v="1470" actId="1076"/>
        <pc:sldMkLst>
          <pc:docMk/>
          <pc:sldMk cId="1574729094" sldId="271"/>
        </pc:sldMkLst>
        <pc:spChg chg="mod">
          <ac:chgData name="Julian Quintero" userId="8ec0e49f5af1fcd8" providerId="LiveId" clId="{453EDD65-8C7C-4EAC-87DB-8D31D0CCF836}" dt="2024-06-10T15:31:21.357" v="493" actId="20577"/>
          <ac:spMkLst>
            <pc:docMk/>
            <pc:sldMk cId="1574729094" sldId="271"/>
            <ac:spMk id="2" creationId="{7661ADA6-90F9-2E65-C74E-D5DEA32029FB}"/>
          </ac:spMkLst>
        </pc:spChg>
        <pc:spChg chg="add del mod">
          <ac:chgData name="Julian Quintero" userId="8ec0e49f5af1fcd8" providerId="LiveId" clId="{453EDD65-8C7C-4EAC-87DB-8D31D0CCF836}" dt="2024-06-10T15:31:51.993" v="496"/>
          <ac:spMkLst>
            <pc:docMk/>
            <pc:sldMk cId="1574729094" sldId="271"/>
            <ac:spMk id="4" creationId="{D16C2DE6-9D38-6360-6CE4-9CC159EC6C95}"/>
          </ac:spMkLst>
        </pc:spChg>
        <pc:spChg chg="add del mod">
          <ac:chgData name="Julian Quintero" userId="8ec0e49f5af1fcd8" providerId="LiveId" clId="{453EDD65-8C7C-4EAC-87DB-8D31D0CCF836}" dt="2024-06-10T15:31:57.027" v="497" actId="478"/>
          <ac:spMkLst>
            <pc:docMk/>
            <pc:sldMk cId="1574729094" sldId="271"/>
            <ac:spMk id="7" creationId="{8558BEDB-EDE7-E5DE-1C7D-DBFF5C6C7D2A}"/>
          </ac:spMkLst>
        </pc:spChg>
        <pc:spChg chg="add">
          <ac:chgData name="Julian Quintero" userId="8ec0e49f5af1fcd8" providerId="LiveId" clId="{453EDD65-8C7C-4EAC-87DB-8D31D0CCF836}" dt="2024-06-10T15:31:58.361" v="498"/>
          <ac:spMkLst>
            <pc:docMk/>
            <pc:sldMk cId="1574729094" sldId="271"/>
            <ac:spMk id="8" creationId="{4CA57D98-8EE1-2D8C-3121-6C47675AA8C6}"/>
          </ac:spMkLst>
        </pc:spChg>
        <pc:spChg chg="add">
          <ac:chgData name="Julian Quintero" userId="8ec0e49f5af1fcd8" providerId="LiveId" clId="{453EDD65-8C7C-4EAC-87DB-8D31D0CCF836}" dt="2024-06-10T15:32:13.082" v="499"/>
          <ac:spMkLst>
            <pc:docMk/>
            <pc:sldMk cId="1574729094" sldId="271"/>
            <ac:spMk id="9" creationId="{1A3030FF-C991-BC2B-89CB-F9439AB00F93}"/>
          </ac:spMkLst>
        </pc:spChg>
        <pc:picChg chg="del">
          <ac:chgData name="Julian Quintero" userId="8ec0e49f5af1fcd8" providerId="LiveId" clId="{453EDD65-8C7C-4EAC-87DB-8D31D0CCF836}" dt="2024-06-10T15:31:23.703" v="494" actId="478"/>
          <ac:picMkLst>
            <pc:docMk/>
            <pc:sldMk cId="1574729094" sldId="271"/>
            <ac:picMk id="6" creationId="{5F8CF60C-9043-B2B1-0249-3971B7D156F5}"/>
          </ac:picMkLst>
        </pc:picChg>
        <pc:picChg chg="add del mod">
          <ac:chgData name="Julian Quintero" userId="8ec0e49f5af1fcd8" providerId="LiveId" clId="{453EDD65-8C7C-4EAC-87DB-8D31D0CCF836}" dt="2024-06-10T18:42:46.077" v="1466" actId="478"/>
          <ac:picMkLst>
            <pc:docMk/>
            <pc:sldMk cId="1574729094" sldId="271"/>
            <ac:picMk id="10" creationId="{8782CF8F-BA0F-785D-EF4B-5AE46CF417C7}"/>
          </ac:picMkLst>
        </pc:picChg>
        <pc:picChg chg="add mod">
          <ac:chgData name="Julian Quintero" userId="8ec0e49f5af1fcd8" providerId="LiveId" clId="{453EDD65-8C7C-4EAC-87DB-8D31D0CCF836}" dt="2024-06-10T18:43:04.731" v="1470" actId="1076"/>
          <ac:picMkLst>
            <pc:docMk/>
            <pc:sldMk cId="1574729094" sldId="271"/>
            <ac:picMk id="12" creationId="{3B42C4CC-A0A2-3D76-F25E-7B5A65E66AD7}"/>
          </ac:picMkLst>
        </pc:picChg>
      </pc:sldChg>
      <pc:sldChg chg="modSp add mod ord modNotesTx">
        <pc:chgData name="Julian Quintero" userId="8ec0e49f5af1fcd8" providerId="LiveId" clId="{453EDD65-8C7C-4EAC-87DB-8D31D0CCF836}" dt="2024-06-10T18:42:21.724" v="1464" actId="20577"/>
        <pc:sldMkLst>
          <pc:docMk/>
          <pc:sldMk cId="4059512344" sldId="272"/>
        </pc:sldMkLst>
        <pc:spChg chg="mod">
          <ac:chgData name="Julian Quintero" userId="8ec0e49f5af1fcd8" providerId="LiveId" clId="{453EDD65-8C7C-4EAC-87DB-8D31D0CCF836}" dt="2024-06-10T17:59:01.349" v="714" actId="20577"/>
          <ac:spMkLst>
            <pc:docMk/>
            <pc:sldMk cId="4059512344" sldId="272"/>
            <ac:spMk id="2" creationId="{7661ADA6-90F9-2E65-C74E-D5DEA32029FB}"/>
          </ac:spMkLst>
        </pc:spChg>
        <pc:spChg chg="mod">
          <ac:chgData name="Julian Quintero" userId="8ec0e49f5af1fcd8" providerId="LiveId" clId="{453EDD65-8C7C-4EAC-87DB-8D31D0CCF836}" dt="2024-06-10T18:42:21.724" v="1464" actId="20577"/>
          <ac:spMkLst>
            <pc:docMk/>
            <pc:sldMk cId="4059512344" sldId="272"/>
            <ac:spMk id="3" creationId="{AB8B5652-B277-7EC4-76F6-36023A4E8DD7}"/>
          </ac:spMkLst>
        </pc:spChg>
      </pc:sldChg>
      <pc:sldChg chg="modSp add mod">
        <pc:chgData name="Julian Quintero" userId="8ec0e49f5af1fcd8" providerId="LiveId" clId="{453EDD65-8C7C-4EAC-87DB-8D31D0CCF836}" dt="2024-06-10T18:43:14.085" v="1471" actId="1076"/>
        <pc:sldMkLst>
          <pc:docMk/>
          <pc:sldMk cId="444336751" sldId="273"/>
        </pc:sldMkLst>
        <pc:picChg chg="mod">
          <ac:chgData name="Julian Quintero" userId="8ec0e49f5af1fcd8" providerId="LiveId" clId="{453EDD65-8C7C-4EAC-87DB-8D31D0CCF836}" dt="2024-06-10T18:43:14.085" v="1471" actId="1076"/>
          <ac:picMkLst>
            <pc:docMk/>
            <pc:sldMk cId="444336751" sldId="273"/>
            <ac:picMk id="10" creationId="{8782CF8F-BA0F-785D-EF4B-5AE46CF417C7}"/>
          </ac:picMkLst>
        </pc:picChg>
      </pc:sldChg>
      <pc:sldChg chg="add">
        <pc:chgData name="Julian Quintero" userId="8ec0e49f5af1fcd8" providerId="LiveId" clId="{453EDD65-8C7C-4EAC-87DB-8D31D0CCF836}" dt="2024-06-10T19:12:25.959" v="1534" actId="2890"/>
        <pc:sldMkLst>
          <pc:docMk/>
          <pc:sldMk cId="2795017222" sldId="274"/>
        </pc:sldMkLst>
      </pc:sldChg>
    </pc:docChg>
  </pc:docChgLst>
</pc:chgInfo>
</file>

<file path=ppt/diagrams/_rels/data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6.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ata7.xml.rels><?xml version="1.0" encoding="UTF-8" standalone="yes"?>
<Relationships xmlns="http://schemas.openxmlformats.org/package/2006/relationships"><Relationship Id="rId2" Type="http://schemas.openxmlformats.org/officeDocument/2006/relationships/image" Target="../media/image35.svg"/><Relationship Id="rId1" Type="http://schemas.openxmlformats.org/officeDocument/2006/relationships/image" Target="../media/image34.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7.xml.rels><?xml version="1.0" encoding="UTF-8" standalone="yes"?>
<Relationships xmlns="http://schemas.openxmlformats.org/package/2006/relationships"><Relationship Id="rId2" Type="http://schemas.openxmlformats.org/officeDocument/2006/relationships/image" Target="../media/image35.svg"/><Relationship Id="rId1" Type="http://schemas.openxmlformats.org/officeDocument/2006/relationships/image" Target="../media/image34.pn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3E7F10-3110-4E06-92FA-42EFAC8611FD}" type="doc">
      <dgm:prSet loTypeId="urn:microsoft.com/office/officeart/2005/8/layout/hierarchy6" loCatId="hierarchy" qsTypeId="urn:microsoft.com/office/officeart/2005/8/quickstyle/simple5" qsCatId="simple" csTypeId="urn:microsoft.com/office/officeart/2005/8/colors/accent3_2" csCatId="accent3" phldr="1"/>
      <dgm:spPr/>
      <dgm:t>
        <a:bodyPr/>
        <a:lstStyle/>
        <a:p>
          <a:endParaRPr lang="en-US"/>
        </a:p>
      </dgm:t>
    </dgm:pt>
    <dgm:pt modelId="{9DDD09AD-2FFD-4151-A6CF-38D45BABE26F}">
      <dgm:prSet phldrT="[Text]"/>
      <dgm:spPr>
        <a:solidFill>
          <a:schemeClr val="accent2">
            <a:lumMod val="75000"/>
          </a:schemeClr>
        </a:solidFill>
      </dgm:spPr>
      <dgm:t>
        <a:bodyPr/>
        <a:lstStyle/>
        <a:p>
          <a:r>
            <a:rPr lang="en-US" dirty="0"/>
            <a:t>Problem Statement: Why Do Teams Have Consistent Losing Records?</a:t>
          </a:r>
        </a:p>
      </dgm:t>
    </dgm:pt>
    <dgm:pt modelId="{7DFF62D9-9975-48B9-AF9E-6616E0949AC7}" type="parTrans" cxnId="{96878D82-AA0F-4369-97E7-347ECEFC1E65}">
      <dgm:prSet/>
      <dgm:spPr/>
      <dgm:t>
        <a:bodyPr/>
        <a:lstStyle/>
        <a:p>
          <a:endParaRPr lang="en-US"/>
        </a:p>
      </dgm:t>
    </dgm:pt>
    <dgm:pt modelId="{DE7A5722-C3BE-4691-9CD7-860D457372AE}" type="sibTrans" cxnId="{96878D82-AA0F-4369-97E7-347ECEFC1E65}">
      <dgm:prSet/>
      <dgm:spPr/>
      <dgm:t>
        <a:bodyPr/>
        <a:lstStyle/>
        <a:p>
          <a:endParaRPr lang="en-US"/>
        </a:p>
      </dgm:t>
    </dgm:pt>
    <dgm:pt modelId="{81B22B2C-4CC3-4310-A1D9-7DC03CEC6FB6}">
      <dgm:prSet phldrT="[Text]"/>
      <dgm:spPr>
        <a:solidFill>
          <a:schemeClr val="accent1">
            <a:lumMod val="60000"/>
            <a:lumOff val="40000"/>
          </a:schemeClr>
        </a:solidFill>
      </dgm:spPr>
      <dgm:t>
        <a:bodyPr/>
        <a:lstStyle/>
        <a:p>
          <a:r>
            <a:rPr lang="en-US"/>
            <a:t>Player Retention</a:t>
          </a:r>
          <a:endParaRPr lang="en-US" dirty="0"/>
        </a:p>
      </dgm:t>
    </dgm:pt>
    <dgm:pt modelId="{502551D2-F5E2-48A0-8B2B-5A5EACE83FA7}" type="parTrans" cxnId="{2E35DEEF-4067-45BF-9EDA-6AD902398181}">
      <dgm:prSet/>
      <dgm:spPr/>
      <dgm:t>
        <a:bodyPr/>
        <a:lstStyle/>
        <a:p>
          <a:endParaRPr lang="en-US"/>
        </a:p>
      </dgm:t>
    </dgm:pt>
    <dgm:pt modelId="{A2121640-9728-4CFD-A8E8-1FEE97509C5F}" type="sibTrans" cxnId="{2E35DEEF-4067-45BF-9EDA-6AD902398181}">
      <dgm:prSet/>
      <dgm:spPr/>
      <dgm:t>
        <a:bodyPr/>
        <a:lstStyle/>
        <a:p>
          <a:endParaRPr lang="en-US"/>
        </a:p>
      </dgm:t>
    </dgm:pt>
    <dgm:pt modelId="{4A9C0A1D-CBF1-4A65-B7D8-1B761C37900D}">
      <dgm:prSet phldrT="[Text]"/>
      <dgm:spPr/>
      <dgm:t>
        <a:bodyPr/>
        <a:lstStyle/>
        <a:p>
          <a:r>
            <a:rPr lang="en-US" dirty="0"/>
            <a:t>Key Players Boost Engagement.</a:t>
          </a:r>
        </a:p>
      </dgm:t>
    </dgm:pt>
    <dgm:pt modelId="{455D3BDD-3FEC-4E9D-96A4-8F6884145E6B}" type="parTrans" cxnId="{A7CAE622-D811-40A5-B6FA-A731090250B6}">
      <dgm:prSet/>
      <dgm:spPr/>
      <dgm:t>
        <a:bodyPr/>
        <a:lstStyle/>
        <a:p>
          <a:endParaRPr lang="en-US"/>
        </a:p>
      </dgm:t>
    </dgm:pt>
    <dgm:pt modelId="{4CDDA055-D669-40E5-993D-FAB69ABF43C1}" type="sibTrans" cxnId="{A7CAE622-D811-40A5-B6FA-A731090250B6}">
      <dgm:prSet/>
      <dgm:spPr/>
      <dgm:t>
        <a:bodyPr/>
        <a:lstStyle/>
        <a:p>
          <a:endParaRPr lang="en-US"/>
        </a:p>
      </dgm:t>
    </dgm:pt>
    <dgm:pt modelId="{65814169-9FF7-49D8-A04D-5D8A8BE8AC07}">
      <dgm:prSet phldrT="[Text]"/>
      <dgm:spPr/>
      <dgm:t>
        <a:bodyPr/>
        <a:lstStyle/>
        <a:p>
          <a:r>
            <a:rPr lang="en-US" dirty="0"/>
            <a:t>Retaining Key Players Enhances Success</a:t>
          </a:r>
        </a:p>
      </dgm:t>
    </dgm:pt>
    <dgm:pt modelId="{F37F8978-A629-4D5B-AA2E-9CE689117BED}" type="parTrans" cxnId="{AC14F392-195D-4B1E-B927-D75346D90322}">
      <dgm:prSet/>
      <dgm:spPr/>
      <dgm:t>
        <a:bodyPr/>
        <a:lstStyle/>
        <a:p>
          <a:endParaRPr lang="en-US"/>
        </a:p>
      </dgm:t>
    </dgm:pt>
    <dgm:pt modelId="{47EBC5D8-65CF-4124-9F7E-443FFF04EBF4}" type="sibTrans" cxnId="{AC14F392-195D-4B1E-B927-D75346D90322}">
      <dgm:prSet/>
      <dgm:spPr/>
      <dgm:t>
        <a:bodyPr/>
        <a:lstStyle/>
        <a:p>
          <a:endParaRPr lang="en-US"/>
        </a:p>
      </dgm:t>
    </dgm:pt>
    <dgm:pt modelId="{EAFDDC93-0A71-4EF7-B212-B8CAEF399EFC}">
      <dgm:prSet phldrT="[Text]"/>
      <dgm:spPr>
        <a:solidFill>
          <a:schemeClr val="accent1">
            <a:lumMod val="60000"/>
            <a:lumOff val="40000"/>
          </a:schemeClr>
        </a:solidFill>
      </dgm:spPr>
      <dgm:t>
        <a:bodyPr/>
        <a:lstStyle/>
        <a:p>
          <a:r>
            <a:rPr lang="en-US" dirty="0"/>
            <a:t>Player Acquisition</a:t>
          </a:r>
        </a:p>
      </dgm:t>
    </dgm:pt>
    <dgm:pt modelId="{6F4ACA0C-7CBD-443F-9389-ECB859592267}" type="parTrans" cxnId="{515B7420-D708-4E5A-B492-A852BCAFAA79}">
      <dgm:prSet/>
      <dgm:spPr>
        <a:solidFill>
          <a:schemeClr val="accent2">
            <a:lumMod val="75000"/>
          </a:schemeClr>
        </a:solidFill>
      </dgm:spPr>
      <dgm:t>
        <a:bodyPr/>
        <a:lstStyle/>
        <a:p>
          <a:endParaRPr lang="en-US"/>
        </a:p>
      </dgm:t>
    </dgm:pt>
    <dgm:pt modelId="{26ACED8E-08CF-41F5-929F-010A8FA63A84}" type="sibTrans" cxnId="{515B7420-D708-4E5A-B492-A852BCAFAA79}">
      <dgm:prSet/>
      <dgm:spPr/>
      <dgm:t>
        <a:bodyPr/>
        <a:lstStyle/>
        <a:p>
          <a:endParaRPr lang="en-US"/>
        </a:p>
      </dgm:t>
    </dgm:pt>
    <dgm:pt modelId="{847D9DE9-6C07-4409-AB6F-340FC0E0513B}">
      <dgm:prSet phldrT="[Text]"/>
      <dgm:spPr/>
      <dgm:t>
        <a:bodyPr/>
        <a:lstStyle/>
        <a:p>
          <a:r>
            <a:rPr lang="en-US" dirty="0"/>
            <a:t>Filling Gaps with New Talent.</a:t>
          </a:r>
        </a:p>
      </dgm:t>
    </dgm:pt>
    <dgm:pt modelId="{B52761C7-2F17-46A6-8A6A-11ABC63BF85A}" type="parTrans" cxnId="{87564943-808D-42D3-892D-902CCE02EE62}">
      <dgm:prSet/>
      <dgm:spPr/>
      <dgm:t>
        <a:bodyPr/>
        <a:lstStyle/>
        <a:p>
          <a:endParaRPr lang="en-US"/>
        </a:p>
      </dgm:t>
    </dgm:pt>
    <dgm:pt modelId="{87A7860F-CCFF-4C22-AE77-618219EE6E40}" type="sibTrans" cxnId="{87564943-808D-42D3-892D-902CCE02EE62}">
      <dgm:prSet/>
      <dgm:spPr/>
      <dgm:t>
        <a:bodyPr/>
        <a:lstStyle/>
        <a:p>
          <a:endParaRPr lang="en-US"/>
        </a:p>
      </dgm:t>
    </dgm:pt>
    <dgm:pt modelId="{A5DDE6CC-75E8-406A-A6F0-C13FA72844D2}" type="pres">
      <dgm:prSet presAssocID="{953E7F10-3110-4E06-92FA-42EFAC8611FD}" presName="mainComposite" presStyleCnt="0">
        <dgm:presLayoutVars>
          <dgm:chPref val="1"/>
          <dgm:dir/>
          <dgm:animOne val="branch"/>
          <dgm:animLvl val="lvl"/>
          <dgm:resizeHandles val="exact"/>
        </dgm:presLayoutVars>
      </dgm:prSet>
      <dgm:spPr/>
    </dgm:pt>
    <dgm:pt modelId="{B395E2BA-3EB8-4C7E-90FD-AD3AFF7B2752}" type="pres">
      <dgm:prSet presAssocID="{953E7F10-3110-4E06-92FA-42EFAC8611FD}" presName="hierFlow" presStyleCnt="0"/>
      <dgm:spPr/>
    </dgm:pt>
    <dgm:pt modelId="{E166C8D6-FD58-478D-9A96-71ACD889C0DE}" type="pres">
      <dgm:prSet presAssocID="{953E7F10-3110-4E06-92FA-42EFAC8611FD}" presName="hierChild1" presStyleCnt="0">
        <dgm:presLayoutVars>
          <dgm:chPref val="1"/>
          <dgm:animOne val="branch"/>
          <dgm:animLvl val="lvl"/>
        </dgm:presLayoutVars>
      </dgm:prSet>
      <dgm:spPr/>
    </dgm:pt>
    <dgm:pt modelId="{D0AA78AF-7710-43DA-9957-2EE493BBEC13}" type="pres">
      <dgm:prSet presAssocID="{9DDD09AD-2FFD-4151-A6CF-38D45BABE26F}" presName="Name14" presStyleCnt="0"/>
      <dgm:spPr/>
    </dgm:pt>
    <dgm:pt modelId="{5DBA05F1-ADD3-4FE8-82D6-83416D918998}" type="pres">
      <dgm:prSet presAssocID="{9DDD09AD-2FFD-4151-A6CF-38D45BABE26F}" presName="level1Shape" presStyleLbl="node0" presStyleIdx="0" presStyleCnt="1" custLinFactNeighborX="-48138" custLinFactNeighborY="3610">
        <dgm:presLayoutVars>
          <dgm:chPref val="3"/>
        </dgm:presLayoutVars>
      </dgm:prSet>
      <dgm:spPr/>
    </dgm:pt>
    <dgm:pt modelId="{6FF7C09E-EDE3-4824-B0F2-B0908FEB70B8}" type="pres">
      <dgm:prSet presAssocID="{9DDD09AD-2FFD-4151-A6CF-38D45BABE26F}" presName="hierChild2" presStyleCnt="0"/>
      <dgm:spPr/>
    </dgm:pt>
    <dgm:pt modelId="{57924AFC-59FB-449C-B01B-1EE575FA6567}" type="pres">
      <dgm:prSet presAssocID="{502551D2-F5E2-48A0-8B2B-5A5EACE83FA7}" presName="Name19" presStyleLbl="parChTrans1D2" presStyleIdx="0" presStyleCnt="2"/>
      <dgm:spPr/>
    </dgm:pt>
    <dgm:pt modelId="{FA134C57-125B-4674-B6EC-973BDF86B057}" type="pres">
      <dgm:prSet presAssocID="{81B22B2C-4CC3-4310-A1D9-7DC03CEC6FB6}" presName="Name21" presStyleCnt="0"/>
      <dgm:spPr/>
    </dgm:pt>
    <dgm:pt modelId="{3DADF811-7B27-43FB-AA66-C6D0A66D5543}" type="pres">
      <dgm:prSet presAssocID="{81B22B2C-4CC3-4310-A1D9-7DC03CEC6FB6}" presName="level2Shape" presStyleLbl="node2" presStyleIdx="0" presStyleCnt="2" custLinFactNeighborX="-96878" custLinFactNeighborY="-1805"/>
      <dgm:spPr/>
    </dgm:pt>
    <dgm:pt modelId="{8D09BE8B-7FD6-4153-AD61-C4FE845CC9F7}" type="pres">
      <dgm:prSet presAssocID="{81B22B2C-4CC3-4310-A1D9-7DC03CEC6FB6}" presName="hierChild3" presStyleCnt="0"/>
      <dgm:spPr/>
    </dgm:pt>
    <dgm:pt modelId="{E44B0690-3939-4753-931F-788A4B03C191}" type="pres">
      <dgm:prSet presAssocID="{455D3BDD-3FEC-4E9D-96A4-8F6884145E6B}" presName="Name19" presStyleLbl="parChTrans1D3" presStyleIdx="0" presStyleCnt="3"/>
      <dgm:spPr/>
    </dgm:pt>
    <dgm:pt modelId="{18D59D62-B3CC-4A51-986C-3E4F304B852E}" type="pres">
      <dgm:prSet presAssocID="{4A9C0A1D-CBF1-4A65-B7D8-1B761C37900D}" presName="Name21" presStyleCnt="0"/>
      <dgm:spPr/>
    </dgm:pt>
    <dgm:pt modelId="{F2DFB159-2AF4-417E-A678-76786230E6F6}" type="pres">
      <dgm:prSet presAssocID="{4A9C0A1D-CBF1-4A65-B7D8-1B761C37900D}" presName="level2Shape" presStyleLbl="node3" presStyleIdx="0" presStyleCnt="3" custLinFactNeighborX="-84844" custLinFactNeighborY="3064"/>
      <dgm:spPr/>
    </dgm:pt>
    <dgm:pt modelId="{1AD68264-2716-4635-A01E-009B842C82F2}" type="pres">
      <dgm:prSet presAssocID="{4A9C0A1D-CBF1-4A65-B7D8-1B761C37900D}" presName="hierChild3" presStyleCnt="0"/>
      <dgm:spPr/>
    </dgm:pt>
    <dgm:pt modelId="{D0659F70-EA43-496C-89A6-D144B535DDC6}" type="pres">
      <dgm:prSet presAssocID="{F37F8978-A629-4D5B-AA2E-9CE689117BED}" presName="Name19" presStyleLbl="parChTrans1D3" presStyleIdx="1" presStyleCnt="3"/>
      <dgm:spPr/>
    </dgm:pt>
    <dgm:pt modelId="{8A12B3FB-B814-4C48-B829-42815A3B1B70}" type="pres">
      <dgm:prSet presAssocID="{65814169-9FF7-49D8-A04D-5D8A8BE8AC07}" presName="Name21" presStyleCnt="0"/>
      <dgm:spPr/>
    </dgm:pt>
    <dgm:pt modelId="{436163C5-24B4-4979-BAC7-B60845AB2029}" type="pres">
      <dgm:prSet presAssocID="{65814169-9FF7-49D8-A04D-5D8A8BE8AC07}" presName="level2Shape" presStyleLbl="node3" presStyleIdx="1" presStyleCnt="3" custLinFactNeighborX="-84844" custLinFactNeighborY="3064"/>
      <dgm:spPr/>
    </dgm:pt>
    <dgm:pt modelId="{86EBE0EF-192C-425A-ABE4-9350CDC4E96A}" type="pres">
      <dgm:prSet presAssocID="{65814169-9FF7-49D8-A04D-5D8A8BE8AC07}" presName="hierChild3" presStyleCnt="0"/>
      <dgm:spPr/>
    </dgm:pt>
    <dgm:pt modelId="{F33F0941-78A6-481D-9A48-0E228D7CBF40}" type="pres">
      <dgm:prSet presAssocID="{6F4ACA0C-7CBD-443F-9389-ECB859592267}" presName="Name19" presStyleLbl="parChTrans1D2" presStyleIdx="1" presStyleCnt="2"/>
      <dgm:spPr/>
    </dgm:pt>
    <dgm:pt modelId="{8F91E5BE-D4F2-4F0F-BC47-D798A0292404}" type="pres">
      <dgm:prSet presAssocID="{EAFDDC93-0A71-4EF7-B212-B8CAEF399EFC}" presName="Name21" presStyleCnt="0"/>
      <dgm:spPr/>
    </dgm:pt>
    <dgm:pt modelId="{05BBB5EE-8CC5-4174-A8C5-2A4A8B41B08E}" type="pres">
      <dgm:prSet presAssocID="{EAFDDC93-0A71-4EF7-B212-B8CAEF399EFC}" presName="level2Shape" presStyleLbl="node2" presStyleIdx="1" presStyleCnt="2" custLinFactNeighborX="-4212" custLinFactNeighborY="-3610"/>
      <dgm:spPr/>
    </dgm:pt>
    <dgm:pt modelId="{E3795E7D-F57F-466E-89DA-DD2F2C27ECD5}" type="pres">
      <dgm:prSet presAssocID="{EAFDDC93-0A71-4EF7-B212-B8CAEF399EFC}" presName="hierChild3" presStyleCnt="0"/>
      <dgm:spPr/>
    </dgm:pt>
    <dgm:pt modelId="{DEF14B9B-6F0D-4B66-A4C0-8DDB723B12A5}" type="pres">
      <dgm:prSet presAssocID="{B52761C7-2F17-46A6-8A6A-11ABC63BF85A}" presName="Name19" presStyleLbl="parChTrans1D3" presStyleIdx="2" presStyleCnt="3"/>
      <dgm:spPr/>
    </dgm:pt>
    <dgm:pt modelId="{A6A61949-5F1E-4582-8B68-C6CCAD90BCF3}" type="pres">
      <dgm:prSet presAssocID="{847D9DE9-6C07-4409-AB6F-340FC0E0513B}" presName="Name21" presStyleCnt="0"/>
      <dgm:spPr/>
    </dgm:pt>
    <dgm:pt modelId="{EDCE0681-E52D-4941-9F10-B000FC34B8EF}" type="pres">
      <dgm:prSet presAssocID="{847D9DE9-6C07-4409-AB6F-340FC0E0513B}" presName="level2Shape" presStyleLbl="node3" presStyleIdx="2" presStyleCnt="3" custLinFactNeighborX="7221" custLinFactNeighborY="3064"/>
      <dgm:spPr/>
    </dgm:pt>
    <dgm:pt modelId="{EA55F1A1-F768-492F-A370-D75A58B711D5}" type="pres">
      <dgm:prSet presAssocID="{847D9DE9-6C07-4409-AB6F-340FC0E0513B}" presName="hierChild3" presStyleCnt="0"/>
      <dgm:spPr/>
    </dgm:pt>
    <dgm:pt modelId="{6831BD30-2A88-4604-BFF9-499AE1880BD1}" type="pres">
      <dgm:prSet presAssocID="{953E7F10-3110-4E06-92FA-42EFAC8611FD}" presName="bgShapesFlow" presStyleCnt="0"/>
      <dgm:spPr/>
    </dgm:pt>
  </dgm:ptLst>
  <dgm:cxnLst>
    <dgm:cxn modelId="{2FCD3C05-6804-45C8-9673-636E6A95E6BD}" type="presOf" srcId="{F37F8978-A629-4D5B-AA2E-9CE689117BED}" destId="{D0659F70-EA43-496C-89A6-D144B535DDC6}" srcOrd="0" destOrd="0" presId="urn:microsoft.com/office/officeart/2005/8/layout/hierarchy6"/>
    <dgm:cxn modelId="{58901A15-4F96-4D14-8886-A9436492E822}" type="presOf" srcId="{502551D2-F5E2-48A0-8B2B-5A5EACE83FA7}" destId="{57924AFC-59FB-449C-B01B-1EE575FA6567}" srcOrd="0" destOrd="0" presId="urn:microsoft.com/office/officeart/2005/8/layout/hierarchy6"/>
    <dgm:cxn modelId="{A8B1A317-333D-43C8-A0D8-7FF4AEB44D19}" type="presOf" srcId="{6F4ACA0C-7CBD-443F-9389-ECB859592267}" destId="{F33F0941-78A6-481D-9A48-0E228D7CBF40}" srcOrd="0" destOrd="0" presId="urn:microsoft.com/office/officeart/2005/8/layout/hierarchy6"/>
    <dgm:cxn modelId="{515B7420-D708-4E5A-B492-A852BCAFAA79}" srcId="{9DDD09AD-2FFD-4151-A6CF-38D45BABE26F}" destId="{EAFDDC93-0A71-4EF7-B212-B8CAEF399EFC}" srcOrd="1" destOrd="0" parTransId="{6F4ACA0C-7CBD-443F-9389-ECB859592267}" sibTransId="{26ACED8E-08CF-41F5-929F-010A8FA63A84}"/>
    <dgm:cxn modelId="{D5B6BB21-4B42-4419-AA0D-1A7F055E42B3}" type="presOf" srcId="{953E7F10-3110-4E06-92FA-42EFAC8611FD}" destId="{A5DDE6CC-75E8-406A-A6F0-C13FA72844D2}" srcOrd="0" destOrd="0" presId="urn:microsoft.com/office/officeart/2005/8/layout/hierarchy6"/>
    <dgm:cxn modelId="{A7CAE622-D811-40A5-B6FA-A731090250B6}" srcId="{81B22B2C-4CC3-4310-A1D9-7DC03CEC6FB6}" destId="{4A9C0A1D-CBF1-4A65-B7D8-1B761C37900D}" srcOrd="0" destOrd="0" parTransId="{455D3BDD-3FEC-4E9D-96A4-8F6884145E6B}" sibTransId="{4CDDA055-D669-40E5-993D-FAB69ABF43C1}"/>
    <dgm:cxn modelId="{90214031-628D-4C77-BC7E-4EF7E3D2C74D}" type="presOf" srcId="{65814169-9FF7-49D8-A04D-5D8A8BE8AC07}" destId="{436163C5-24B4-4979-BAC7-B60845AB2029}" srcOrd="0" destOrd="0" presId="urn:microsoft.com/office/officeart/2005/8/layout/hierarchy6"/>
    <dgm:cxn modelId="{0DE67335-3305-446C-8650-0FE96D57DBC3}" type="presOf" srcId="{9DDD09AD-2FFD-4151-A6CF-38D45BABE26F}" destId="{5DBA05F1-ADD3-4FE8-82D6-83416D918998}" srcOrd="0" destOrd="0" presId="urn:microsoft.com/office/officeart/2005/8/layout/hierarchy6"/>
    <dgm:cxn modelId="{18500163-0488-45CE-BAC7-1BA8A33B8298}" type="presOf" srcId="{455D3BDD-3FEC-4E9D-96A4-8F6884145E6B}" destId="{E44B0690-3939-4753-931F-788A4B03C191}" srcOrd="0" destOrd="0" presId="urn:microsoft.com/office/officeart/2005/8/layout/hierarchy6"/>
    <dgm:cxn modelId="{87564943-808D-42D3-892D-902CCE02EE62}" srcId="{EAFDDC93-0A71-4EF7-B212-B8CAEF399EFC}" destId="{847D9DE9-6C07-4409-AB6F-340FC0E0513B}" srcOrd="0" destOrd="0" parTransId="{B52761C7-2F17-46A6-8A6A-11ABC63BF85A}" sibTransId="{87A7860F-CCFF-4C22-AE77-618219EE6E40}"/>
    <dgm:cxn modelId="{9E1F5976-AC8C-474A-8084-C24A28638117}" type="presOf" srcId="{81B22B2C-4CC3-4310-A1D9-7DC03CEC6FB6}" destId="{3DADF811-7B27-43FB-AA66-C6D0A66D5543}" srcOrd="0" destOrd="0" presId="urn:microsoft.com/office/officeart/2005/8/layout/hierarchy6"/>
    <dgm:cxn modelId="{96878D82-AA0F-4369-97E7-347ECEFC1E65}" srcId="{953E7F10-3110-4E06-92FA-42EFAC8611FD}" destId="{9DDD09AD-2FFD-4151-A6CF-38D45BABE26F}" srcOrd="0" destOrd="0" parTransId="{7DFF62D9-9975-48B9-AF9E-6616E0949AC7}" sibTransId="{DE7A5722-C3BE-4691-9CD7-860D457372AE}"/>
    <dgm:cxn modelId="{AC14F392-195D-4B1E-B927-D75346D90322}" srcId="{81B22B2C-4CC3-4310-A1D9-7DC03CEC6FB6}" destId="{65814169-9FF7-49D8-A04D-5D8A8BE8AC07}" srcOrd="1" destOrd="0" parTransId="{F37F8978-A629-4D5B-AA2E-9CE689117BED}" sibTransId="{47EBC5D8-65CF-4124-9F7E-443FFF04EBF4}"/>
    <dgm:cxn modelId="{1B78BBB1-9B2D-4BF0-B35C-36ED01E42FFC}" type="presOf" srcId="{B52761C7-2F17-46A6-8A6A-11ABC63BF85A}" destId="{DEF14B9B-6F0D-4B66-A4C0-8DDB723B12A5}" srcOrd="0" destOrd="0" presId="urn:microsoft.com/office/officeart/2005/8/layout/hierarchy6"/>
    <dgm:cxn modelId="{A000D6B6-AED5-4BFD-A2D9-036D018511E0}" type="presOf" srcId="{4A9C0A1D-CBF1-4A65-B7D8-1B761C37900D}" destId="{F2DFB159-2AF4-417E-A678-76786230E6F6}" srcOrd="0" destOrd="0" presId="urn:microsoft.com/office/officeart/2005/8/layout/hierarchy6"/>
    <dgm:cxn modelId="{2E35DEEF-4067-45BF-9EDA-6AD902398181}" srcId="{9DDD09AD-2FFD-4151-A6CF-38D45BABE26F}" destId="{81B22B2C-4CC3-4310-A1D9-7DC03CEC6FB6}" srcOrd="0" destOrd="0" parTransId="{502551D2-F5E2-48A0-8B2B-5A5EACE83FA7}" sibTransId="{A2121640-9728-4CFD-A8E8-1FEE97509C5F}"/>
    <dgm:cxn modelId="{8B3192F7-613A-46E6-A132-74B77FA86837}" type="presOf" srcId="{847D9DE9-6C07-4409-AB6F-340FC0E0513B}" destId="{EDCE0681-E52D-4941-9F10-B000FC34B8EF}" srcOrd="0" destOrd="0" presId="urn:microsoft.com/office/officeart/2005/8/layout/hierarchy6"/>
    <dgm:cxn modelId="{2EC812FC-4FC1-4FA5-9873-1282ACFD58A5}" type="presOf" srcId="{EAFDDC93-0A71-4EF7-B212-B8CAEF399EFC}" destId="{05BBB5EE-8CC5-4174-A8C5-2A4A8B41B08E}" srcOrd="0" destOrd="0" presId="urn:microsoft.com/office/officeart/2005/8/layout/hierarchy6"/>
    <dgm:cxn modelId="{F1CD5250-7BB6-4124-85FF-8E4250E7FFD6}" type="presParOf" srcId="{A5DDE6CC-75E8-406A-A6F0-C13FA72844D2}" destId="{B395E2BA-3EB8-4C7E-90FD-AD3AFF7B2752}" srcOrd="0" destOrd="0" presId="urn:microsoft.com/office/officeart/2005/8/layout/hierarchy6"/>
    <dgm:cxn modelId="{A866E237-FFA5-491A-87CF-CBB5052BD970}" type="presParOf" srcId="{B395E2BA-3EB8-4C7E-90FD-AD3AFF7B2752}" destId="{E166C8D6-FD58-478D-9A96-71ACD889C0DE}" srcOrd="0" destOrd="0" presId="urn:microsoft.com/office/officeart/2005/8/layout/hierarchy6"/>
    <dgm:cxn modelId="{D2F26A77-30C2-49B3-B8EE-066BF62DC62E}" type="presParOf" srcId="{E166C8D6-FD58-478D-9A96-71ACD889C0DE}" destId="{D0AA78AF-7710-43DA-9957-2EE493BBEC13}" srcOrd="0" destOrd="0" presId="urn:microsoft.com/office/officeart/2005/8/layout/hierarchy6"/>
    <dgm:cxn modelId="{A4DB7237-7077-4DA1-B81A-26C60B8C236E}" type="presParOf" srcId="{D0AA78AF-7710-43DA-9957-2EE493BBEC13}" destId="{5DBA05F1-ADD3-4FE8-82D6-83416D918998}" srcOrd="0" destOrd="0" presId="urn:microsoft.com/office/officeart/2005/8/layout/hierarchy6"/>
    <dgm:cxn modelId="{7591F4F7-91DA-406A-9921-E6821AB29015}" type="presParOf" srcId="{D0AA78AF-7710-43DA-9957-2EE493BBEC13}" destId="{6FF7C09E-EDE3-4824-B0F2-B0908FEB70B8}" srcOrd="1" destOrd="0" presId="urn:microsoft.com/office/officeart/2005/8/layout/hierarchy6"/>
    <dgm:cxn modelId="{C7A5049A-CF17-484F-B294-777410E3F4EF}" type="presParOf" srcId="{6FF7C09E-EDE3-4824-B0F2-B0908FEB70B8}" destId="{57924AFC-59FB-449C-B01B-1EE575FA6567}" srcOrd="0" destOrd="0" presId="urn:microsoft.com/office/officeart/2005/8/layout/hierarchy6"/>
    <dgm:cxn modelId="{9B14E63C-8204-4A3B-9693-D05C1B4410A4}" type="presParOf" srcId="{6FF7C09E-EDE3-4824-B0F2-B0908FEB70B8}" destId="{FA134C57-125B-4674-B6EC-973BDF86B057}" srcOrd="1" destOrd="0" presId="urn:microsoft.com/office/officeart/2005/8/layout/hierarchy6"/>
    <dgm:cxn modelId="{ED7841B6-F919-4558-A8CA-6C8BE3A38B77}" type="presParOf" srcId="{FA134C57-125B-4674-B6EC-973BDF86B057}" destId="{3DADF811-7B27-43FB-AA66-C6D0A66D5543}" srcOrd="0" destOrd="0" presId="urn:microsoft.com/office/officeart/2005/8/layout/hierarchy6"/>
    <dgm:cxn modelId="{781C134A-DC55-40B0-8CC7-9521B59E8667}" type="presParOf" srcId="{FA134C57-125B-4674-B6EC-973BDF86B057}" destId="{8D09BE8B-7FD6-4153-AD61-C4FE845CC9F7}" srcOrd="1" destOrd="0" presId="urn:microsoft.com/office/officeart/2005/8/layout/hierarchy6"/>
    <dgm:cxn modelId="{996311A5-2802-42C6-9B2A-257808460228}" type="presParOf" srcId="{8D09BE8B-7FD6-4153-AD61-C4FE845CC9F7}" destId="{E44B0690-3939-4753-931F-788A4B03C191}" srcOrd="0" destOrd="0" presId="urn:microsoft.com/office/officeart/2005/8/layout/hierarchy6"/>
    <dgm:cxn modelId="{BE326EC9-08E5-4F28-81DD-34B176F2D2D5}" type="presParOf" srcId="{8D09BE8B-7FD6-4153-AD61-C4FE845CC9F7}" destId="{18D59D62-B3CC-4A51-986C-3E4F304B852E}" srcOrd="1" destOrd="0" presId="urn:microsoft.com/office/officeart/2005/8/layout/hierarchy6"/>
    <dgm:cxn modelId="{8A1AF718-AD4D-455E-828C-C3B8E8CA55B7}" type="presParOf" srcId="{18D59D62-B3CC-4A51-986C-3E4F304B852E}" destId="{F2DFB159-2AF4-417E-A678-76786230E6F6}" srcOrd="0" destOrd="0" presId="urn:microsoft.com/office/officeart/2005/8/layout/hierarchy6"/>
    <dgm:cxn modelId="{AD7D8AF7-8C00-4DAF-B1FB-4108B7977A3B}" type="presParOf" srcId="{18D59D62-B3CC-4A51-986C-3E4F304B852E}" destId="{1AD68264-2716-4635-A01E-009B842C82F2}" srcOrd="1" destOrd="0" presId="urn:microsoft.com/office/officeart/2005/8/layout/hierarchy6"/>
    <dgm:cxn modelId="{FA983D42-B132-4406-8DC3-77BC5B2E471A}" type="presParOf" srcId="{8D09BE8B-7FD6-4153-AD61-C4FE845CC9F7}" destId="{D0659F70-EA43-496C-89A6-D144B535DDC6}" srcOrd="2" destOrd="0" presId="urn:microsoft.com/office/officeart/2005/8/layout/hierarchy6"/>
    <dgm:cxn modelId="{5187960B-7615-47D7-B356-0B2684FC410A}" type="presParOf" srcId="{8D09BE8B-7FD6-4153-AD61-C4FE845CC9F7}" destId="{8A12B3FB-B814-4C48-B829-42815A3B1B70}" srcOrd="3" destOrd="0" presId="urn:microsoft.com/office/officeart/2005/8/layout/hierarchy6"/>
    <dgm:cxn modelId="{FA11E87F-1227-40B9-96D3-ED33528A7B6F}" type="presParOf" srcId="{8A12B3FB-B814-4C48-B829-42815A3B1B70}" destId="{436163C5-24B4-4979-BAC7-B60845AB2029}" srcOrd="0" destOrd="0" presId="urn:microsoft.com/office/officeart/2005/8/layout/hierarchy6"/>
    <dgm:cxn modelId="{2AA9417C-DFAE-4E17-9DAE-9EA19660AF82}" type="presParOf" srcId="{8A12B3FB-B814-4C48-B829-42815A3B1B70}" destId="{86EBE0EF-192C-425A-ABE4-9350CDC4E96A}" srcOrd="1" destOrd="0" presId="urn:microsoft.com/office/officeart/2005/8/layout/hierarchy6"/>
    <dgm:cxn modelId="{78A5D0C7-1AA9-4085-A569-D33357AEDD15}" type="presParOf" srcId="{6FF7C09E-EDE3-4824-B0F2-B0908FEB70B8}" destId="{F33F0941-78A6-481D-9A48-0E228D7CBF40}" srcOrd="2" destOrd="0" presId="urn:microsoft.com/office/officeart/2005/8/layout/hierarchy6"/>
    <dgm:cxn modelId="{72B64478-C890-4B71-8C2E-A20D9B1139DF}" type="presParOf" srcId="{6FF7C09E-EDE3-4824-B0F2-B0908FEB70B8}" destId="{8F91E5BE-D4F2-4F0F-BC47-D798A0292404}" srcOrd="3" destOrd="0" presId="urn:microsoft.com/office/officeart/2005/8/layout/hierarchy6"/>
    <dgm:cxn modelId="{FC41A070-7598-4D9D-96F4-C873B1026666}" type="presParOf" srcId="{8F91E5BE-D4F2-4F0F-BC47-D798A0292404}" destId="{05BBB5EE-8CC5-4174-A8C5-2A4A8B41B08E}" srcOrd="0" destOrd="0" presId="urn:microsoft.com/office/officeart/2005/8/layout/hierarchy6"/>
    <dgm:cxn modelId="{535A010B-BF34-46B7-BD9C-6D7BB7E10F60}" type="presParOf" srcId="{8F91E5BE-D4F2-4F0F-BC47-D798A0292404}" destId="{E3795E7D-F57F-466E-89DA-DD2F2C27ECD5}" srcOrd="1" destOrd="0" presId="urn:microsoft.com/office/officeart/2005/8/layout/hierarchy6"/>
    <dgm:cxn modelId="{A82B50DE-53BA-45FB-9E36-3ABDB55B1900}" type="presParOf" srcId="{E3795E7D-F57F-466E-89DA-DD2F2C27ECD5}" destId="{DEF14B9B-6F0D-4B66-A4C0-8DDB723B12A5}" srcOrd="0" destOrd="0" presId="urn:microsoft.com/office/officeart/2005/8/layout/hierarchy6"/>
    <dgm:cxn modelId="{C89B7017-2776-424C-991E-D01F6AAC8E22}" type="presParOf" srcId="{E3795E7D-F57F-466E-89DA-DD2F2C27ECD5}" destId="{A6A61949-5F1E-4582-8B68-C6CCAD90BCF3}" srcOrd="1" destOrd="0" presId="urn:microsoft.com/office/officeart/2005/8/layout/hierarchy6"/>
    <dgm:cxn modelId="{EFFF3400-3A07-4D3A-A5B0-539B6E05192A}" type="presParOf" srcId="{A6A61949-5F1E-4582-8B68-C6CCAD90BCF3}" destId="{EDCE0681-E52D-4941-9F10-B000FC34B8EF}" srcOrd="0" destOrd="0" presId="urn:microsoft.com/office/officeart/2005/8/layout/hierarchy6"/>
    <dgm:cxn modelId="{C85E087F-6505-46A5-8971-79AB7FC443F6}" type="presParOf" srcId="{A6A61949-5F1E-4582-8B68-C6CCAD90BCF3}" destId="{EA55F1A1-F768-492F-A370-D75A58B711D5}" srcOrd="1" destOrd="0" presId="urn:microsoft.com/office/officeart/2005/8/layout/hierarchy6"/>
    <dgm:cxn modelId="{AD1B8D67-FC9F-4934-86E6-BAC706DAD258}" type="presParOf" srcId="{A5DDE6CC-75E8-406A-A6F0-C13FA72844D2}" destId="{6831BD30-2A88-4604-BFF9-499AE1880BD1}"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FD4665-0F35-4368-8310-22F25565872C}" type="doc">
      <dgm:prSet loTypeId="urn:microsoft.com/office/officeart/2005/8/layout/hierarchy3" loCatId="hierarchy" qsTypeId="urn:microsoft.com/office/officeart/2005/8/quickstyle/simple1" qsCatId="simple" csTypeId="urn:microsoft.com/office/officeart/2005/8/colors/colorful2" csCatId="colorful" phldr="1"/>
      <dgm:spPr/>
      <dgm:t>
        <a:bodyPr/>
        <a:lstStyle/>
        <a:p>
          <a:endParaRPr lang="en-US"/>
        </a:p>
      </dgm:t>
    </dgm:pt>
    <dgm:pt modelId="{08222C6A-CE96-415B-899B-CAE9361B9414}">
      <dgm:prSet/>
      <dgm:spPr/>
      <dgm:t>
        <a:bodyPr/>
        <a:lstStyle/>
        <a:p>
          <a:r>
            <a:rPr lang="en-US"/>
            <a:t>Dataset</a:t>
          </a:r>
          <a:endParaRPr lang="en-US" dirty="0"/>
        </a:p>
      </dgm:t>
    </dgm:pt>
    <dgm:pt modelId="{51AE7461-1A25-4661-8BE1-6A0B0FA485FB}" type="parTrans" cxnId="{75733AD2-D26A-46CB-9AA9-669071B7C1A6}">
      <dgm:prSet/>
      <dgm:spPr/>
      <dgm:t>
        <a:bodyPr/>
        <a:lstStyle/>
        <a:p>
          <a:endParaRPr lang="en-US"/>
        </a:p>
      </dgm:t>
    </dgm:pt>
    <dgm:pt modelId="{43C38CB9-30D9-49D9-88B7-22C6E2136ED6}" type="sibTrans" cxnId="{75733AD2-D26A-46CB-9AA9-669071B7C1A6}">
      <dgm:prSet/>
      <dgm:spPr/>
      <dgm:t>
        <a:bodyPr/>
        <a:lstStyle/>
        <a:p>
          <a:endParaRPr lang="en-US"/>
        </a:p>
      </dgm:t>
    </dgm:pt>
    <dgm:pt modelId="{BE069958-C04F-4C6E-8E73-9B4AF70909B4}">
      <dgm:prSet/>
      <dgm:spPr/>
      <dgm:t>
        <a:bodyPr/>
        <a:lstStyle/>
        <a:p>
          <a:r>
            <a:rPr lang="en-US"/>
            <a:t>Grabbing Overall Game Data from 2019-Current Season (Excluding 2020)</a:t>
          </a:r>
          <a:endParaRPr lang="en-US" dirty="0"/>
        </a:p>
      </dgm:t>
    </dgm:pt>
    <dgm:pt modelId="{B9B38AA9-45FA-4C1E-A5E3-CFA53602C643}" type="parTrans" cxnId="{FB60ABA7-AE61-4A4E-A046-5D9D7D1805AE}">
      <dgm:prSet/>
      <dgm:spPr/>
      <dgm:t>
        <a:bodyPr/>
        <a:lstStyle/>
        <a:p>
          <a:endParaRPr lang="en-US"/>
        </a:p>
      </dgm:t>
    </dgm:pt>
    <dgm:pt modelId="{54277ED7-661B-4EA1-9C35-B39CCC8A964A}" type="sibTrans" cxnId="{FB60ABA7-AE61-4A4E-A046-5D9D7D1805AE}">
      <dgm:prSet/>
      <dgm:spPr/>
      <dgm:t>
        <a:bodyPr/>
        <a:lstStyle/>
        <a:p>
          <a:endParaRPr lang="en-US"/>
        </a:p>
      </dgm:t>
    </dgm:pt>
    <dgm:pt modelId="{17EBCC7F-5FD3-4210-B068-07E6F4379DCB}">
      <dgm:prSet/>
      <dgm:spPr/>
      <dgm:t>
        <a:bodyPr/>
        <a:lstStyle/>
        <a:p>
          <a:r>
            <a:rPr lang="en-US"/>
            <a:t>Scraping</a:t>
          </a:r>
          <a:endParaRPr lang="en-US" dirty="0"/>
        </a:p>
      </dgm:t>
    </dgm:pt>
    <dgm:pt modelId="{43457E58-012B-4422-96F6-F9F0F99D4620}" type="parTrans" cxnId="{E2A5F897-7535-4F8B-A124-489BAAD20FA4}">
      <dgm:prSet/>
      <dgm:spPr/>
      <dgm:t>
        <a:bodyPr/>
        <a:lstStyle/>
        <a:p>
          <a:endParaRPr lang="en-US"/>
        </a:p>
      </dgm:t>
    </dgm:pt>
    <dgm:pt modelId="{F27D8A2A-D5DB-4E67-B169-5B47755BE2EE}" type="sibTrans" cxnId="{E2A5F897-7535-4F8B-A124-489BAAD20FA4}">
      <dgm:prSet/>
      <dgm:spPr/>
      <dgm:t>
        <a:bodyPr/>
        <a:lstStyle/>
        <a:p>
          <a:endParaRPr lang="en-US"/>
        </a:p>
      </dgm:t>
    </dgm:pt>
    <dgm:pt modelId="{D2EC664F-4CF7-4500-BDA8-6580E60ED706}">
      <dgm:prSet/>
      <dgm:spPr/>
      <dgm:t>
        <a:bodyPr/>
        <a:lstStyle/>
        <a:p>
          <a:r>
            <a:rPr lang="en-US" dirty="0"/>
            <a:t>Using website HTML to pull game stats</a:t>
          </a:r>
        </a:p>
      </dgm:t>
    </dgm:pt>
    <dgm:pt modelId="{F34A6548-F3DF-4194-BC36-4E42C27B9A31}" type="parTrans" cxnId="{14CB20AE-6FFF-4604-8C67-B2D26BDB1110}">
      <dgm:prSet/>
      <dgm:spPr/>
      <dgm:t>
        <a:bodyPr/>
        <a:lstStyle/>
        <a:p>
          <a:endParaRPr lang="en-US"/>
        </a:p>
      </dgm:t>
    </dgm:pt>
    <dgm:pt modelId="{999D3A90-FEC0-4CAE-860E-F8ACF666B557}" type="sibTrans" cxnId="{14CB20AE-6FFF-4604-8C67-B2D26BDB1110}">
      <dgm:prSet/>
      <dgm:spPr/>
      <dgm:t>
        <a:bodyPr/>
        <a:lstStyle/>
        <a:p>
          <a:endParaRPr lang="en-US"/>
        </a:p>
      </dgm:t>
    </dgm:pt>
    <dgm:pt modelId="{AC654238-1DB9-4405-9389-25567CCEEF94}" type="pres">
      <dgm:prSet presAssocID="{21FD4665-0F35-4368-8310-22F25565872C}" presName="diagram" presStyleCnt="0">
        <dgm:presLayoutVars>
          <dgm:chPref val="1"/>
          <dgm:dir/>
          <dgm:animOne val="branch"/>
          <dgm:animLvl val="lvl"/>
          <dgm:resizeHandles/>
        </dgm:presLayoutVars>
      </dgm:prSet>
      <dgm:spPr/>
    </dgm:pt>
    <dgm:pt modelId="{EB86DF0C-B1B8-4A70-9DC4-7D5FC10ED172}" type="pres">
      <dgm:prSet presAssocID="{08222C6A-CE96-415B-899B-CAE9361B9414}" presName="root" presStyleCnt="0"/>
      <dgm:spPr/>
    </dgm:pt>
    <dgm:pt modelId="{04509CC4-D327-4AB1-9355-D9C0F0A139A1}" type="pres">
      <dgm:prSet presAssocID="{08222C6A-CE96-415B-899B-CAE9361B9414}" presName="rootComposite" presStyleCnt="0"/>
      <dgm:spPr/>
    </dgm:pt>
    <dgm:pt modelId="{2C62B0FE-C868-40D4-9D83-A31922CFBD39}" type="pres">
      <dgm:prSet presAssocID="{08222C6A-CE96-415B-899B-CAE9361B9414}" presName="rootText" presStyleLbl="node1" presStyleIdx="0" presStyleCnt="2"/>
      <dgm:spPr/>
    </dgm:pt>
    <dgm:pt modelId="{D528646B-C662-43D8-823F-2A3C66EA0D11}" type="pres">
      <dgm:prSet presAssocID="{08222C6A-CE96-415B-899B-CAE9361B9414}" presName="rootConnector" presStyleLbl="node1" presStyleIdx="0" presStyleCnt="2"/>
      <dgm:spPr/>
    </dgm:pt>
    <dgm:pt modelId="{879B2C0E-F767-43F7-AE0F-591012CC9D16}" type="pres">
      <dgm:prSet presAssocID="{08222C6A-CE96-415B-899B-CAE9361B9414}" presName="childShape" presStyleCnt="0"/>
      <dgm:spPr/>
    </dgm:pt>
    <dgm:pt modelId="{F1874FFA-8F7C-4E05-95CB-00AE870E441F}" type="pres">
      <dgm:prSet presAssocID="{B9B38AA9-45FA-4C1E-A5E3-CFA53602C643}" presName="Name13" presStyleLbl="parChTrans1D2" presStyleIdx="0" presStyleCnt="2"/>
      <dgm:spPr/>
    </dgm:pt>
    <dgm:pt modelId="{E3DCBF02-FD2E-4225-9B5C-F83A39503B19}" type="pres">
      <dgm:prSet presAssocID="{BE069958-C04F-4C6E-8E73-9B4AF70909B4}" presName="childText" presStyleLbl="bgAcc1" presStyleIdx="0" presStyleCnt="2">
        <dgm:presLayoutVars>
          <dgm:bulletEnabled val="1"/>
        </dgm:presLayoutVars>
      </dgm:prSet>
      <dgm:spPr/>
    </dgm:pt>
    <dgm:pt modelId="{ACBB9716-FD62-4E1D-8F94-324AF1963F75}" type="pres">
      <dgm:prSet presAssocID="{17EBCC7F-5FD3-4210-B068-07E6F4379DCB}" presName="root" presStyleCnt="0"/>
      <dgm:spPr/>
    </dgm:pt>
    <dgm:pt modelId="{AF2E652E-3855-4605-8EDF-628CAD9C2A8A}" type="pres">
      <dgm:prSet presAssocID="{17EBCC7F-5FD3-4210-B068-07E6F4379DCB}" presName="rootComposite" presStyleCnt="0"/>
      <dgm:spPr/>
    </dgm:pt>
    <dgm:pt modelId="{7D549412-BF17-4598-8B79-F85B178FE6D5}" type="pres">
      <dgm:prSet presAssocID="{17EBCC7F-5FD3-4210-B068-07E6F4379DCB}" presName="rootText" presStyleLbl="node1" presStyleIdx="1" presStyleCnt="2"/>
      <dgm:spPr/>
    </dgm:pt>
    <dgm:pt modelId="{E7B3348E-4C7A-47DF-980C-DDF0232E3783}" type="pres">
      <dgm:prSet presAssocID="{17EBCC7F-5FD3-4210-B068-07E6F4379DCB}" presName="rootConnector" presStyleLbl="node1" presStyleIdx="1" presStyleCnt="2"/>
      <dgm:spPr/>
    </dgm:pt>
    <dgm:pt modelId="{34ABBC52-2C77-431E-8B48-D1008E267580}" type="pres">
      <dgm:prSet presAssocID="{17EBCC7F-5FD3-4210-B068-07E6F4379DCB}" presName="childShape" presStyleCnt="0"/>
      <dgm:spPr/>
    </dgm:pt>
    <dgm:pt modelId="{2BD2D600-CEFE-4479-BCD3-7E14C2EFC3FC}" type="pres">
      <dgm:prSet presAssocID="{F34A6548-F3DF-4194-BC36-4E42C27B9A31}" presName="Name13" presStyleLbl="parChTrans1D2" presStyleIdx="1" presStyleCnt="2"/>
      <dgm:spPr/>
    </dgm:pt>
    <dgm:pt modelId="{2C5F6254-D846-4F1D-ABCD-001A212CF8CE}" type="pres">
      <dgm:prSet presAssocID="{D2EC664F-4CF7-4500-BDA8-6580E60ED706}" presName="childText" presStyleLbl="bgAcc1" presStyleIdx="1" presStyleCnt="2" custScaleX="179444" custScaleY="72024">
        <dgm:presLayoutVars>
          <dgm:bulletEnabled val="1"/>
        </dgm:presLayoutVars>
      </dgm:prSet>
      <dgm:spPr/>
    </dgm:pt>
  </dgm:ptLst>
  <dgm:cxnLst>
    <dgm:cxn modelId="{9E16D70D-06CA-4EB5-8300-F590292F2E79}" type="presOf" srcId="{08222C6A-CE96-415B-899B-CAE9361B9414}" destId="{2C62B0FE-C868-40D4-9D83-A31922CFBD39}" srcOrd="0" destOrd="0" presId="urn:microsoft.com/office/officeart/2005/8/layout/hierarchy3"/>
    <dgm:cxn modelId="{98153F17-2766-4A4D-920D-94F80736030B}" type="presOf" srcId="{BE069958-C04F-4C6E-8E73-9B4AF70909B4}" destId="{E3DCBF02-FD2E-4225-9B5C-F83A39503B19}" srcOrd="0" destOrd="0" presId="urn:microsoft.com/office/officeart/2005/8/layout/hierarchy3"/>
    <dgm:cxn modelId="{49045D68-D170-4C8B-BDE7-2AB746491E0B}" type="presOf" srcId="{D2EC664F-4CF7-4500-BDA8-6580E60ED706}" destId="{2C5F6254-D846-4F1D-ABCD-001A212CF8CE}" srcOrd="0" destOrd="0" presId="urn:microsoft.com/office/officeart/2005/8/layout/hierarchy3"/>
    <dgm:cxn modelId="{C69B8868-9A1A-473F-B6B5-E5A4EE1B4814}" type="presOf" srcId="{17EBCC7F-5FD3-4210-B068-07E6F4379DCB}" destId="{E7B3348E-4C7A-47DF-980C-DDF0232E3783}" srcOrd="1" destOrd="0" presId="urn:microsoft.com/office/officeart/2005/8/layout/hierarchy3"/>
    <dgm:cxn modelId="{0A78B858-FF3D-44A3-8017-334F4838FBCF}" type="presOf" srcId="{F34A6548-F3DF-4194-BC36-4E42C27B9A31}" destId="{2BD2D600-CEFE-4479-BCD3-7E14C2EFC3FC}" srcOrd="0" destOrd="0" presId="urn:microsoft.com/office/officeart/2005/8/layout/hierarchy3"/>
    <dgm:cxn modelId="{85A81B81-790C-42B5-A99C-5BDAC0155544}" type="presOf" srcId="{08222C6A-CE96-415B-899B-CAE9361B9414}" destId="{D528646B-C662-43D8-823F-2A3C66EA0D11}" srcOrd="1" destOrd="0" presId="urn:microsoft.com/office/officeart/2005/8/layout/hierarchy3"/>
    <dgm:cxn modelId="{2DDE148E-1F2C-4141-9099-8421B22A2B12}" type="presOf" srcId="{B9B38AA9-45FA-4C1E-A5E3-CFA53602C643}" destId="{F1874FFA-8F7C-4E05-95CB-00AE870E441F}" srcOrd="0" destOrd="0" presId="urn:microsoft.com/office/officeart/2005/8/layout/hierarchy3"/>
    <dgm:cxn modelId="{E2A5F897-7535-4F8B-A124-489BAAD20FA4}" srcId="{21FD4665-0F35-4368-8310-22F25565872C}" destId="{17EBCC7F-5FD3-4210-B068-07E6F4379DCB}" srcOrd="1" destOrd="0" parTransId="{43457E58-012B-4422-96F6-F9F0F99D4620}" sibTransId="{F27D8A2A-D5DB-4E67-B169-5B47755BE2EE}"/>
    <dgm:cxn modelId="{FB60ABA7-AE61-4A4E-A046-5D9D7D1805AE}" srcId="{08222C6A-CE96-415B-899B-CAE9361B9414}" destId="{BE069958-C04F-4C6E-8E73-9B4AF70909B4}" srcOrd="0" destOrd="0" parTransId="{B9B38AA9-45FA-4C1E-A5E3-CFA53602C643}" sibTransId="{54277ED7-661B-4EA1-9C35-B39CCC8A964A}"/>
    <dgm:cxn modelId="{14CB20AE-6FFF-4604-8C67-B2D26BDB1110}" srcId="{17EBCC7F-5FD3-4210-B068-07E6F4379DCB}" destId="{D2EC664F-4CF7-4500-BDA8-6580E60ED706}" srcOrd="0" destOrd="0" parTransId="{F34A6548-F3DF-4194-BC36-4E42C27B9A31}" sibTransId="{999D3A90-FEC0-4CAE-860E-F8ACF666B557}"/>
    <dgm:cxn modelId="{27EA49B0-4329-45D4-9644-F34C67E42777}" type="presOf" srcId="{21FD4665-0F35-4368-8310-22F25565872C}" destId="{AC654238-1DB9-4405-9389-25567CCEEF94}" srcOrd="0" destOrd="0" presId="urn:microsoft.com/office/officeart/2005/8/layout/hierarchy3"/>
    <dgm:cxn modelId="{334D2CB2-9CC7-4E68-B74B-9D5CAD774E86}" type="presOf" srcId="{17EBCC7F-5FD3-4210-B068-07E6F4379DCB}" destId="{7D549412-BF17-4598-8B79-F85B178FE6D5}" srcOrd="0" destOrd="0" presId="urn:microsoft.com/office/officeart/2005/8/layout/hierarchy3"/>
    <dgm:cxn modelId="{75733AD2-D26A-46CB-9AA9-669071B7C1A6}" srcId="{21FD4665-0F35-4368-8310-22F25565872C}" destId="{08222C6A-CE96-415B-899B-CAE9361B9414}" srcOrd="0" destOrd="0" parTransId="{51AE7461-1A25-4661-8BE1-6A0B0FA485FB}" sibTransId="{43C38CB9-30D9-49D9-88B7-22C6E2136ED6}"/>
    <dgm:cxn modelId="{C425685E-F0D0-41A2-AF56-318542312DEB}" type="presParOf" srcId="{AC654238-1DB9-4405-9389-25567CCEEF94}" destId="{EB86DF0C-B1B8-4A70-9DC4-7D5FC10ED172}" srcOrd="0" destOrd="0" presId="urn:microsoft.com/office/officeart/2005/8/layout/hierarchy3"/>
    <dgm:cxn modelId="{73AFC65A-F8C6-4C83-9CDE-1E744806C48B}" type="presParOf" srcId="{EB86DF0C-B1B8-4A70-9DC4-7D5FC10ED172}" destId="{04509CC4-D327-4AB1-9355-D9C0F0A139A1}" srcOrd="0" destOrd="0" presId="urn:microsoft.com/office/officeart/2005/8/layout/hierarchy3"/>
    <dgm:cxn modelId="{34FB360C-DDA5-4212-9632-EA7E9125EE0D}" type="presParOf" srcId="{04509CC4-D327-4AB1-9355-D9C0F0A139A1}" destId="{2C62B0FE-C868-40D4-9D83-A31922CFBD39}" srcOrd="0" destOrd="0" presId="urn:microsoft.com/office/officeart/2005/8/layout/hierarchy3"/>
    <dgm:cxn modelId="{03085F2D-722F-4036-84AC-23FDDB602DE1}" type="presParOf" srcId="{04509CC4-D327-4AB1-9355-D9C0F0A139A1}" destId="{D528646B-C662-43D8-823F-2A3C66EA0D11}" srcOrd="1" destOrd="0" presId="urn:microsoft.com/office/officeart/2005/8/layout/hierarchy3"/>
    <dgm:cxn modelId="{9F943A50-8355-42E8-B5CC-37B584214120}" type="presParOf" srcId="{EB86DF0C-B1B8-4A70-9DC4-7D5FC10ED172}" destId="{879B2C0E-F767-43F7-AE0F-591012CC9D16}" srcOrd="1" destOrd="0" presId="urn:microsoft.com/office/officeart/2005/8/layout/hierarchy3"/>
    <dgm:cxn modelId="{206D5BB1-B128-43D2-B8E7-B13FAF82605B}" type="presParOf" srcId="{879B2C0E-F767-43F7-AE0F-591012CC9D16}" destId="{F1874FFA-8F7C-4E05-95CB-00AE870E441F}" srcOrd="0" destOrd="0" presId="urn:microsoft.com/office/officeart/2005/8/layout/hierarchy3"/>
    <dgm:cxn modelId="{1DBA5529-9076-4780-9EE8-0F36B8D17D67}" type="presParOf" srcId="{879B2C0E-F767-43F7-AE0F-591012CC9D16}" destId="{E3DCBF02-FD2E-4225-9B5C-F83A39503B19}" srcOrd="1" destOrd="0" presId="urn:microsoft.com/office/officeart/2005/8/layout/hierarchy3"/>
    <dgm:cxn modelId="{FF014243-3411-4594-8A01-3DA0BADD9426}" type="presParOf" srcId="{AC654238-1DB9-4405-9389-25567CCEEF94}" destId="{ACBB9716-FD62-4E1D-8F94-324AF1963F75}" srcOrd="1" destOrd="0" presId="urn:microsoft.com/office/officeart/2005/8/layout/hierarchy3"/>
    <dgm:cxn modelId="{1128D0DE-70F8-49E0-9452-934FF6FE88EE}" type="presParOf" srcId="{ACBB9716-FD62-4E1D-8F94-324AF1963F75}" destId="{AF2E652E-3855-4605-8EDF-628CAD9C2A8A}" srcOrd="0" destOrd="0" presId="urn:microsoft.com/office/officeart/2005/8/layout/hierarchy3"/>
    <dgm:cxn modelId="{AF98E8C1-6959-4E7E-ADD2-CA115C6646F1}" type="presParOf" srcId="{AF2E652E-3855-4605-8EDF-628CAD9C2A8A}" destId="{7D549412-BF17-4598-8B79-F85B178FE6D5}" srcOrd="0" destOrd="0" presId="urn:microsoft.com/office/officeart/2005/8/layout/hierarchy3"/>
    <dgm:cxn modelId="{B2EE8CBC-3CEC-44C9-BE6E-7CEE4510E8A6}" type="presParOf" srcId="{AF2E652E-3855-4605-8EDF-628CAD9C2A8A}" destId="{E7B3348E-4C7A-47DF-980C-DDF0232E3783}" srcOrd="1" destOrd="0" presId="urn:microsoft.com/office/officeart/2005/8/layout/hierarchy3"/>
    <dgm:cxn modelId="{195E2763-CDBE-4B4E-B2FD-2DE981F7A896}" type="presParOf" srcId="{ACBB9716-FD62-4E1D-8F94-324AF1963F75}" destId="{34ABBC52-2C77-431E-8B48-D1008E267580}" srcOrd="1" destOrd="0" presId="urn:microsoft.com/office/officeart/2005/8/layout/hierarchy3"/>
    <dgm:cxn modelId="{9D1EE08A-2D2C-480F-A4F3-ED57473C1783}" type="presParOf" srcId="{34ABBC52-2C77-431E-8B48-D1008E267580}" destId="{2BD2D600-CEFE-4479-BCD3-7E14C2EFC3FC}" srcOrd="0" destOrd="0" presId="urn:microsoft.com/office/officeart/2005/8/layout/hierarchy3"/>
    <dgm:cxn modelId="{B0FD9EEC-B7D7-4192-8406-2C55560A79F9}" type="presParOf" srcId="{34ABBC52-2C77-431E-8B48-D1008E267580}" destId="{2C5F6254-D846-4F1D-ABCD-001A212CF8CE}"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769F91-E925-4D81-AA82-85EC01AA90C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947DA19-2FC9-4F39-8C3D-1DBD5E36C274}">
      <dgm:prSet/>
      <dgm:spPr/>
      <dgm:t>
        <a:bodyPr/>
        <a:lstStyle/>
        <a:p>
          <a:r>
            <a:rPr lang="en-US"/>
            <a:t>Change in Data from official PLL website</a:t>
          </a:r>
        </a:p>
      </dgm:t>
    </dgm:pt>
    <dgm:pt modelId="{32D82B1C-F787-4269-9B86-EE9E3C4AE16F}" type="parTrans" cxnId="{0D5A2516-511C-40AA-B07D-3ABE6A719AAB}">
      <dgm:prSet/>
      <dgm:spPr/>
      <dgm:t>
        <a:bodyPr/>
        <a:lstStyle/>
        <a:p>
          <a:endParaRPr lang="en-US"/>
        </a:p>
      </dgm:t>
    </dgm:pt>
    <dgm:pt modelId="{58A887DA-097E-4669-AB42-2E9681200E87}" type="sibTrans" cxnId="{0D5A2516-511C-40AA-B07D-3ABE6A719AAB}">
      <dgm:prSet/>
      <dgm:spPr/>
      <dgm:t>
        <a:bodyPr/>
        <a:lstStyle/>
        <a:p>
          <a:endParaRPr lang="en-US"/>
        </a:p>
      </dgm:t>
    </dgm:pt>
    <dgm:pt modelId="{CD3F9613-3176-4071-B9AE-8593EF44BE74}">
      <dgm:prSet/>
      <dgm:spPr/>
      <dgm:t>
        <a:bodyPr/>
        <a:lstStyle/>
        <a:p>
          <a:r>
            <a:rPr lang="en-US"/>
            <a:t>Data Changes allowed for better model accuracy</a:t>
          </a:r>
        </a:p>
      </dgm:t>
    </dgm:pt>
    <dgm:pt modelId="{56C1B40F-B7F4-4170-ACD4-6EC4DAD571DE}" type="parTrans" cxnId="{7403B6BD-9236-4862-8D97-A34F82F4DA71}">
      <dgm:prSet/>
      <dgm:spPr/>
      <dgm:t>
        <a:bodyPr/>
        <a:lstStyle/>
        <a:p>
          <a:endParaRPr lang="en-US"/>
        </a:p>
      </dgm:t>
    </dgm:pt>
    <dgm:pt modelId="{526F3185-4680-4B55-8C24-349B8DABB4C1}" type="sibTrans" cxnId="{7403B6BD-9236-4862-8D97-A34F82F4DA71}">
      <dgm:prSet/>
      <dgm:spPr/>
      <dgm:t>
        <a:bodyPr/>
        <a:lstStyle/>
        <a:p>
          <a:endParaRPr lang="en-US"/>
        </a:p>
      </dgm:t>
    </dgm:pt>
    <dgm:pt modelId="{D8C9FD84-9D1F-48AE-9B69-B237A0770659}">
      <dgm:prSet/>
      <dgm:spPr/>
      <dgm:t>
        <a:bodyPr/>
        <a:lstStyle/>
        <a:p>
          <a:r>
            <a:rPr lang="en-US"/>
            <a:t>Excluded any games during Covid era (2020)</a:t>
          </a:r>
        </a:p>
      </dgm:t>
    </dgm:pt>
    <dgm:pt modelId="{AA4D7593-6EA4-43EB-80F1-1C161BC6BF47}" type="parTrans" cxnId="{D3177EBB-690A-4E5D-A949-5FED534ABD7C}">
      <dgm:prSet/>
      <dgm:spPr/>
      <dgm:t>
        <a:bodyPr/>
        <a:lstStyle/>
        <a:p>
          <a:endParaRPr lang="en-US"/>
        </a:p>
      </dgm:t>
    </dgm:pt>
    <dgm:pt modelId="{54E59DD2-B636-4F10-A87D-318875BAC793}" type="sibTrans" cxnId="{D3177EBB-690A-4E5D-A949-5FED534ABD7C}">
      <dgm:prSet/>
      <dgm:spPr/>
      <dgm:t>
        <a:bodyPr/>
        <a:lstStyle/>
        <a:p>
          <a:endParaRPr lang="en-US"/>
        </a:p>
      </dgm:t>
    </dgm:pt>
    <dgm:pt modelId="{BAC1CBFC-A102-4405-8CFD-3757D9C1AFD9}">
      <dgm:prSet/>
      <dgm:spPr/>
      <dgm:t>
        <a:bodyPr/>
        <a:lstStyle/>
        <a:p>
          <a:r>
            <a:rPr lang="en-US"/>
            <a:t>Included 2024 Season as it just ended</a:t>
          </a:r>
        </a:p>
      </dgm:t>
    </dgm:pt>
    <dgm:pt modelId="{9B1EB1FD-7967-4635-9EA1-1A615C00D9FF}" type="parTrans" cxnId="{F562DEDB-4E70-469F-BA70-97243D0E6FE4}">
      <dgm:prSet/>
      <dgm:spPr/>
      <dgm:t>
        <a:bodyPr/>
        <a:lstStyle/>
        <a:p>
          <a:endParaRPr lang="en-US"/>
        </a:p>
      </dgm:t>
    </dgm:pt>
    <dgm:pt modelId="{D1BA74D9-0085-4673-96C5-F131422DF7CE}" type="sibTrans" cxnId="{F562DEDB-4E70-469F-BA70-97243D0E6FE4}">
      <dgm:prSet/>
      <dgm:spPr/>
      <dgm:t>
        <a:bodyPr/>
        <a:lstStyle/>
        <a:p>
          <a:endParaRPr lang="en-US"/>
        </a:p>
      </dgm:t>
    </dgm:pt>
    <dgm:pt modelId="{0D3CC91A-FDC9-45F3-BA73-B74B0F07B6F7}" type="pres">
      <dgm:prSet presAssocID="{2D769F91-E925-4D81-AA82-85EC01AA90C3}" presName="root" presStyleCnt="0">
        <dgm:presLayoutVars>
          <dgm:dir/>
          <dgm:resizeHandles val="exact"/>
        </dgm:presLayoutVars>
      </dgm:prSet>
      <dgm:spPr/>
    </dgm:pt>
    <dgm:pt modelId="{3016312B-DF62-4DD9-BAB3-E97EE11076A1}" type="pres">
      <dgm:prSet presAssocID="{1947DA19-2FC9-4F39-8C3D-1DBD5E36C274}" presName="compNode" presStyleCnt="0"/>
      <dgm:spPr/>
    </dgm:pt>
    <dgm:pt modelId="{6A65D760-8232-45B3-8364-5CF3BEECCCF2}" type="pres">
      <dgm:prSet presAssocID="{1947DA19-2FC9-4F39-8C3D-1DBD5E36C274}" presName="iconRect" presStyleLbl="node1" presStyleIdx="0" presStyleCnt="4" custLinFactNeighborX="-2421" custLinFactNeighborY="1194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log"/>
        </a:ext>
      </dgm:extLst>
    </dgm:pt>
    <dgm:pt modelId="{903E2367-4347-4087-B0CB-11AA885C6A55}" type="pres">
      <dgm:prSet presAssocID="{1947DA19-2FC9-4F39-8C3D-1DBD5E36C274}" presName="spaceRect" presStyleCnt="0"/>
      <dgm:spPr/>
    </dgm:pt>
    <dgm:pt modelId="{96ADCD6D-BC20-426C-A373-E2B9E17719A3}" type="pres">
      <dgm:prSet presAssocID="{1947DA19-2FC9-4F39-8C3D-1DBD5E36C274}" presName="textRect" presStyleLbl="revTx" presStyleIdx="0" presStyleCnt="4">
        <dgm:presLayoutVars>
          <dgm:chMax val="1"/>
          <dgm:chPref val="1"/>
        </dgm:presLayoutVars>
      </dgm:prSet>
      <dgm:spPr/>
    </dgm:pt>
    <dgm:pt modelId="{FA15BF99-77FC-4A59-B44E-4FDDCB022C3D}" type="pres">
      <dgm:prSet presAssocID="{58A887DA-097E-4669-AB42-2E9681200E87}" presName="sibTrans" presStyleCnt="0"/>
      <dgm:spPr/>
    </dgm:pt>
    <dgm:pt modelId="{1A9DAC7C-8D16-4716-9951-CCC45997278F}" type="pres">
      <dgm:prSet presAssocID="{CD3F9613-3176-4071-B9AE-8593EF44BE74}" presName="compNode" presStyleCnt="0"/>
      <dgm:spPr/>
    </dgm:pt>
    <dgm:pt modelId="{B2CD1D02-D996-4CD9-8D9C-3741EDCE8D8C}" type="pres">
      <dgm:prSet presAssocID="{CD3F9613-3176-4071-B9AE-8593EF44BE7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D828383A-ECBC-4F1E-901F-D6F7FF8DC638}" type="pres">
      <dgm:prSet presAssocID="{CD3F9613-3176-4071-B9AE-8593EF44BE74}" presName="spaceRect" presStyleCnt="0"/>
      <dgm:spPr/>
    </dgm:pt>
    <dgm:pt modelId="{7F8482F2-BE2F-4C31-B927-8B34C42B424B}" type="pres">
      <dgm:prSet presAssocID="{CD3F9613-3176-4071-B9AE-8593EF44BE74}" presName="textRect" presStyleLbl="revTx" presStyleIdx="1" presStyleCnt="4">
        <dgm:presLayoutVars>
          <dgm:chMax val="1"/>
          <dgm:chPref val="1"/>
        </dgm:presLayoutVars>
      </dgm:prSet>
      <dgm:spPr/>
    </dgm:pt>
    <dgm:pt modelId="{FADA7FA8-0D9B-4D83-9B99-A1AAC7C5985E}" type="pres">
      <dgm:prSet presAssocID="{526F3185-4680-4B55-8C24-349B8DABB4C1}" presName="sibTrans" presStyleCnt="0"/>
      <dgm:spPr/>
    </dgm:pt>
    <dgm:pt modelId="{C54171D4-E7FA-441A-AD81-8B75A8B87A9F}" type="pres">
      <dgm:prSet presAssocID="{D8C9FD84-9D1F-48AE-9B69-B237A0770659}" presName="compNode" presStyleCnt="0"/>
      <dgm:spPr/>
    </dgm:pt>
    <dgm:pt modelId="{21852245-7243-46F8-826F-83C3F5B200FF}" type="pres">
      <dgm:prSet presAssocID="{D8C9FD84-9D1F-48AE-9B69-B237A077065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seball"/>
        </a:ext>
      </dgm:extLst>
    </dgm:pt>
    <dgm:pt modelId="{9816F11A-A66E-4620-98BF-B99BDAF00F99}" type="pres">
      <dgm:prSet presAssocID="{D8C9FD84-9D1F-48AE-9B69-B237A0770659}" presName="spaceRect" presStyleCnt="0"/>
      <dgm:spPr/>
    </dgm:pt>
    <dgm:pt modelId="{8991DE31-3E1E-425B-BAF5-72D9AF46E306}" type="pres">
      <dgm:prSet presAssocID="{D8C9FD84-9D1F-48AE-9B69-B237A0770659}" presName="textRect" presStyleLbl="revTx" presStyleIdx="2" presStyleCnt="4">
        <dgm:presLayoutVars>
          <dgm:chMax val="1"/>
          <dgm:chPref val="1"/>
        </dgm:presLayoutVars>
      </dgm:prSet>
      <dgm:spPr/>
    </dgm:pt>
    <dgm:pt modelId="{20FD20C2-5D63-47E6-9916-C832AC792214}" type="pres">
      <dgm:prSet presAssocID="{54E59DD2-B636-4F10-A87D-318875BAC793}" presName="sibTrans" presStyleCnt="0"/>
      <dgm:spPr/>
    </dgm:pt>
    <dgm:pt modelId="{4ADB7FAD-4DF3-44E4-8463-DF263CBC9926}" type="pres">
      <dgm:prSet presAssocID="{BAC1CBFC-A102-4405-8CFD-3757D9C1AFD9}" presName="compNode" presStyleCnt="0"/>
      <dgm:spPr/>
    </dgm:pt>
    <dgm:pt modelId="{5A995972-3607-48CB-A81B-D13038A265E2}" type="pres">
      <dgm:prSet presAssocID="{BAC1CBFC-A102-4405-8CFD-3757D9C1AFD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llege Football"/>
        </a:ext>
      </dgm:extLst>
    </dgm:pt>
    <dgm:pt modelId="{CCC0312C-A14B-4CAE-959C-2A670F103B0D}" type="pres">
      <dgm:prSet presAssocID="{BAC1CBFC-A102-4405-8CFD-3757D9C1AFD9}" presName="spaceRect" presStyleCnt="0"/>
      <dgm:spPr/>
    </dgm:pt>
    <dgm:pt modelId="{C959DDCD-3D9A-437A-B016-88499F8F81A4}" type="pres">
      <dgm:prSet presAssocID="{BAC1CBFC-A102-4405-8CFD-3757D9C1AFD9}" presName="textRect" presStyleLbl="revTx" presStyleIdx="3" presStyleCnt="4">
        <dgm:presLayoutVars>
          <dgm:chMax val="1"/>
          <dgm:chPref val="1"/>
        </dgm:presLayoutVars>
      </dgm:prSet>
      <dgm:spPr/>
    </dgm:pt>
  </dgm:ptLst>
  <dgm:cxnLst>
    <dgm:cxn modelId="{0D5A2516-511C-40AA-B07D-3ABE6A719AAB}" srcId="{2D769F91-E925-4D81-AA82-85EC01AA90C3}" destId="{1947DA19-2FC9-4F39-8C3D-1DBD5E36C274}" srcOrd="0" destOrd="0" parTransId="{32D82B1C-F787-4269-9B86-EE9E3C4AE16F}" sibTransId="{58A887DA-097E-4669-AB42-2E9681200E87}"/>
    <dgm:cxn modelId="{9D5D6E3E-CC31-4010-92FE-819FDCDFFDBE}" type="presOf" srcId="{D8C9FD84-9D1F-48AE-9B69-B237A0770659}" destId="{8991DE31-3E1E-425B-BAF5-72D9AF46E306}" srcOrd="0" destOrd="0" presId="urn:microsoft.com/office/officeart/2018/2/layout/IconLabelList"/>
    <dgm:cxn modelId="{C2B9366A-45A4-400E-AA00-30E7E402E6DC}" type="presOf" srcId="{CD3F9613-3176-4071-B9AE-8593EF44BE74}" destId="{7F8482F2-BE2F-4C31-B927-8B34C42B424B}" srcOrd="0" destOrd="0" presId="urn:microsoft.com/office/officeart/2018/2/layout/IconLabelList"/>
    <dgm:cxn modelId="{E42C8F8E-876B-4655-98C7-5318A96E99E9}" type="presOf" srcId="{BAC1CBFC-A102-4405-8CFD-3757D9C1AFD9}" destId="{C959DDCD-3D9A-437A-B016-88499F8F81A4}" srcOrd="0" destOrd="0" presId="urn:microsoft.com/office/officeart/2018/2/layout/IconLabelList"/>
    <dgm:cxn modelId="{1C1CF29E-1CEA-40B1-BF89-E3A99EBC9D56}" type="presOf" srcId="{2D769F91-E925-4D81-AA82-85EC01AA90C3}" destId="{0D3CC91A-FDC9-45F3-BA73-B74B0F07B6F7}" srcOrd="0" destOrd="0" presId="urn:microsoft.com/office/officeart/2018/2/layout/IconLabelList"/>
    <dgm:cxn modelId="{D3177EBB-690A-4E5D-A949-5FED534ABD7C}" srcId="{2D769F91-E925-4D81-AA82-85EC01AA90C3}" destId="{D8C9FD84-9D1F-48AE-9B69-B237A0770659}" srcOrd="2" destOrd="0" parTransId="{AA4D7593-6EA4-43EB-80F1-1C161BC6BF47}" sibTransId="{54E59DD2-B636-4F10-A87D-318875BAC793}"/>
    <dgm:cxn modelId="{7403B6BD-9236-4862-8D97-A34F82F4DA71}" srcId="{2D769F91-E925-4D81-AA82-85EC01AA90C3}" destId="{CD3F9613-3176-4071-B9AE-8593EF44BE74}" srcOrd="1" destOrd="0" parTransId="{56C1B40F-B7F4-4170-ACD4-6EC4DAD571DE}" sibTransId="{526F3185-4680-4B55-8C24-349B8DABB4C1}"/>
    <dgm:cxn modelId="{CD2E2BD2-1DD6-40DC-9911-929993E26D4F}" type="presOf" srcId="{1947DA19-2FC9-4F39-8C3D-1DBD5E36C274}" destId="{96ADCD6D-BC20-426C-A373-E2B9E17719A3}" srcOrd="0" destOrd="0" presId="urn:microsoft.com/office/officeart/2018/2/layout/IconLabelList"/>
    <dgm:cxn modelId="{F562DEDB-4E70-469F-BA70-97243D0E6FE4}" srcId="{2D769F91-E925-4D81-AA82-85EC01AA90C3}" destId="{BAC1CBFC-A102-4405-8CFD-3757D9C1AFD9}" srcOrd="3" destOrd="0" parTransId="{9B1EB1FD-7967-4635-9EA1-1A615C00D9FF}" sibTransId="{D1BA74D9-0085-4673-96C5-F131422DF7CE}"/>
    <dgm:cxn modelId="{67CE8FBA-2BC6-41B1-A6B8-86CC143C231E}" type="presParOf" srcId="{0D3CC91A-FDC9-45F3-BA73-B74B0F07B6F7}" destId="{3016312B-DF62-4DD9-BAB3-E97EE11076A1}" srcOrd="0" destOrd="0" presId="urn:microsoft.com/office/officeart/2018/2/layout/IconLabelList"/>
    <dgm:cxn modelId="{60147837-4A9D-477E-BCDF-715327872F36}" type="presParOf" srcId="{3016312B-DF62-4DD9-BAB3-E97EE11076A1}" destId="{6A65D760-8232-45B3-8364-5CF3BEECCCF2}" srcOrd="0" destOrd="0" presId="urn:microsoft.com/office/officeart/2018/2/layout/IconLabelList"/>
    <dgm:cxn modelId="{7B2443E1-9F1D-41FF-AB4B-EE35D74DC6F8}" type="presParOf" srcId="{3016312B-DF62-4DD9-BAB3-E97EE11076A1}" destId="{903E2367-4347-4087-B0CB-11AA885C6A55}" srcOrd="1" destOrd="0" presId="urn:microsoft.com/office/officeart/2018/2/layout/IconLabelList"/>
    <dgm:cxn modelId="{4CE20DBE-BC51-42C4-808D-20F08E08CC84}" type="presParOf" srcId="{3016312B-DF62-4DD9-BAB3-E97EE11076A1}" destId="{96ADCD6D-BC20-426C-A373-E2B9E17719A3}" srcOrd="2" destOrd="0" presId="urn:microsoft.com/office/officeart/2018/2/layout/IconLabelList"/>
    <dgm:cxn modelId="{287D1AA5-0CFA-4A3B-AD43-C7BF5AA0A003}" type="presParOf" srcId="{0D3CC91A-FDC9-45F3-BA73-B74B0F07B6F7}" destId="{FA15BF99-77FC-4A59-B44E-4FDDCB022C3D}" srcOrd="1" destOrd="0" presId="urn:microsoft.com/office/officeart/2018/2/layout/IconLabelList"/>
    <dgm:cxn modelId="{B88B0CC9-60CE-4344-B261-8C908CA1F40C}" type="presParOf" srcId="{0D3CC91A-FDC9-45F3-BA73-B74B0F07B6F7}" destId="{1A9DAC7C-8D16-4716-9951-CCC45997278F}" srcOrd="2" destOrd="0" presId="urn:microsoft.com/office/officeart/2018/2/layout/IconLabelList"/>
    <dgm:cxn modelId="{FFA8A1E2-443F-41E4-9ADF-3243CB395D39}" type="presParOf" srcId="{1A9DAC7C-8D16-4716-9951-CCC45997278F}" destId="{B2CD1D02-D996-4CD9-8D9C-3741EDCE8D8C}" srcOrd="0" destOrd="0" presId="urn:microsoft.com/office/officeart/2018/2/layout/IconLabelList"/>
    <dgm:cxn modelId="{259CA6CF-DEA0-498C-93D9-A24D5F5C730D}" type="presParOf" srcId="{1A9DAC7C-8D16-4716-9951-CCC45997278F}" destId="{D828383A-ECBC-4F1E-901F-D6F7FF8DC638}" srcOrd="1" destOrd="0" presId="urn:microsoft.com/office/officeart/2018/2/layout/IconLabelList"/>
    <dgm:cxn modelId="{662DD83E-9765-47CA-BBA9-25864AC9A3BA}" type="presParOf" srcId="{1A9DAC7C-8D16-4716-9951-CCC45997278F}" destId="{7F8482F2-BE2F-4C31-B927-8B34C42B424B}" srcOrd="2" destOrd="0" presId="urn:microsoft.com/office/officeart/2018/2/layout/IconLabelList"/>
    <dgm:cxn modelId="{6389B726-14B8-46F4-B3AF-A03C96AFA398}" type="presParOf" srcId="{0D3CC91A-FDC9-45F3-BA73-B74B0F07B6F7}" destId="{FADA7FA8-0D9B-4D83-9B99-A1AAC7C5985E}" srcOrd="3" destOrd="0" presId="urn:microsoft.com/office/officeart/2018/2/layout/IconLabelList"/>
    <dgm:cxn modelId="{E4DF0F2E-4959-4D44-81F7-4FCDF04B6B2A}" type="presParOf" srcId="{0D3CC91A-FDC9-45F3-BA73-B74B0F07B6F7}" destId="{C54171D4-E7FA-441A-AD81-8B75A8B87A9F}" srcOrd="4" destOrd="0" presId="urn:microsoft.com/office/officeart/2018/2/layout/IconLabelList"/>
    <dgm:cxn modelId="{AB6A648F-2D2F-4048-9830-8AEAD7A9AAD7}" type="presParOf" srcId="{C54171D4-E7FA-441A-AD81-8B75A8B87A9F}" destId="{21852245-7243-46F8-826F-83C3F5B200FF}" srcOrd="0" destOrd="0" presId="urn:microsoft.com/office/officeart/2018/2/layout/IconLabelList"/>
    <dgm:cxn modelId="{BAED2F40-7DAC-4A3E-BCF7-4B81EB42BEA0}" type="presParOf" srcId="{C54171D4-E7FA-441A-AD81-8B75A8B87A9F}" destId="{9816F11A-A66E-4620-98BF-B99BDAF00F99}" srcOrd="1" destOrd="0" presId="urn:microsoft.com/office/officeart/2018/2/layout/IconLabelList"/>
    <dgm:cxn modelId="{F4AAF7AC-2CB1-48A8-870B-6E56DFBF1E9F}" type="presParOf" srcId="{C54171D4-E7FA-441A-AD81-8B75A8B87A9F}" destId="{8991DE31-3E1E-425B-BAF5-72D9AF46E306}" srcOrd="2" destOrd="0" presId="urn:microsoft.com/office/officeart/2018/2/layout/IconLabelList"/>
    <dgm:cxn modelId="{98094727-9EC7-4ECB-824C-7C4A94A7E450}" type="presParOf" srcId="{0D3CC91A-FDC9-45F3-BA73-B74B0F07B6F7}" destId="{20FD20C2-5D63-47E6-9916-C832AC792214}" srcOrd="5" destOrd="0" presId="urn:microsoft.com/office/officeart/2018/2/layout/IconLabelList"/>
    <dgm:cxn modelId="{442420DC-428B-458D-A9A2-C5B076DE60BB}" type="presParOf" srcId="{0D3CC91A-FDC9-45F3-BA73-B74B0F07B6F7}" destId="{4ADB7FAD-4DF3-44E4-8463-DF263CBC9926}" srcOrd="6" destOrd="0" presId="urn:microsoft.com/office/officeart/2018/2/layout/IconLabelList"/>
    <dgm:cxn modelId="{F9808DFE-AD60-44B4-8FA8-60D7619BF8F5}" type="presParOf" srcId="{4ADB7FAD-4DF3-44E4-8463-DF263CBC9926}" destId="{5A995972-3607-48CB-A81B-D13038A265E2}" srcOrd="0" destOrd="0" presId="urn:microsoft.com/office/officeart/2018/2/layout/IconLabelList"/>
    <dgm:cxn modelId="{30EB347B-CC31-41EF-83A1-4514C86D45B9}" type="presParOf" srcId="{4ADB7FAD-4DF3-44E4-8463-DF263CBC9926}" destId="{CCC0312C-A14B-4CAE-959C-2A670F103B0D}" srcOrd="1" destOrd="0" presId="urn:microsoft.com/office/officeart/2018/2/layout/IconLabelList"/>
    <dgm:cxn modelId="{D1DD3120-00D1-428C-A42D-AF79CF71CECD}" type="presParOf" srcId="{4ADB7FAD-4DF3-44E4-8463-DF263CBC9926}" destId="{C959DDCD-3D9A-437A-B016-88499F8F81A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3BC2688-9596-4A4D-B2EC-D208FAC3F36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C4303A4-1D13-438D-BD2D-E41BB63F33EC}">
      <dgm:prSet/>
      <dgm:spPr/>
      <dgm:t>
        <a:bodyPr/>
        <a:lstStyle/>
        <a:p>
          <a:r>
            <a:rPr lang="en-US" b="1"/>
            <a:t>NIL Data: </a:t>
          </a:r>
          <a:r>
            <a:rPr lang="en-US"/>
            <a:t> $1M-$5M annually (if analytics drive better player branding &amp; endorsements).</a:t>
          </a:r>
        </a:p>
      </dgm:t>
    </dgm:pt>
    <dgm:pt modelId="{1BEEC49A-613A-48E4-8C70-9866EAEA6947}" type="parTrans" cxnId="{D18E5E7D-2C2B-4E12-AB02-4292C2D73F3B}">
      <dgm:prSet/>
      <dgm:spPr/>
      <dgm:t>
        <a:bodyPr/>
        <a:lstStyle/>
        <a:p>
          <a:endParaRPr lang="en-US"/>
        </a:p>
      </dgm:t>
    </dgm:pt>
    <dgm:pt modelId="{FCDDEB4D-05C6-4202-90B9-200189EE4A14}" type="sibTrans" cxnId="{D18E5E7D-2C2B-4E12-AB02-4292C2D73F3B}">
      <dgm:prSet/>
      <dgm:spPr/>
      <dgm:t>
        <a:bodyPr/>
        <a:lstStyle/>
        <a:p>
          <a:endParaRPr lang="en-US"/>
        </a:p>
      </dgm:t>
    </dgm:pt>
    <dgm:pt modelId="{4A92BC60-2933-41DE-8326-3927F05BEC6B}">
      <dgm:prSet/>
      <dgm:spPr/>
      <dgm:t>
        <a:bodyPr/>
        <a:lstStyle/>
        <a:p>
          <a:r>
            <a:rPr lang="en-US" b="1"/>
            <a:t>Higher Ticket Sales: </a:t>
          </a:r>
          <a:r>
            <a:rPr lang="en-US" b="0"/>
            <a:t>A 5% increase in attendance (~2K more tickets per game at ~$50 each) could add $5M+ per season.</a:t>
          </a:r>
        </a:p>
      </dgm:t>
    </dgm:pt>
    <dgm:pt modelId="{5C221F0B-A0C4-4157-8553-0BACC1E4CEE7}" type="parTrans" cxnId="{014694F3-E23F-44A3-9E40-7C26B8E9F3AE}">
      <dgm:prSet/>
      <dgm:spPr/>
      <dgm:t>
        <a:bodyPr/>
        <a:lstStyle/>
        <a:p>
          <a:endParaRPr lang="en-US"/>
        </a:p>
      </dgm:t>
    </dgm:pt>
    <dgm:pt modelId="{604CFA5D-2E20-4DA5-BFFE-94575429AD31}" type="sibTrans" cxnId="{014694F3-E23F-44A3-9E40-7C26B8E9F3AE}">
      <dgm:prSet/>
      <dgm:spPr/>
      <dgm:t>
        <a:bodyPr/>
        <a:lstStyle/>
        <a:p>
          <a:endParaRPr lang="en-US"/>
        </a:p>
      </dgm:t>
    </dgm:pt>
    <dgm:pt modelId="{A62A3ADC-993D-4E82-9408-D9054C5072F3}">
      <dgm:prSet/>
      <dgm:spPr/>
      <dgm:t>
        <a:bodyPr/>
        <a:lstStyle/>
        <a:p>
          <a:r>
            <a:rPr lang="en-US" b="1"/>
            <a:t>Increased Betting &amp; Fantasy Sports Revenue: </a:t>
          </a:r>
          <a:r>
            <a:rPr lang="en-US"/>
            <a:t>$2M-$10M in potential yearly revenue from betting &amp; fantasy expansion.</a:t>
          </a:r>
        </a:p>
      </dgm:t>
    </dgm:pt>
    <dgm:pt modelId="{1AA2D884-CBF4-42E9-9CBB-7DB89D10C141}" type="parTrans" cxnId="{886D8C17-1280-4E14-8001-8407A116E3BD}">
      <dgm:prSet/>
      <dgm:spPr/>
      <dgm:t>
        <a:bodyPr/>
        <a:lstStyle/>
        <a:p>
          <a:endParaRPr lang="en-US"/>
        </a:p>
      </dgm:t>
    </dgm:pt>
    <dgm:pt modelId="{CC7F7CFA-6B56-41A0-872E-2874062DAAB3}" type="sibTrans" cxnId="{886D8C17-1280-4E14-8001-8407A116E3BD}">
      <dgm:prSet/>
      <dgm:spPr/>
      <dgm:t>
        <a:bodyPr/>
        <a:lstStyle/>
        <a:p>
          <a:endParaRPr lang="en-US"/>
        </a:p>
      </dgm:t>
    </dgm:pt>
    <dgm:pt modelId="{9E10D830-17BC-4846-8645-EFC8C5EFAB77}">
      <dgm:prSet/>
      <dgm:spPr/>
      <dgm:t>
        <a:bodyPr/>
        <a:lstStyle/>
        <a:p>
          <a:r>
            <a:rPr lang="en-US" b="1"/>
            <a:t>More Competitive Media: </a:t>
          </a:r>
          <a:r>
            <a:rPr lang="en-US"/>
            <a:t>$2.5M-$5M yearly in added media deal value.</a:t>
          </a:r>
        </a:p>
      </dgm:t>
    </dgm:pt>
    <dgm:pt modelId="{A6295528-79EC-497A-9A7E-DB8ECF0C45CD}" type="parTrans" cxnId="{4798DAB4-E93D-4257-BF76-711859FDD5CD}">
      <dgm:prSet/>
      <dgm:spPr/>
      <dgm:t>
        <a:bodyPr/>
        <a:lstStyle/>
        <a:p>
          <a:endParaRPr lang="en-US"/>
        </a:p>
      </dgm:t>
    </dgm:pt>
    <dgm:pt modelId="{8451F56A-8BBC-42F1-A1DA-9FE0C217369B}" type="sibTrans" cxnId="{4798DAB4-E93D-4257-BF76-711859FDD5CD}">
      <dgm:prSet/>
      <dgm:spPr/>
      <dgm:t>
        <a:bodyPr/>
        <a:lstStyle/>
        <a:p>
          <a:endParaRPr lang="en-US"/>
        </a:p>
      </dgm:t>
    </dgm:pt>
    <dgm:pt modelId="{5001FF1D-1BFA-4791-B63A-CFA9A731EF69}" type="pres">
      <dgm:prSet presAssocID="{83BC2688-9596-4A4D-B2EC-D208FAC3F364}" presName="root" presStyleCnt="0">
        <dgm:presLayoutVars>
          <dgm:dir/>
          <dgm:resizeHandles val="exact"/>
        </dgm:presLayoutVars>
      </dgm:prSet>
      <dgm:spPr/>
    </dgm:pt>
    <dgm:pt modelId="{9AE21F2E-1FCE-4D33-9064-40B218F5A0C1}" type="pres">
      <dgm:prSet presAssocID="{4C4303A4-1D13-438D-BD2D-E41BB63F33EC}" presName="compNode" presStyleCnt="0"/>
      <dgm:spPr/>
    </dgm:pt>
    <dgm:pt modelId="{A5141C95-8D9D-4C3B-A9CA-8BB41E97B747}" type="pres">
      <dgm:prSet presAssocID="{4C4303A4-1D13-438D-BD2D-E41BB63F33EC}" presName="bgRect" presStyleLbl="bgShp" presStyleIdx="0" presStyleCnt="4"/>
      <dgm:spPr/>
    </dgm:pt>
    <dgm:pt modelId="{16254A7C-C856-4832-A250-CC1A2A2D7CA6}" type="pres">
      <dgm:prSet presAssocID="{4C4303A4-1D13-438D-BD2D-E41BB63F33EC}"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Football with solid fill"/>
        </a:ext>
      </dgm:extLst>
    </dgm:pt>
    <dgm:pt modelId="{7031F273-108B-4B8C-83A6-C9BEEFE5D7AC}" type="pres">
      <dgm:prSet presAssocID="{4C4303A4-1D13-438D-BD2D-E41BB63F33EC}" presName="spaceRect" presStyleCnt="0"/>
      <dgm:spPr/>
    </dgm:pt>
    <dgm:pt modelId="{CC9C2751-BFB8-4FF0-B842-DA0C42D90B47}" type="pres">
      <dgm:prSet presAssocID="{4C4303A4-1D13-438D-BD2D-E41BB63F33EC}" presName="parTx" presStyleLbl="revTx" presStyleIdx="0" presStyleCnt="4">
        <dgm:presLayoutVars>
          <dgm:chMax val="0"/>
          <dgm:chPref val="0"/>
        </dgm:presLayoutVars>
      </dgm:prSet>
      <dgm:spPr/>
    </dgm:pt>
    <dgm:pt modelId="{A5501F7D-83E7-4E49-9C84-4CF1BD1DF714}" type="pres">
      <dgm:prSet presAssocID="{FCDDEB4D-05C6-4202-90B9-200189EE4A14}" presName="sibTrans" presStyleCnt="0"/>
      <dgm:spPr/>
    </dgm:pt>
    <dgm:pt modelId="{DCDA2D22-53A8-424B-B315-973AE20E87C2}" type="pres">
      <dgm:prSet presAssocID="{4A92BC60-2933-41DE-8326-3927F05BEC6B}" presName="compNode" presStyleCnt="0"/>
      <dgm:spPr/>
    </dgm:pt>
    <dgm:pt modelId="{47F168AF-DF09-4947-8592-89EE496079FD}" type="pres">
      <dgm:prSet presAssocID="{4A92BC60-2933-41DE-8326-3927F05BEC6B}" presName="bgRect" presStyleLbl="bgShp" presStyleIdx="1" presStyleCnt="4"/>
      <dgm:spPr/>
    </dgm:pt>
    <dgm:pt modelId="{8342EADB-4E81-40AA-BA86-12317BBD9A9C}" type="pres">
      <dgm:prSet presAssocID="{4A92BC60-2933-41DE-8326-3927F05BEC6B}"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Ticket with solid fill"/>
        </a:ext>
      </dgm:extLst>
    </dgm:pt>
    <dgm:pt modelId="{C3779F4A-06EF-44BF-A6F1-346E0E2B4526}" type="pres">
      <dgm:prSet presAssocID="{4A92BC60-2933-41DE-8326-3927F05BEC6B}" presName="spaceRect" presStyleCnt="0"/>
      <dgm:spPr/>
    </dgm:pt>
    <dgm:pt modelId="{85F3319F-08BB-4D36-B41D-5C79EDE096A5}" type="pres">
      <dgm:prSet presAssocID="{4A92BC60-2933-41DE-8326-3927F05BEC6B}" presName="parTx" presStyleLbl="revTx" presStyleIdx="1" presStyleCnt="4">
        <dgm:presLayoutVars>
          <dgm:chMax val="0"/>
          <dgm:chPref val="0"/>
        </dgm:presLayoutVars>
      </dgm:prSet>
      <dgm:spPr/>
    </dgm:pt>
    <dgm:pt modelId="{6816238A-7BF3-4342-8825-82942B753DE7}" type="pres">
      <dgm:prSet presAssocID="{604CFA5D-2E20-4DA5-BFFE-94575429AD31}" presName="sibTrans" presStyleCnt="0"/>
      <dgm:spPr/>
    </dgm:pt>
    <dgm:pt modelId="{3AAEF1B1-AEA7-4963-B179-13D68EC962CD}" type="pres">
      <dgm:prSet presAssocID="{A62A3ADC-993D-4E82-9408-D9054C5072F3}" presName="compNode" presStyleCnt="0"/>
      <dgm:spPr/>
    </dgm:pt>
    <dgm:pt modelId="{FBF08AE2-3568-41FE-8CEE-711EED683FB9}" type="pres">
      <dgm:prSet presAssocID="{A62A3ADC-993D-4E82-9408-D9054C5072F3}" presName="bgRect" presStyleLbl="bgShp" presStyleIdx="2" presStyleCnt="4"/>
      <dgm:spPr/>
    </dgm:pt>
    <dgm:pt modelId="{C8B4ECB9-116F-4924-93AC-E7355AF92678}" type="pres">
      <dgm:prSet presAssocID="{A62A3ADC-993D-4E82-9408-D9054C5072F3}"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Money with solid fill"/>
        </a:ext>
      </dgm:extLst>
    </dgm:pt>
    <dgm:pt modelId="{2A13A967-2E11-44EA-87EF-951AE522C37D}" type="pres">
      <dgm:prSet presAssocID="{A62A3ADC-993D-4E82-9408-D9054C5072F3}" presName="spaceRect" presStyleCnt="0"/>
      <dgm:spPr/>
    </dgm:pt>
    <dgm:pt modelId="{99A24DD3-E24C-47D2-8B96-F8F09D877216}" type="pres">
      <dgm:prSet presAssocID="{A62A3ADC-993D-4E82-9408-D9054C5072F3}" presName="parTx" presStyleLbl="revTx" presStyleIdx="2" presStyleCnt="4">
        <dgm:presLayoutVars>
          <dgm:chMax val="0"/>
          <dgm:chPref val="0"/>
        </dgm:presLayoutVars>
      </dgm:prSet>
      <dgm:spPr/>
    </dgm:pt>
    <dgm:pt modelId="{6309065A-C36E-4596-A935-90E30FC8133E}" type="pres">
      <dgm:prSet presAssocID="{CC7F7CFA-6B56-41A0-872E-2874062DAAB3}" presName="sibTrans" presStyleCnt="0"/>
      <dgm:spPr/>
    </dgm:pt>
    <dgm:pt modelId="{9ECF03A4-2F9B-4CDB-8FC2-6B22BAD42043}" type="pres">
      <dgm:prSet presAssocID="{9E10D830-17BC-4846-8645-EFC8C5EFAB77}" presName="compNode" presStyleCnt="0"/>
      <dgm:spPr/>
    </dgm:pt>
    <dgm:pt modelId="{CF8B8B25-C696-4C85-8FF1-8B5C1CF515AD}" type="pres">
      <dgm:prSet presAssocID="{9E10D830-17BC-4846-8645-EFC8C5EFAB77}" presName="bgRect" presStyleLbl="bgShp" presStyleIdx="3" presStyleCnt="4" custLinFactNeighborX="-11040" custLinFactNeighborY="18440"/>
      <dgm:spPr/>
    </dgm:pt>
    <dgm:pt modelId="{D40238DD-C13C-474D-B9E3-222174282B68}" type="pres">
      <dgm:prSet presAssocID="{9E10D830-17BC-4846-8645-EFC8C5EFAB7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Video camera"/>
        </a:ext>
      </dgm:extLst>
    </dgm:pt>
    <dgm:pt modelId="{4C9046B0-2AEC-4FF8-AFF1-E87F95889B80}" type="pres">
      <dgm:prSet presAssocID="{9E10D830-17BC-4846-8645-EFC8C5EFAB77}" presName="spaceRect" presStyleCnt="0"/>
      <dgm:spPr/>
    </dgm:pt>
    <dgm:pt modelId="{8C217256-4926-49BD-9289-BE25E0182086}" type="pres">
      <dgm:prSet presAssocID="{9E10D830-17BC-4846-8645-EFC8C5EFAB77}" presName="parTx" presStyleLbl="revTx" presStyleIdx="3" presStyleCnt="4">
        <dgm:presLayoutVars>
          <dgm:chMax val="0"/>
          <dgm:chPref val="0"/>
        </dgm:presLayoutVars>
      </dgm:prSet>
      <dgm:spPr/>
    </dgm:pt>
  </dgm:ptLst>
  <dgm:cxnLst>
    <dgm:cxn modelId="{886D8C17-1280-4E14-8001-8407A116E3BD}" srcId="{83BC2688-9596-4A4D-B2EC-D208FAC3F364}" destId="{A62A3ADC-993D-4E82-9408-D9054C5072F3}" srcOrd="2" destOrd="0" parTransId="{1AA2D884-CBF4-42E9-9CBB-7DB89D10C141}" sibTransId="{CC7F7CFA-6B56-41A0-872E-2874062DAAB3}"/>
    <dgm:cxn modelId="{60CCBD45-2879-4BD2-8F63-E7491D4A9705}" type="presOf" srcId="{A62A3ADC-993D-4E82-9408-D9054C5072F3}" destId="{99A24DD3-E24C-47D2-8B96-F8F09D877216}" srcOrd="0" destOrd="0" presId="urn:microsoft.com/office/officeart/2018/2/layout/IconVerticalSolidList"/>
    <dgm:cxn modelId="{D18E5E7D-2C2B-4E12-AB02-4292C2D73F3B}" srcId="{83BC2688-9596-4A4D-B2EC-D208FAC3F364}" destId="{4C4303A4-1D13-438D-BD2D-E41BB63F33EC}" srcOrd="0" destOrd="0" parTransId="{1BEEC49A-613A-48E4-8C70-9866EAEA6947}" sibTransId="{FCDDEB4D-05C6-4202-90B9-200189EE4A14}"/>
    <dgm:cxn modelId="{7F12DB8B-C908-4738-9326-05CD81EBB4F0}" type="presOf" srcId="{9E10D830-17BC-4846-8645-EFC8C5EFAB77}" destId="{8C217256-4926-49BD-9289-BE25E0182086}" srcOrd="0" destOrd="0" presId="urn:microsoft.com/office/officeart/2018/2/layout/IconVerticalSolidList"/>
    <dgm:cxn modelId="{8DC32F94-1E78-4F62-9F76-B6DBBB7CBEC7}" type="presOf" srcId="{4A92BC60-2933-41DE-8326-3927F05BEC6B}" destId="{85F3319F-08BB-4D36-B41D-5C79EDE096A5}" srcOrd="0" destOrd="0" presId="urn:microsoft.com/office/officeart/2018/2/layout/IconVerticalSolidList"/>
    <dgm:cxn modelId="{12C2049C-0B85-4DEF-85B7-9CF6F03A13BE}" type="presOf" srcId="{83BC2688-9596-4A4D-B2EC-D208FAC3F364}" destId="{5001FF1D-1BFA-4791-B63A-CFA9A731EF69}" srcOrd="0" destOrd="0" presId="urn:microsoft.com/office/officeart/2018/2/layout/IconVerticalSolidList"/>
    <dgm:cxn modelId="{4798DAB4-E93D-4257-BF76-711859FDD5CD}" srcId="{83BC2688-9596-4A4D-B2EC-D208FAC3F364}" destId="{9E10D830-17BC-4846-8645-EFC8C5EFAB77}" srcOrd="3" destOrd="0" parTransId="{A6295528-79EC-497A-9A7E-DB8ECF0C45CD}" sibTransId="{8451F56A-8BBC-42F1-A1DA-9FE0C217369B}"/>
    <dgm:cxn modelId="{E740DBE4-BFE6-4FE0-B33D-D2E920151232}" type="presOf" srcId="{4C4303A4-1D13-438D-BD2D-E41BB63F33EC}" destId="{CC9C2751-BFB8-4FF0-B842-DA0C42D90B47}" srcOrd="0" destOrd="0" presId="urn:microsoft.com/office/officeart/2018/2/layout/IconVerticalSolidList"/>
    <dgm:cxn modelId="{014694F3-E23F-44A3-9E40-7C26B8E9F3AE}" srcId="{83BC2688-9596-4A4D-B2EC-D208FAC3F364}" destId="{4A92BC60-2933-41DE-8326-3927F05BEC6B}" srcOrd="1" destOrd="0" parTransId="{5C221F0B-A0C4-4157-8553-0BACC1E4CEE7}" sibTransId="{604CFA5D-2E20-4DA5-BFFE-94575429AD31}"/>
    <dgm:cxn modelId="{F3FC19CA-C284-48C2-987F-A451868527D1}" type="presParOf" srcId="{5001FF1D-1BFA-4791-B63A-CFA9A731EF69}" destId="{9AE21F2E-1FCE-4D33-9064-40B218F5A0C1}" srcOrd="0" destOrd="0" presId="urn:microsoft.com/office/officeart/2018/2/layout/IconVerticalSolidList"/>
    <dgm:cxn modelId="{22F1106D-084A-4AB2-92CF-96EA9F130D85}" type="presParOf" srcId="{9AE21F2E-1FCE-4D33-9064-40B218F5A0C1}" destId="{A5141C95-8D9D-4C3B-A9CA-8BB41E97B747}" srcOrd="0" destOrd="0" presId="urn:microsoft.com/office/officeart/2018/2/layout/IconVerticalSolidList"/>
    <dgm:cxn modelId="{E1974789-7497-4870-915D-9D565D527722}" type="presParOf" srcId="{9AE21F2E-1FCE-4D33-9064-40B218F5A0C1}" destId="{16254A7C-C856-4832-A250-CC1A2A2D7CA6}" srcOrd="1" destOrd="0" presId="urn:microsoft.com/office/officeart/2018/2/layout/IconVerticalSolidList"/>
    <dgm:cxn modelId="{B889265D-1C2A-4308-B421-2738CF4ED25B}" type="presParOf" srcId="{9AE21F2E-1FCE-4D33-9064-40B218F5A0C1}" destId="{7031F273-108B-4B8C-83A6-C9BEEFE5D7AC}" srcOrd="2" destOrd="0" presId="urn:microsoft.com/office/officeart/2018/2/layout/IconVerticalSolidList"/>
    <dgm:cxn modelId="{C992D53D-F476-440B-8290-FD6E7D436948}" type="presParOf" srcId="{9AE21F2E-1FCE-4D33-9064-40B218F5A0C1}" destId="{CC9C2751-BFB8-4FF0-B842-DA0C42D90B47}" srcOrd="3" destOrd="0" presId="urn:microsoft.com/office/officeart/2018/2/layout/IconVerticalSolidList"/>
    <dgm:cxn modelId="{394C24B0-D1F0-4ECE-A798-AF10B7A7EDD1}" type="presParOf" srcId="{5001FF1D-1BFA-4791-B63A-CFA9A731EF69}" destId="{A5501F7D-83E7-4E49-9C84-4CF1BD1DF714}" srcOrd="1" destOrd="0" presId="urn:microsoft.com/office/officeart/2018/2/layout/IconVerticalSolidList"/>
    <dgm:cxn modelId="{4C1AC6F6-C929-41ED-B745-EF5CB352C446}" type="presParOf" srcId="{5001FF1D-1BFA-4791-B63A-CFA9A731EF69}" destId="{DCDA2D22-53A8-424B-B315-973AE20E87C2}" srcOrd="2" destOrd="0" presId="urn:microsoft.com/office/officeart/2018/2/layout/IconVerticalSolidList"/>
    <dgm:cxn modelId="{0863F2BC-D47D-4626-9D40-CE227B012829}" type="presParOf" srcId="{DCDA2D22-53A8-424B-B315-973AE20E87C2}" destId="{47F168AF-DF09-4947-8592-89EE496079FD}" srcOrd="0" destOrd="0" presId="urn:microsoft.com/office/officeart/2018/2/layout/IconVerticalSolidList"/>
    <dgm:cxn modelId="{4C78E4ED-8A77-4AAD-AA9B-F688F4B2F840}" type="presParOf" srcId="{DCDA2D22-53A8-424B-B315-973AE20E87C2}" destId="{8342EADB-4E81-40AA-BA86-12317BBD9A9C}" srcOrd="1" destOrd="0" presId="urn:microsoft.com/office/officeart/2018/2/layout/IconVerticalSolidList"/>
    <dgm:cxn modelId="{8A7E48E3-8E7B-4067-A412-EDB0CB11222E}" type="presParOf" srcId="{DCDA2D22-53A8-424B-B315-973AE20E87C2}" destId="{C3779F4A-06EF-44BF-A6F1-346E0E2B4526}" srcOrd="2" destOrd="0" presId="urn:microsoft.com/office/officeart/2018/2/layout/IconVerticalSolidList"/>
    <dgm:cxn modelId="{9D9A70CC-74CA-43FE-A1ED-B1AF456B84D5}" type="presParOf" srcId="{DCDA2D22-53A8-424B-B315-973AE20E87C2}" destId="{85F3319F-08BB-4D36-B41D-5C79EDE096A5}" srcOrd="3" destOrd="0" presId="urn:microsoft.com/office/officeart/2018/2/layout/IconVerticalSolidList"/>
    <dgm:cxn modelId="{402B298B-ACF0-459E-81FB-DF411FB79C3C}" type="presParOf" srcId="{5001FF1D-1BFA-4791-B63A-CFA9A731EF69}" destId="{6816238A-7BF3-4342-8825-82942B753DE7}" srcOrd="3" destOrd="0" presId="urn:microsoft.com/office/officeart/2018/2/layout/IconVerticalSolidList"/>
    <dgm:cxn modelId="{A8EE11FF-F07D-4E66-B0AD-799872E0BBDE}" type="presParOf" srcId="{5001FF1D-1BFA-4791-B63A-CFA9A731EF69}" destId="{3AAEF1B1-AEA7-4963-B179-13D68EC962CD}" srcOrd="4" destOrd="0" presId="urn:microsoft.com/office/officeart/2018/2/layout/IconVerticalSolidList"/>
    <dgm:cxn modelId="{90286167-4C83-4BFE-8625-5616230C7657}" type="presParOf" srcId="{3AAEF1B1-AEA7-4963-B179-13D68EC962CD}" destId="{FBF08AE2-3568-41FE-8CEE-711EED683FB9}" srcOrd="0" destOrd="0" presId="urn:microsoft.com/office/officeart/2018/2/layout/IconVerticalSolidList"/>
    <dgm:cxn modelId="{99A6F918-A216-4046-A8DC-EBD0CB2FABD8}" type="presParOf" srcId="{3AAEF1B1-AEA7-4963-B179-13D68EC962CD}" destId="{C8B4ECB9-116F-4924-93AC-E7355AF92678}" srcOrd="1" destOrd="0" presId="urn:microsoft.com/office/officeart/2018/2/layout/IconVerticalSolidList"/>
    <dgm:cxn modelId="{0BCE48D5-A63A-4379-A020-B5AC422CC4AA}" type="presParOf" srcId="{3AAEF1B1-AEA7-4963-B179-13D68EC962CD}" destId="{2A13A967-2E11-44EA-87EF-951AE522C37D}" srcOrd="2" destOrd="0" presId="urn:microsoft.com/office/officeart/2018/2/layout/IconVerticalSolidList"/>
    <dgm:cxn modelId="{77B5FC3F-6CFC-4925-A9F5-A87958C7394D}" type="presParOf" srcId="{3AAEF1B1-AEA7-4963-B179-13D68EC962CD}" destId="{99A24DD3-E24C-47D2-8B96-F8F09D877216}" srcOrd="3" destOrd="0" presId="urn:microsoft.com/office/officeart/2018/2/layout/IconVerticalSolidList"/>
    <dgm:cxn modelId="{7EA10FDD-CAEC-42F7-B9E0-6915BCD37D25}" type="presParOf" srcId="{5001FF1D-1BFA-4791-B63A-CFA9A731EF69}" destId="{6309065A-C36E-4596-A935-90E30FC8133E}" srcOrd="5" destOrd="0" presId="urn:microsoft.com/office/officeart/2018/2/layout/IconVerticalSolidList"/>
    <dgm:cxn modelId="{9E5F407B-FF05-4BD7-9A42-B6DE847E5B4A}" type="presParOf" srcId="{5001FF1D-1BFA-4791-B63A-CFA9A731EF69}" destId="{9ECF03A4-2F9B-4CDB-8FC2-6B22BAD42043}" srcOrd="6" destOrd="0" presId="urn:microsoft.com/office/officeart/2018/2/layout/IconVerticalSolidList"/>
    <dgm:cxn modelId="{975AD6ED-07D6-4B9D-97E4-35CB564E42D9}" type="presParOf" srcId="{9ECF03A4-2F9B-4CDB-8FC2-6B22BAD42043}" destId="{CF8B8B25-C696-4C85-8FF1-8B5C1CF515AD}" srcOrd="0" destOrd="0" presId="urn:microsoft.com/office/officeart/2018/2/layout/IconVerticalSolidList"/>
    <dgm:cxn modelId="{E48084ED-05AE-4930-B4DB-AA57BBF2E0BD}" type="presParOf" srcId="{9ECF03A4-2F9B-4CDB-8FC2-6B22BAD42043}" destId="{D40238DD-C13C-474D-B9E3-222174282B68}" srcOrd="1" destOrd="0" presId="urn:microsoft.com/office/officeart/2018/2/layout/IconVerticalSolidList"/>
    <dgm:cxn modelId="{DBCA73F7-DCB5-4B26-B6D0-A9C4606323FB}" type="presParOf" srcId="{9ECF03A4-2F9B-4CDB-8FC2-6B22BAD42043}" destId="{4C9046B0-2AEC-4FF8-AFF1-E87F95889B80}" srcOrd="2" destOrd="0" presId="urn:microsoft.com/office/officeart/2018/2/layout/IconVerticalSolidList"/>
    <dgm:cxn modelId="{9791086E-AFC3-4474-B8DE-70CD7FAC59B6}" type="presParOf" srcId="{9ECF03A4-2F9B-4CDB-8FC2-6B22BAD42043}" destId="{8C217256-4926-49BD-9289-BE25E018208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3BC2688-9596-4A4D-B2EC-D208FAC3F364}"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4C4303A4-1D13-438D-BD2D-E41BB63F33EC}">
      <dgm:prSet/>
      <dgm:spPr/>
      <dgm:t>
        <a:bodyPr/>
        <a:lstStyle/>
        <a:p>
          <a:r>
            <a:rPr lang="en-US" b="1" dirty="0"/>
            <a:t>Expand Project: </a:t>
          </a:r>
          <a:r>
            <a:rPr lang="en-US" dirty="0"/>
            <a:t>Take a deeper approach to how these insights connect to player performance.</a:t>
          </a:r>
        </a:p>
      </dgm:t>
    </dgm:pt>
    <dgm:pt modelId="{1BEEC49A-613A-48E4-8C70-9866EAEA6947}" type="parTrans" cxnId="{D18E5E7D-2C2B-4E12-AB02-4292C2D73F3B}">
      <dgm:prSet/>
      <dgm:spPr/>
      <dgm:t>
        <a:bodyPr/>
        <a:lstStyle/>
        <a:p>
          <a:endParaRPr lang="en-US"/>
        </a:p>
      </dgm:t>
    </dgm:pt>
    <dgm:pt modelId="{FCDDEB4D-05C6-4202-90B9-200189EE4A14}" type="sibTrans" cxnId="{D18E5E7D-2C2B-4E12-AB02-4292C2D73F3B}">
      <dgm:prSet/>
      <dgm:spPr/>
      <dgm:t>
        <a:bodyPr/>
        <a:lstStyle/>
        <a:p>
          <a:endParaRPr lang="en-US"/>
        </a:p>
      </dgm:t>
    </dgm:pt>
    <dgm:pt modelId="{4A92BC60-2933-41DE-8326-3927F05BEC6B}">
      <dgm:prSet custT="1"/>
      <dgm:spPr/>
      <dgm:t>
        <a:bodyPr/>
        <a:lstStyle/>
        <a:p>
          <a:r>
            <a:rPr lang="en-US" sz="2700" b="1" kern="1200" dirty="0"/>
            <a:t>NIL Deals: </a:t>
          </a:r>
          <a:r>
            <a:rPr lang="en-US" sz="2700" kern="1200" dirty="0">
              <a:solidFill>
                <a:prstClr val="black">
                  <a:hueOff val="0"/>
                  <a:satOff val="0"/>
                  <a:lumOff val="0"/>
                  <a:alphaOff val="0"/>
                </a:prstClr>
              </a:solidFill>
              <a:latin typeface="Aptos" panose="02110004020202020204"/>
              <a:ea typeface="+mn-ea"/>
              <a:cs typeface="+mn-cs"/>
            </a:rPr>
            <a:t>How can these stats impact NIL deals for collegiate athletes?</a:t>
          </a:r>
        </a:p>
      </dgm:t>
    </dgm:pt>
    <dgm:pt modelId="{5C221F0B-A0C4-4157-8553-0BACC1E4CEE7}" type="parTrans" cxnId="{014694F3-E23F-44A3-9E40-7C26B8E9F3AE}">
      <dgm:prSet/>
      <dgm:spPr/>
      <dgm:t>
        <a:bodyPr/>
        <a:lstStyle/>
        <a:p>
          <a:endParaRPr lang="en-US"/>
        </a:p>
      </dgm:t>
    </dgm:pt>
    <dgm:pt modelId="{604CFA5D-2E20-4DA5-BFFE-94575429AD31}" type="sibTrans" cxnId="{014694F3-E23F-44A3-9E40-7C26B8E9F3AE}">
      <dgm:prSet/>
      <dgm:spPr/>
      <dgm:t>
        <a:bodyPr/>
        <a:lstStyle/>
        <a:p>
          <a:endParaRPr lang="en-US"/>
        </a:p>
      </dgm:t>
    </dgm:pt>
    <dgm:pt modelId="{A62A3ADC-993D-4E82-9408-D9054C5072F3}">
      <dgm:prSet/>
      <dgm:spPr/>
      <dgm:t>
        <a:bodyPr/>
        <a:lstStyle/>
        <a:p>
          <a:r>
            <a:rPr lang="en-US" b="1" dirty="0"/>
            <a:t>Refining Models: </a:t>
          </a:r>
          <a:r>
            <a:rPr lang="en-US" dirty="0"/>
            <a:t>Developing more accurate models with updated PLL data.</a:t>
          </a:r>
        </a:p>
      </dgm:t>
    </dgm:pt>
    <dgm:pt modelId="{1AA2D884-CBF4-42E9-9CBB-7DB89D10C141}" type="parTrans" cxnId="{886D8C17-1280-4E14-8001-8407A116E3BD}">
      <dgm:prSet/>
      <dgm:spPr/>
      <dgm:t>
        <a:bodyPr/>
        <a:lstStyle/>
        <a:p>
          <a:endParaRPr lang="en-US"/>
        </a:p>
      </dgm:t>
    </dgm:pt>
    <dgm:pt modelId="{CC7F7CFA-6B56-41A0-872E-2874062DAAB3}" type="sibTrans" cxnId="{886D8C17-1280-4E14-8001-8407A116E3BD}">
      <dgm:prSet/>
      <dgm:spPr/>
      <dgm:t>
        <a:bodyPr/>
        <a:lstStyle/>
        <a:p>
          <a:endParaRPr lang="en-US"/>
        </a:p>
      </dgm:t>
    </dgm:pt>
    <dgm:pt modelId="{9E10D830-17BC-4846-8645-EFC8C5EFAB77}">
      <dgm:prSet/>
      <dgm:spPr/>
      <dgm:t>
        <a:bodyPr/>
        <a:lstStyle/>
        <a:p>
          <a:r>
            <a:rPr lang="en-US" b="1" dirty="0"/>
            <a:t>DSA Labs: </a:t>
          </a:r>
          <a:r>
            <a:rPr lang="en-US" dirty="0">
              <a:solidFill>
                <a:prstClr val="black">
                  <a:hueOff val="0"/>
                  <a:satOff val="0"/>
                  <a:lumOff val="0"/>
                  <a:alphaOff val="0"/>
                </a:prstClr>
              </a:solidFill>
              <a:latin typeface="Aptos" panose="02110004020202020204"/>
              <a:ea typeface="+mn-ea"/>
              <a:cs typeface="+mn-cs"/>
            </a:rPr>
            <a:t>Currently engaging with a Sports Analytics company.</a:t>
          </a:r>
          <a:endParaRPr lang="en-US" dirty="0"/>
        </a:p>
      </dgm:t>
    </dgm:pt>
    <dgm:pt modelId="{A6295528-79EC-497A-9A7E-DB8ECF0C45CD}" type="parTrans" cxnId="{4798DAB4-E93D-4257-BF76-711859FDD5CD}">
      <dgm:prSet/>
      <dgm:spPr/>
      <dgm:t>
        <a:bodyPr/>
        <a:lstStyle/>
        <a:p>
          <a:endParaRPr lang="en-US"/>
        </a:p>
      </dgm:t>
    </dgm:pt>
    <dgm:pt modelId="{8451F56A-8BBC-42F1-A1DA-9FE0C217369B}" type="sibTrans" cxnId="{4798DAB4-E93D-4257-BF76-711859FDD5CD}">
      <dgm:prSet/>
      <dgm:spPr/>
      <dgm:t>
        <a:bodyPr/>
        <a:lstStyle/>
        <a:p>
          <a:endParaRPr lang="en-US"/>
        </a:p>
      </dgm:t>
    </dgm:pt>
    <dgm:pt modelId="{7BBDD201-361E-404A-AE5F-B5A60D1620FF}" type="pres">
      <dgm:prSet presAssocID="{83BC2688-9596-4A4D-B2EC-D208FAC3F364}" presName="vert0" presStyleCnt="0">
        <dgm:presLayoutVars>
          <dgm:dir/>
          <dgm:animOne val="branch"/>
          <dgm:animLvl val="lvl"/>
        </dgm:presLayoutVars>
      </dgm:prSet>
      <dgm:spPr/>
    </dgm:pt>
    <dgm:pt modelId="{AA06A616-F400-40E5-A378-E66B505E931E}" type="pres">
      <dgm:prSet presAssocID="{4C4303A4-1D13-438D-BD2D-E41BB63F33EC}" presName="thickLine" presStyleLbl="alignNode1" presStyleIdx="0" presStyleCnt="4"/>
      <dgm:spPr/>
    </dgm:pt>
    <dgm:pt modelId="{C1EFEB71-C370-4878-8D85-99B34693C5B1}" type="pres">
      <dgm:prSet presAssocID="{4C4303A4-1D13-438D-BD2D-E41BB63F33EC}" presName="horz1" presStyleCnt="0"/>
      <dgm:spPr/>
    </dgm:pt>
    <dgm:pt modelId="{377E6741-CD36-431E-B638-9D021123AFD6}" type="pres">
      <dgm:prSet presAssocID="{4C4303A4-1D13-438D-BD2D-E41BB63F33EC}" presName="tx1" presStyleLbl="revTx" presStyleIdx="0" presStyleCnt="4"/>
      <dgm:spPr/>
    </dgm:pt>
    <dgm:pt modelId="{F3DD9F14-22F4-46FC-978D-4E21DEA7C1EF}" type="pres">
      <dgm:prSet presAssocID="{4C4303A4-1D13-438D-BD2D-E41BB63F33EC}" presName="vert1" presStyleCnt="0"/>
      <dgm:spPr/>
    </dgm:pt>
    <dgm:pt modelId="{BE5366A6-EFE4-4EB2-AA87-443CEB1116C4}" type="pres">
      <dgm:prSet presAssocID="{4A92BC60-2933-41DE-8326-3927F05BEC6B}" presName="thickLine" presStyleLbl="alignNode1" presStyleIdx="1" presStyleCnt="4"/>
      <dgm:spPr/>
    </dgm:pt>
    <dgm:pt modelId="{B206CE43-EECE-4018-A32F-0D781BDB8507}" type="pres">
      <dgm:prSet presAssocID="{4A92BC60-2933-41DE-8326-3927F05BEC6B}" presName="horz1" presStyleCnt="0"/>
      <dgm:spPr/>
    </dgm:pt>
    <dgm:pt modelId="{821A1B09-86DB-41CC-86CE-063FC802A17B}" type="pres">
      <dgm:prSet presAssocID="{4A92BC60-2933-41DE-8326-3927F05BEC6B}" presName="tx1" presStyleLbl="revTx" presStyleIdx="1" presStyleCnt="4"/>
      <dgm:spPr/>
    </dgm:pt>
    <dgm:pt modelId="{13D15C5B-9EC7-4DDB-9AA9-48BA080E7FB1}" type="pres">
      <dgm:prSet presAssocID="{4A92BC60-2933-41DE-8326-3927F05BEC6B}" presName="vert1" presStyleCnt="0"/>
      <dgm:spPr/>
    </dgm:pt>
    <dgm:pt modelId="{7FA5FD59-6AB2-4110-8732-F86B4234B955}" type="pres">
      <dgm:prSet presAssocID="{A62A3ADC-993D-4E82-9408-D9054C5072F3}" presName="thickLine" presStyleLbl="alignNode1" presStyleIdx="2" presStyleCnt="4"/>
      <dgm:spPr/>
    </dgm:pt>
    <dgm:pt modelId="{BC0731A2-2EB1-444E-946A-2261350D8EF1}" type="pres">
      <dgm:prSet presAssocID="{A62A3ADC-993D-4E82-9408-D9054C5072F3}" presName="horz1" presStyleCnt="0"/>
      <dgm:spPr/>
    </dgm:pt>
    <dgm:pt modelId="{D9DD5020-82EA-49B0-AB95-FB8A927C1BF7}" type="pres">
      <dgm:prSet presAssocID="{A62A3ADC-993D-4E82-9408-D9054C5072F3}" presName="tx1" presStyleLbl="revTx" presStyleIdx="2" presStyleCnt="4"/>
      <dgm:spPr/>
    </dgm:pt>
    <dgm:pt modelId="{A75164A8-D004-4900-A416-29E79B954585}" type="pres">
      <dgm:prSet presAssocID="{A62A3ADC-993D-4E82-9408-D9054C5072F3}" presName="vert1" presStyleCnt="0"/>
      <dgm:spPr/>
    </dgm:pt>
    <dgm:pt modelId="{2AFB2AD8-B6DC-49C4-8B91-F084BA047777}" type="pres">
      <dgm:prSet presAssocID="{9E10D830-17BC-4846-8645-EFC8C5EFAB77}" presName="thickLine" presStyleLbl="alignNode1" presStyleIdx="3" presStyleCnt="4"/>
      <dgm:spPr/>
    </dgm:pt>
    <dgm:pt modelId="{00CAC935-A5F5-4729-90A3-FCB264E75470}" type="pres">
      <dgm:prSet presAssocID="{9E10D830-17BC-4846-8645-EFC8C5EFAB77}" presName="horz1" presStyleCnt="0"/>
      <dgm:spPr/>
    </dgm:pt>
    <dgm:pt modelId="{75C0A671-D29A-49AE-BF1D-56B60FFC3651}" type="pres">
      <dgm:prSet presAssocID="{9E10D830-17BC-4846-8645-EFC8C5EFAB77}" presName="tx1" presStyleLbl="revTx" presStyleIdx="3" presStyleCnt="4"/>
      <dgm:spPr/>
    </dgm:pt>
    <dgm:pt modelId="{2A868252-5C12-4B5E-A24F-03D3140F8F91}" type="pres">
      <dgm:prSet presAssocID="{9E10D830-17BC-4846-8645-EFC8C5EFAB77}" presName="vert1" presStyleCnt="0"/>
      <dgm:spPr/>
    </dgm:pt>
  </dgm:ptLst>
  <dgm:cxnLst>
    <dgm:cxn modelId="{886D8C17-1280-4E14-8001-8407A116E3BD}" srcId="{83BC2688-9596-4A4D-B2EC-D208FAC3F364}" destId="{A62A3ADC-993D-4E82-9408-D9054C5072F3}" srcOrd="2" destOrd="0" parTransId="{1AA2D884-CBF4-42E9-9CBB-7DB89D10C141}" sibTransId="{CC7F7CFA-6B56-41A0-872E-2874062DAAB3}"/>
    <dgm:cxn modelId="{D67DED19-7F00-4F60-BA33-D4F0FFBD00EE}" type="presOf" srcId="{4C4303A4-1D13-438D-BD2D-E41BB63F33EC}" destId="{377E6741-CD36-431E-B638-9D021123AFD6}" srcOrd="0" destOrd="0" presId="urn:microsoft.com/office/officeart/2008/layout/LinedList"/>
    <dgm:cxn modelId="{E6459F30-B956-4378-99D2-4F73582CA883}" type="presOf" srcId="{A62A3ADC-993D-4E82-9408-D9054C5072F3}" destId="{D9DD5020-82EA-49B0-AB95-FB8A927C1BF7}" srcOrd="0" destOrd="0" presId="urn:microsoft.com/office/officeart/2008/layout/LinedList"/>
    <dgm:cxn modelId="{C9CC5056-40A2-449E-A5E1-6DA394E71885}" type="presOf" srcId="{9E10D830-17BC-4846-8645-EFC8C5EFAB77}" destId="{75C0A671-D29A-49AE-BF1D-56B60FFC3651}" srcOrd="0" destOrd="0" presId="urn:microsoft.com/office/officeart/2008/layout/LinedList"/>
    <dgm:cxn modelId="{D18E5E7D-2C2B-4E12-AB02-4292C2D73F3B}" srcId="{83BC2688-9596-4A4D-B2EC-D208FAC3F364}" destId="{4C4303A4-1D13-438D-BD2D-E41BB63F33EC}" srcOrd="0" destOrd="0" parTransId="{1BEEC49A-613A-48E4-8C70-9866EAEA6947}" sibTransId="{FCDDEB4D-05C6-4202-90B9-200189EE4A14}"/>
    <dgm:cxn modelId="{957B5584-B2CC-4EC6-86DC-B565E31366FC}" type="presOf" srcId="{4A92BC60-2933-41DE-8326-3927F05BEC6B}" destId="{821A1B09-86DB-41CC-86CE-063FC802A17B}" srcOrd="0" destOrd="0" presId="urn:microsoft.com/office/officeart/2008/layout/LinedList"/>
    <dgm:cxn modelId="{4798DAB4-E93D-4257-BF76-711859FDD5CD}" srcId="{83BC2688-9596-4A4D-B2EC-D208FAC3F364}" destId="{9E10D830-17BC-4846-8645-EFC8C5EFAB77}" srcOrd="3" destOrd="0" parTransId="{A6295528-79EC-497A-9A7E-DB8ECF0C45CD}" sibTransId="{8451F56A-8BBC-42F1-A1DA-9FE0C217369B}"/>
    <dgm:cxn modelId="{BAABA0BC-E8C9-46A0-BCDD-F648FFFD8357}" type="presOf" srcId="{83BC2688-9596-4A4D-B2EC-D208FAC3F364}" destId="{7BBDD201-361E-404A-AE5F-B5A60D1620FF}" srcOrd="0" destOrd="0" presId="urn:microsoft.com/office/officeart/2008/layout/LinedList"/>
    <dgm:cxn modelId="{014694F3-E23F-44A3-9E40-7C26B8E9F3AE}" srcId="{83BC2688-9596-4A4D-B2EC-D208FAC3F364}" destId="{4A92BC60-2933-41DE-8326-3927F05BEC6B}" srcOrd="1" destOrd="0" parTransId="{5C221F0B-A0C4-4157-8553-0BACC1E4CEE7}" sibTransId="{604CFA5D-2E20-4DA5-BFFE-94575429AD31}"/>
    <dgm:cxn modelId="{D41DE763-1F1C-42D1-9B81-F9B249617037}" type="presParOf" srcId="{7BBDD201-361E-404A-AE5F-B5A60D1620FF}" destId="{AA06A616-F400-40E5-A378-E66B505E931E}" srcOrd="0" destOrd="0" presId="urn:microsoft.com/office/officeart/2008/layout/LinedList"/>
    <dgm:cxn modelId="{F7974180-7BC5-4030-87E9-EAA535611BAB}" type="presParOf" srcId="{7BBDD201-361E-404A-AE5F-B5A60D1620FF}" destId="{C1EFEB71-C370-4878-8D85-99B34693C5B1}" srcOrd="1" destOrd="0" presId="urn:microsoft.com/office/officeart/2008/layout/LinedList"/>
    <dgm:cxn modelId="{6BE420CE-293F-4D17-8F75-EC015FE20B43}" type="presParOf" srcId="{C1EFEB71-C370-4878-8D85-99B34693C5B1}" destId="{377E6741-CD36-431E-B638-9D021123AFD6}" srcOrd="0" destOrd="0" presId="urn:microsoft.com/office/officeart/2008/layout/LinedList"/>
    <dgm:cxn modelId="{E91FEEB9-2EE1-472E-B5FB-6123CE92A182}" type="presParOf" srcId="{C1EFEB71-C370-4878-8D85-99B34693C5B1}" destId="{F3DD9F14-22F4-46FC-978D-4E21DEA7C1EF}" srcOrd="1" destOrd="0" presId="urn:microsoft.com/office/officeart/2008/layout/LinedList"/>
    <dgm:cxn modelId="{4834D13B-7369-480B-A9E7-9A828AEA4A47}" type="presParOf" srcId="{7BBDD201-361E-404A-AE5F-B5A60D1620FF}" destId="{BE5366A6-EFE4-4EB2-AA87-443CEB1116C4}" srcOrd="2" destOrd="0" presId="urn:microsoft.com/office/officeart/2008/layout/LinedList"/>
    <dgm:cxn modelId="{4986A409-2FFB-43DD-8D58-5E3A275184C6}" type="presParOf" srcId="{7BBDD201-361E-404A-AE5F-B5A60D1620FF}" destId="{B206CE43-EECE-4018-A32F-0D781BDB8507}" srcOrd="3" destOrd="0" presId="urn:microsoft.com/office/officeart/2008/layout/LinedList"/>
    <dgm:cxn modelId="{056AB1CF-F490-47C1-83B6-5AABF92CA0EC}" type="presParOf" srcId="{B206CE43-EECE-4018-A32F-0D781BDB8507}" destId="{821A1B09-86DB-41CC-86CE-063FC802A17B}" srcOrd="0" destOrd="0" presId="urn:microsoft.com/office/officeart/2008/layout/LinedList"/>
    <dgm:cxn modelId="{49284393-8452-49CA-8F65-440A17C62750}" type="presParOf" srcId="{B206CE43-EECE-4018-A32F-0D781BDB8507}" destId="{13D15C5B-9EC7-4DDB-9AA9-48BA080E7FB1}" srcOrd="1" destOrd="0" presId="urn:microsoft.com/office/officeart/2008/layout/LinedList"/>
    <dgm:cxn modelId="{2AEE7905-CAF8-4306-99DC-B7582FBD55F4}" type="presParOf" srcId="{7BBDD201-361E-404A-AE5F-B5A60D1620FF}" destId="{7FA5FD59-6AB2-4110-8732-F86B4234B955}" srcOrd="4" destOrd="0" presId="urn:microsoft.com/office/officeart/2008/layout/LinedList"/>
    <dgm:cxn modelId="{F4769CE4-A0DC-4F89-AA74-E9B8100C9A6C}" type="presParOf" srcId="{7BBDD201-361E-404A-AE5F-B5A60D1620FF}" destId="{BC0731A2-2EB1-444E-946A-2261350D8EF1}" srcOrd="5" destOrd="0" presId="urn:microsoft.com/office/officeart/2008/layout/LinedList"/>
    <dgm:cxn modelId="{EFBC1F0F-712A-42FC-8581-37FAA37FBC3F}" type="presParOf" srcId="{BC0731A2-2EB1-444E-946A-2261350D8EF1}" destId="{D9DD5020-82EA-49B0-AB95-FB8A927C1BF7}" srcOrd="0" destOrd="0" presId="urn:microsoft.com/office/officeart/2008/layout/LinedList"/>
    <dgm:cxn modelId="{2760E8A6-5B04-4533-AB17-D9F53474BFDC}" type="presParOf" srcId="{BC0731A2-2EB1-444E-946A-2261350D8EF1}" destId="{A75164A8-D004-4900-A416-29E79B954585}" srcOrd="1" destOrd="0" presId="urn:microsoft.com/office/officeart/2008/layout/LinedList"/>
    <dgm:cxn modelId="{1D12915F-280C-4AF1-8104-64AEA73C33E2}" type="presParOf" srcId="{7BBDD201-361E-404A-AE5F-B5A60D1620FF}" destId="{2AFB2AD8-B6DC-49C4-8B91-F084BA047777}" srcOrd="6" destOrd="0" presId="urn:microsoft.com/office/officeart/2008/layout/LinedList"/>
    <dgm:cxn modelId="{3EEAA033-065A-49E4-819C-40648EA8C3A6}" type="presParOf" srcId="{7BBDD201-361E-404A-AE5F-B5A60D1620FF}" destId="{00CAC935-A5F5-4729-90A3-FCB264E75470}" srcOrd="7" destOrd="0" presId="urn:microsoft.com/office/officeart/2008/layout/LinedList"/>
    <dgm:cxn modelId="{127B183B-645C-421F-8FB1-4783B653EA2D}" type="presParOf" srcId="{00CAC935-A5F5-4729-90A3-FCB264E75470}" destId="{75C0A671-D29A-49AE-BF1D-56B60FFC3651}" srcOrd="0" destOrd="0" presId="urn:microsoft.com/office/officeart/2008/layout/LinedList"/>
    <dgm:cxn modelId="{BA966EC3-9AC3-40CE-9912-84CA5553E31D}" type="presParOf" srcId="{00CAC935-A5F5-4729-90A3-FCB264E75470}" destId="{2A868252-5C12-4B5E-A24F-03D3140F8F9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3BC2688-9596-4A4D-B2EC-D208FAC3F36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C4303A4-1D13-438D-BD2D-E41BB63F33EC}">
      <dgm:prSet/>
      <dgm:spPr/>
      <dgm:t>
        <a:bodyPr/>
        <a:lstStyle/>
        <a:p>
          <a:r>
            <a:rPr lang="en-US" b="1" dirty="0"/>
            <a:t>Potential Bias in Data: </a:t>
          </a:r>
          <a:r>
            <a:rPr lang="en-US" dirty="0"/>
            <a:t>Team-specific trends or limited sample sizes may skew results.</a:t>
          </a:r>
        </a:p>
      </dgm:t>
    </dgm:pt>
    <dgm:pt modelId="{1BEEC49A-613A-48E4-8C70-9866EAEA6947}" type="parTrans" cxnId="{D18E5E7D-2C2B-4E12-AB02-4292C2D73F3B}">
      <dgm:prSet/>
      <dgm:spPr/>
      <dgm:t>
        <a:bodyPr/>
        <a:lstStyle/>
        <a:p>
          <a:endParaRPr lang="en-US"/>
        </a:p>
      </dgm:t>
    </dgm:pt>
    <dgm:pt modelId="{FCDDEB4D-05C6-4202-90B9-200189EE4A14}" type="sibTrans" cxnId="{D18E5E7D-2C2B-4E12-AB02-4292C2D73F3B}">
      <dgm:prSet/>
      <dgm:spPr/>
      <dgm:t>
        <a:bodyPr/>
        <a:lstStyle/>
        <a:p>
          <a:endParaRPr lang="en-US"/>
        </a:p>
      </dgm:t>
    </dgm:pt>
    <dgm:pt modelId="{4A92BC60-2933-41DE-8326-3927F05BEC6B}">
      <dgm:prSet/>
      <dgm:spPr/>
      <dgm:t>
        <a:bodyPr/>
        <a:lstStyle/>
        <a:p>
          <a:r>
            <a:rPr lang="en-US" b="1" dirty="0"/>
            <a:t>Data Accuracy Concerns: </a:t>
          </a:r>
          <a:r>
            <a:rPr lang="en-US" dirty="0"/>
            <a:t>Some inconsistencies, but ongoing refinements may address this.</a:t>
          </a:r>
        </a:p>
      </dgm:t>
    </dgm:pt>
    <dgm:pt modelId="{5C221F0B-A0C4-4157-8553-0BACC1E4CEE7}" type="parTrans" cxnId="{014694F3-E23F-44A3-9E40-7C26B8E9F3AE}">
      <dgm:prSet/>
      <dgm:spPr/>
      <dgm:t>
        <a:bodyPr/>
        <a:lstStyle/>
        <a:p>
          <a:endParaRPr lang="en-US"/>
        </a:p>
      </dgm:t>
    </dgm:pt>
    <dgm:pt modelId="{604CFA5D-2E20-4DA5-BFFE-94575429AD31}" type="sibTrans" cxnId="{014694F3-E23F-44A3-9E40-7C26B8E9F3AE}">
      <dgm:prSet/>
      <dgm:spPr/>
      <dgm:t>
        <a:bodyPr/>
        <a:lstStyle/>
        <a:p>
          <a:endParaRPr lang="en-US"/>
        </a:p>
      </dgm:t>
    </dgm:pt>
    <dgm:pt modelId="{A62A3ADC-993D-4E82-9408-D9054C5072F3}">
      <dgm:prSet/>
      <dgm:spPr/>
      <dgm:t>
        <a:bodyPr/>
        <a:lstStyle/>
        <a:p>
          <a:r>
            <a:rPr lang="en-US" b="1" dirty="0"/>
            <a:t>Missing Key Metrics: </a:t>
          </a:r>
          <a:r>
            <a:rPr lang="en-US" dirty="0"/>
            <a:t>Possession time and touches from the 2019 season are unavailable, limiting full-game analysis.</a:t>
          </a:r>
        </a:p>
      </dgm:t>
    </dgm:pt>
    <dgm:pt modelId="{1AA2D884-CBF4-42E9-9CBB-7DB89D10C141}" type="parTrans" cxnId="{886D8C17-1280-4E14-8001-8407A116E3BD}">
      <dgm:prSet/>
      <dgm:spPr/>
      <dgm:t>
        <a:bodyPr/>
        <a:lstStyle/>
        <a:p>
          <a:endParaRPr lang="en-US"/>
        </a:p>
      </dgm:t>
    </dgm:pt>
    <dgm:pt modelId="{CC7F7CFA-6B56-41A0-872E-2874062DAAB3}" type="sibTrans" cxnId="{886D8C17-1280-4E14-8001-8407A116E3BD}">
      <dgm:prSet/>
      <dgm:spPr/>
      <dgm:t>
        <a:bodyPr/>
        <a:lstStyle/>
        <a:p>
          <a:endParaRPr lang="en-US"/>
        </a:p>
      </dgm:t>
    </dgm:pt>
    <dgm:pt modelId="{9E10D830-17BC-4846-8645-EFC8C5EFAB77}">
      <dgm:prSet/>
      <dgm:spPr/>
      <dgm:t>
        <a:bodyPr/>
        <a:lstStyle/>
        <a:p>
          <a:r>
            <a:rPr lang="en-US" b="1" dirty="0"/>
            <a:t>Expanding Dataset for Better Accuracy: </a:t>
          </a:r>
          <a:r>
            <a:rPr lang="en-US" dirty="0"/>
            <a:t>More seasons or additional features could improve model predictions.</a:t>
          </a:r>
        </a:p>
      </dgm:t>
    </dgm:pt>
    <dgm:pt modelId="{A6295528-79EC-497A-9A7E-DB8ECF0C45CD}" type="parTrans" cxnId="{4798DAB4-E93D-4257-BF76-711859FDD5CD}">
      <dgm:prSet/>
      <dgm:spPr/>
      <dgm:t>
        <a:bodyPr/>
        <a:lstStyle/>
        <a:p>
          <a:endParaRPr lang="en-US"/>
        </a:p>
      </dgm:t>
    </dgm:pt>
    <dgm:pt modelId="{8451F56A-8BBC-42F1-A1DA-9FE0C217369B}" type="sibTrans" cxnId="{4798DAB4-E93D-4257-BF76-711859FDD5CD}">
      <dgm:prSet/>
      <dgm:spPr/>
      <dgm:t>
        <a:bodyPr/>
        <a:lstStyle/>
        <a:p>
          <a:endParaRPr lang="en-US"/>
        </a:p>
      </dgm:t>
    </dgm:pt>
    <dgm:pt modelId="{5001FF1D-1BFA-4791-B63A-CFA9A731EF69}" type="pres">
      <dgm:prSet presAssocID="{83BC2688-9596-4A4D-B2EC-D208FAC3F364}" presName="root" presStyleCnt="0">
        <dgm:presLayoutVars>
          <dgm:dir/>
          <dgm:resizeHandles val="exact"/>
        </dgm:presLayoutVars>
      </dgm:prSet>
      <dgm:spPr/>
    </dgm:pt>
    <dgm:pt modelId="{9AE21F2E-1FCE-4D33-9064-40B218F5A0C1}" type="pres">
      <dgm:prSet presAssocID="{4C4303A4-1D13-438D-BD2D-E41BB63F33EC}" presName="compNode" presStyleCnt="0"/>
      <dgm:spPr/>
    </dgm:pt>
    <dgm:pt modelId="{A5141C95-8D9D-4C3B-A9CA-8BB41E97B747}" type="pres">
      <dgm:prSet presAssocID="{4C4303A4-1D13-438D-BD2D-E41BB63F33EC}" presName="bgRect" presStyleLbl="bgShp" presStyleIdx="0" presStyleCnt="4"/>
      <dgm:spPr/>
    </dgm:pt>
    <dgm:pt modelId="{16254A7C-C856-4832-A250-CC1A2A2D7CA6}" type="pres">
      <dgm:prSet presAssocID="{4C4303A4-1D13-438D-BD2D-E41BB63F33E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7031F273-108B-4B8C-83A6-C9BEEFE5D7AC}" type="pres">
      <dgm:prSet presAssocID="{4C4303A4-1D13-438D-BD2D-E41BB63F33EC}" presName="spaceRect" presStyleCnt="0"/>
      <dgm:spPr/>
    </dgm:pt>
    <dgm:pt modelId="{CC9C2751-BFB8-4FF0-B842-DA0C42D90B47}" type="pres">
      <dgm:prSet presAssocID="{4C4303A4-1D13-438D-BD2D-E41BB63F33EC}" presName="parTx" presStyleLbl="revTx" presStyleIdx="0" presStyleCnt="4">
        <dgm:presLayoutVars>
          <dgm:chMax val="0"/>
          <dgm:chPref val="0"/>
        </dgm:presLayoutVars>
      </dgm:prSet>
      <dgm:spPr/>
    </dgm:pt>
    <dgm:pt modelId="{A5501F7D-83E7-4E49-9C84-4CF1BD1DF714}" type="pres">
      <dgm:prSet presAssocID="{FCDDEB4D-05C6-4202-90B9-200189EE4A14}" presName="sibTrans" presStyleCnt="0"/>
      <dgm:spPr/>
    </dgm:pt>
    <dgm:pt modelId="{DCDA2D22-53A8-424B-B315-973AE20E87C2}" type="pres">
      <dgm:prSet presAssocID="{4A92BC60-2933-41DE-8326-3927F05BEC6B}" presName="compNode" presStyleCnt="0"/>
      <dgm:spPr/>
    </dgm:pt>
    <dgm:pt modelId="{47F168AF-DF09-4947-8592-89EE496079FD}" type="pres">
      <dgm:prSet presAssocID="{4A92BC60-2933-41DE-8326-3927F05BEC6B}" presName="bgRect" presStyleLbl="bgShp" presStyleIdx="1" presStyleCnt="4"/>
      <dgm:spPr/>
    </dgm:pt>
    <dgm:pt modelId="{8342EADB-4E81-40AA-BA86-12317BBD9A9C}" type="pres">
      <dgm:prSet presAssocID="{4A92BC60-2933-41DE-8326-3927F05BEC6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ext>
      </dgm:extLst>
    </dgm:pt>
    <dgm:pt modelId="{C3779F4A-06EF-44BF-A6F1-346E0E2B4526}" type="pres">
      <dgm:prSet presAssocID="{4A92BC60-2933-41DE-8326-3927F05BEC6B}" presName="spaceRect" presStyleCnt="0"/>
      <dgm:spPr/>
    </dgm:pt>
    <dgm:pt modelId="{85F3319F-08BB-4D36-B41D-5C79EDE096A5}" type="pres">
      <dgm:prSet presAssocID="{4A92BC60-2933-41DE-8326-3927F05BEC6B}" presName="parTx" presStyleLbl="revTx" presStyleIdx="1" presStyleCnt="4">
        <dgm:presLayoutVars>
          <dgm:chMax val="0"/>
          <dgm:chPref val="0"/>
        </dgm:presLayoutVars>
      </dgm:prSet>
      <dgm:spPr/>
    </dgm:pt>
    <dgm:pt modelId="{6816238A-7BF3-4342-8825-82942B753DE7}" type="pres">
      <dgm:prSet presAssocID="{604CFA5D-2E20-4DA5-BFFE-94575429AD31}" presName="sibTrans" presStyleCnt="0"/>
      <dgm:spPr/>
    </dgm:pt>
    <dgm:pt modelId="{3AAEF1B1-AEA7-4963-B179-13D68EC962CD}" type="pres">
      <dgm:prSet presAssocID="{A62A3ADC-993D-4E82-9408-D9054C5072F3}" presName="compNode" presStyleCnt="0"/>
      <dgm:spPr/>
    </dgm:pt>
    <dgm:pt modelId="{FBF08AE2-3568-41FE-8CEE-711EED683FB9}" type="pres">
      <dgm:prSet presAssocID="{A62A3ADC-993D-4E82-9408-D9054C5072F3}" presName="bgRect" presStyleLbl="bgShp" presStyleIdx="2" presStyleCnt="4"/>
      <dgm:spPr/>
    </dgm:pt>
    <dgm:pt modelId="{C8B4ECB9-116F-4924-93AC-E7355AF92678}" type="pres">
      <dgm:prSet presAssocID="{A62A3ADC-993D-4E82-9408-D9054C5072F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2A13A967-2E11-44EA-87EF-951AE522C37D}" type="pres">
      <dgm:prSet presAssocID="{A62A3ADC-993D-4E82-9408-D9054C5072F3}" presName="spaceRect" presStyleCnt="0"/>
      <dgm:spPr/>
    </dgm:pt>
    <dgm:pt modelId="{99A24DD3-E24C-47D2-8B96-F8F09D877216}" type="pres">
      <dgm:prSet presAssocID="{A62A3ADC-993D-4E82-9408-D9054C5072F3}" presName="parTx" presStyleLbl="revTx" presStyleIdx="2" presStyleCnt="4">
        <dgm:presLayoutVars>
          <dgm:chMax val="0"/>
          <dgm:chPref val="0"/>
        </dgm:presLayoutVars>
      </dgm:prSet>
      <dgm:spPr/>
    </dgm:pt>
    <dgm:pt modelId="{6309065A-C36E-4596-A935-90E30FC8133E}" type="pres">
      <dgm:prSet presAssocID="{CC7F7CFA-6B56-41A0-872E-2874062DAAB3}" presName="sibTrans" presStyleCnt="0"/>
      <dgm:spPr/>
    </dgm:pt>
    <dgm:pt modelId="{9ECF03A4-2F9B-4CDB-8FC2-6B22BAD42043}" type="pres">
      <dgm:prSet presAssocID="{9E10D830-17BC-4846-8645-EFC8C5EFAB77}" presName="compNode" presStyleCnt="0"/>
      <dgm:spPr/>
    </dgm:pt>
    <dgm:pt modelId="{CF8B8B25-C696-4C85-8FF1-8B5C1CF515AD}" type="pres">
      <dgm:prSet presAssocID="{9E10D830-17BC-4846-8645-EFC8C5EFAB77}" presName="bgRect" presStyleLbl="bgShp" presStyleIdx="3" presStyleCnt="4" custLinFactNeighborX="-11040" custLinFactNeighborY="18440"/>
      <dgm:spPr/>
    </dgm:pt>
    <dgm:pt modelId="{D40238DD-C13C-474D-B9E3-222174282B68}" type="pres">
      <dgm:prSet presAssocID="{9E10D830-17BC-4846-8645-EFC8C5EFAB7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llseye"/>
        </a:ext>
      </dgm:extLst>
    </dgm:pt>
    <dgm:pt modelId="{4C9046B0-2AEC-4FF8-AFF1-E87F95889B80}" type="pres">
      <dgm:prSet presAssocID="{9E10D830-17BC-4846-8645-EFC8C5EFAB77}" presName="spaceRect" presStyleCnt="0"/>
      <dgm:spPr/>
    </dgm:pt>
    <dgm:pt modelId="{8C217256-4926-49BD-9289-BE25E0182086}" type="pres">
      <dgm:prSet presAssocID="{9E10D830-17BC-4846-8645-EFC8C5EFAB77}" presName="parTx" presStyleLbl="revTx" presStyleIdx="3" presStyleCnt="4">
        <dgm:presLayoutVars>
          <dgm:chMax val="0"/>
          <dgm:chPref val="0"/>
        </dgm:presLayoutVars>
      </dgm:prSet>
      <dgm:spPr/>
    </dgm:pt>
  </dgm:ptLst>
  <dgm:cxnLst>
    <dgm:cxn modelId="{886D8C17-1280-4E14-8001-8407A116E3BD}" srcId="{83BC2688-9596-4A4D-B2EC-D208FAC3F364}" destId="{A62A3ADC-993D-4E82-9408-D9054C5072F3}" srcOrd="2" destOrd="0" parTransId="{1AA2D884-CBF4-42E9-9CBB-7DB89D10C141}" sibTransId="{CC7F7CFA-6B56-41A0-872E-2874062DAAB3}"/>
    <dgm:cxn modelId="{60CCBD45-2879-4BD2-8F63-E7491D4A9705}" type="presOf" srcId="{A62A3ADC-993D-4E82-9408-D9054C5072F3}" destId="{99A24DD3-E24C-47D2-8B96-F8F09D877216}" srcOrd="0" destOrd="0" presId="urn:microsoft.com/office/officeart/2018/2/layout/IconVerticalSolidList"/>
    <dgm:cxn modelId="{D18E5E7D-2C2B-4E12-AB02-4292C2D73F3B}" srcId="{83BC2688-9596-4A4D-B2EC-D208FAC3F364}" destId="{4C4303A4-1D13-438D-BD2D-E41BB63F33EC}" srcOrd="0" destOrd="0" parTransId="{1BEEC49A-613A-48E4-8C70-9866EAEA6947}" sibTransId="{FCDDEB4D-05C6-4202-90B9-200189EE4A14}"/>
    <dgm:cxn modelId="{7F12DB8B-C908-4738-9326-05CD81EBB4F0}" type="presOf" srcId="{9E10D830-17BC-4846-8645-EFC8C5EFAB77}" destId="{8C217256-4926-49BD-9289-BE25E0182086}" srcOrd="0" destOrd="0" presId="urn:microsoft.com/office/officeart/2018/2/layout/IconVerticalSolidList"/>
    <dgm:cxn modelId="{8DC32F94-1E78-4F62-9F76-B6DBBB7CBEC7}" type="presOf" srcId="{4A92BC60-2933-41DE-8326-3927F05BEC6B}" destId="{85F3319F-08BB-4D36-B41D-5C79EDE096A5}" srcOrd="0" destOrd="0" presId="urn:microsoft.com/office/officeart/2018/2/layout/IconVerticalSolidList"/>
    <dgm:cxn modelId="{12C2049C-0B85-4DEF-85B7-9CF6F03A13BE}" type="presOf" srcId="{83BC2688-9596-4A4D-B2EC-D208FAC3F364}" destId="{5001FF1D-1BFA-4791-B63A-CFA9A731EF69}" srcOrd="0" destOrd="0" presId="urn:microsoft.com/office/officeart/2018/2/layout/IconVerticalSolidList"/>
    <dgm:cxn modelId="{4798DAB4-E93D-4257-BF76-711859FDD5CD}" srcId="{83BC2688-9596-4A4D-B2EC-D208FAC3F364}" destId="{9E10D830-17BC-4846-8645-EFC8C5EFAB77}" srcOrd="3" destOrd="0" parTransId="{A6295528-79EC-497A-9A7E-DB8ECF0C45CD}" sibTransId="{8451F56A-8BBC-42F1-A1DA-9FE0C217369B}"/>
    <dgm:cxn modelId="{E740DBE4-BFE6-4FE0-B33D-D2E920151232}" type="presOf" srcId="{4C4303A4-1D13-438D-BD2D-E41BB63F33EC}" destId="{CC9C2751-BFB8-4FF0-B842-DA0C42D90B47}" srcOrd="0" destOrd="0" presId="urn:microsoft.com/office/officeart/2018/2/layout/IconVerticalSolidList"/>
    <dgm:cxn modelId="{014694F3-E23F-44A3-9E40-7C26B8E9F3AE}" srcId="{83BC2688-9596-4A4D-B2EC-D208FAC3F364}" destId="{4A92BC60-2933-41DE-8326-3927F05BEC6B}" srcOrd="1" destOrd="0" parTransId="{5C221F0B-A0C4-4157-8553-0BACC1E4CEE7}" sibTransId="{604CFA5D-2E20-4DA5-BFFE-94575429AD31}"/>
    <dgm:cxn modelId="{F3FC19CA-C284-48C2-987F-A451868527D1}" type="presParOf" srcId="{5001FF1D-1BFA-4791-B63A-CFA9A731EF69}" destId="{9AE21F2E-1FCE-4D33-9064-40B218F5A0C1}" srcOrd="0" destOrd="0" presId="urn:microsoft.com/office/officeart/2018/2/layout/IconVerticalSolidList"/>
    <dgm:cxn modelId="{22F1106D-084A-4AB2-92CF-96EA9F130D85}" type="presParOf" srcId="{9AE21F2E-1FCE-4D33-9064-40B218F5A0C1}" destId="{A5141C95-8D9D-4C3B-A9CA-8BB41E97B747}" srcOrd="0" destOrd="0" presId="urn:microsoft.com/office/officeart/2018/2/layout/IconVerticalSolidList"/>
    <dgm:cxn modelId="{E1974789-7497-4870-915D-9D565D527722}" type="presParOf" srcId="{9AE21F2E-1FCE-4D33-9064-40B218F5A0C1}" destId="{16254A7C-C856-4832-A250-CC1A2A2D7CA6}" srcOrd="1" destOrd="0" presId="urn:microsoft.com/office/officeart/2018/2/layout/IconVerticalSolidList"/>
    <dgm:cxn modelId="{B889265D-1C2A-4308-B421-2738CF4ED25B}" type="presParOf" srcId="{9AE21F2E-1FCE-4D33-9064-40B218F5A0C1}" destId="{7031F273-108B-4B8C-83A6-C9BEEFE5D7AC}" srcOrd="2" destOrd="0" presId="urn:microsoft.com/office/officeart/2018/2/layout/IconVerticalSolidList"/>
    <dgm:cxn modelId="{C992D53D-F476-440B-8290-FD6E7D436948}" type="presParOf" srcId="{9AE21F2E-1FCE-4D33-9064-40B218F5A0C1}" destId="{CC9C2751-BFB8-4FF0-B842-DA0C42D90B47}" srcOrd="3" destOrd="0" presId="urn:microsoft.com/office/officeart/2018/2/layout/IconVerticalSolidList"/>
    <dgm:cxn modelId="{394C24B0-D1F0-4ECE-A798-AF10B7A7EDD1}" type="presParOf" srcId="{5001FF1D-1BFA-4791-B63A-CFA9A731EF69}" destId="{A5501F7D-83E7-4E49-9C84-4CF1BD1DF714}" srcOrd="1" destOrd="0" presId="urn:microsoft.com/office/officeart/2018/2/layout/IconVerticalSolidList"/>
    <dgm:cxn modelId="{4C1AC6F6-C929-41ED-B745-EF5CB352C446}" type="presParOf" srcId="{5001FF1D-1BFA-4791-B63A-CFA9A731EF69}" destId="{DCDA2D22-53A8-424B-B315-973AE20E87C2}" srcOrd="2" destOrd="0" presId="urn:microsoft.com/office/officeart/2018/2/layout/IconVerticalSolidList"/>
    <dgm:cxn modelId="{0863F2BC-D47D-4626-9D40-CE227B012829}" type="presParOf" srcId="{DCDA2D22-53A8-424B-B315-973AE20E87C2}" destId="{47F168AF-DF09-4947-8592-89EE496079FD}" srcOrd="0" destOrd="0" presId="urn:microsoft.com/office/officeart/2018/2/layout/IconVerticalSolidList"/>
    <dgm:cxn modelId="{4C78E4ED-8A77-4AAD-AA9B-F688F4B2F840}" type="presParOf" srcId="{DCDA2D22-53A8-424B-B315-973AE20E87C2}" destId="{8342EADB-4E81-40AA-BA86-12317BBD9A9C}" srcOrd="1" destOrd="0" presId="urn:microsoft.com/office/officeart/2018/2/layout/IconVerticalSolidList"/>
    <dgm:cxn modelId="{8A7E48E3-8E7B-4067-A412-EDB0CB11222E}" type="presParOf" srcId="{DCDA2D22-53A8-424B-B315-973AE20E87C2}" destId="{C3779F4A-06EF-44BF-A6F1-346E0E2B4526}" srcOrd="2" destOrd="0" presId="urn:microsoft.com/office/officeart/2018/2/layout/IconVerticalSolidList"/>
    <dgm:cxn modelId="{9D9A70CC-74CA-43FE-A1ED-B1AF456B84D5}" type="presParOf" srcId="{DCDA2D22-53A8-424B-B315-973AE20E87C2}" destId="{85F3319F-08BB-4D36-B41D-5C79EDE096A5}" srcOrd="3" destOrd="0" presId="urn:microsoft.com/office/officeart/2018/2/layout/IconVerticalSolidList"/>
    <dgm:cxn modelId="{402B298B-ACF0-459E-81FB-DF411FB79C3C}" type="presParOf" srcId="{5001FF1D-1BFA-4791-B63A-CFA9A731EF69}" destId="{6816238A-7BF3-4342-8825-82942B753DE7}" srcOrd="3" destOrd="0" presId="urn:microsoft.com/office/officeart/2018/2/layout/IconVerticalSolidList"/>
    <dgm:cxn modelId="{A8EE11FF-F07D-4E66-B0AD-799872E0BBDE}" type="presParOf" srcId="{5001FF1D-1BFA-4791-B63A-CFA9A731EF69}" destId="{3AAEF1B1-AEA7-4963-B179-13D68EC962CD}" srcOrd="4" destOrd="0" presId="urn:microsoft.com/office/officeart/2018/2/layout/IconVerticalSolidList"/>
    <dgm:cxn modelId="{90286167-4C83-4BFE-8625-5616230C7657}" type="presParOf" srcId="{3AAEF1B1-AEA7-4963-B179-13D68EC962CD}" destId="{FBF08AE2-3568-41FE-8CEE-711EED683FB9}" srcOrd="0" destOrd="0" presId="urn:microsoft.com/office/officeart/2018/2/layout/IconVerticalSolidList"/>
    <dgm:cxn modelId="{99A6F918-A216-4046-A8DC-EBD0CB2FABD8}" type="presParOf" srcId="{3AAEF1B1-AEA7-4963-B179-13D68EC962CD}" destId="{C8B4ECB9-116F-4924-93AC-E7355AF92678}" srcOrd="1" destOrd="0" presId="urn:microsoft.com/office/officeart/2018/2/layout/IconVerticalSolidList"/>
    <dgm:cxn modelId="{0BCE48D5-A63A-4379-A020-B5AC422CC4AA}" type="presParOf" srcId="{3AAEF1B1-AEA7-4963-B179-13D68EC962CD}" destId="{2A13A967-2E11-44EA-87EF-951AE522C37D}" srcOrd="2" destOrd="0" presId="urn:microsoft.com/office/officeart/2018/2/layout/IconVerticalSolidList"/>
    <dgm:cxn modelId="{77B5FC3F-6CFC-4925-A9F5-A87958C7394D}" type="presParOf" srcId="{3AAEF1B1-AEA7-4963-B179-13D68EC962CD}" destId="{99A24DD3-E24C-47D2-8B96-F8F09D877216}" srcOrd="3" destOrd="0" presId="urn:microsoft.com/office/officeart/2018/2/layout/IconVerticalSolidList"/>
    <dgm:cxn modelId="{7EA10FDD-CAEC-42F7-B9E0-6915BCD37D25}" type="presParOf" srcId="{5001FF1D-1BFA-4791-B63A-CFA9A731EF69}" destId="{6309065A-C36E-4596-A935-90E30FC8133E}" srcOrd="5" destOrd="0" presId="urn:microsoft.com/office/officeart/2018/2/layout/IconVerticalSolidList"/>
    <dgm:cxn modelId="{9E5F407B-FF05-4BD7-9A42-B6DE847E5B4A}" type="presParOf" srcId="{5001FF1D-1BFA-4791-B63A-CFA9A731EF69}" destId="{9ECF03A4-2F9B-4CDB-8FC2-6B22BAD42043}" srcOrd="6" destOrd="0" presId="urn:microsoft.com/office/officeart/2018/2/layout/IconVerticalSolidList"/>
    <dgm:cxn modelId="{975AD6ED-07D6-4B9D-97E4-35CB564E42D9}" type="presParOf" srcId="{9ECF03A4-2F9B-4CDB-8FC2-6B22BAD42043}" destId="{CF8B8B25-C696-4C85-8FF1-8B5C1CF515AD}" srcOrd="0" destOrd="0" presId="urn:microsoft.com/office/officeart/2018/2/layout/IconVerticalSolidList"/>
    <dgm:cxn modelId="{E48084ED-05AE-4930-B4DB-AA57BBF2E0BD}" type="presParOf" srcId="{9ECF03A4-2F9B-4CDB-8FC2-6B22BAD42043}" destId="{D40238DD-C13C-474D-B9E3-222174282B68}" srcOrd="1" destOrd="0" presId="urn:microsoft.com/office/officeart/2018/2/layout/IconVerticalSolidList"/>
    <dgm:cxn modelId="{DBCA73F7-DCB5-4B26-B6D0-A9C4606323FB}" type="presParOf" srcId="{9ECF03A4-2F9B-4CDB-8FC2-6B22BAD42043}" destId="{4C9046B0-2AEC-4FF8-AFF1-E87F95889B80}" srcOrd="2" destOrd="0" presId="urn:microsoft.com/office/officeart/2018/2/layout/IconVerticalSolidList"/>
    <dgm:cxn modelId="{9791086E-AFC3-4474-B8DE-70CD7FAC59B6}" type="presParOf" srcId="{9ECF03A4-2F9B-4CDB-8FC2-6B22BAD42043}" destId="{8C217256-4926-49BD-9289-BE25E018208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3BC2688-9596-4A4D-B2EC-D208FAC3F36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C4303A4-1D13-438D-BD2D-E41BB63F33EC}">
      <dgm:prSet custT="1"/>
      <dgm:spPr/>
      <dgm:t>
        <a:bodyPr/>
        <a:lstStyle/>
        <a:p>
          <a:pPr>
            <a:lnSpc>
              <a:spcPct val="100000"/>
            </a:lnSpc>
          </a:pPr>
          <a:r>
            <a:rPr lang="en-US" sz="2500" b="1" dirty="0"/>
            <a:t>Passion Project: </a:t>
          </a:r>
          <a:r>
            <a:rPr lang="en-US" sz="2300" dirty="0"/>
            <a:t>Currently collaborating with a startup to apply sports data-driven solutions.</a:t>
          </a:r>
        </a:p>
      </dgm:t>
    </dgm:pt>
    <dgm:pt modelId="{1BEEC49A-613A-48E4-8C70-9866EAEA6947}" type="parTrans" cxnId="{D18E5E7D-2C2B-4E12-AB02-4292C2D73F3B}">
      <dgm:prSet/>
      <dgm:spPr/>
      <dgm:t>
        <a:bodyPr/>
        <a:lstStyle/>
        <a:p>
          <a:endParaRPr lang="en-US"/>
        </a:p>
      </dgm:t>
    </dgm:pt>
    <dgm:pt modelId="{FCDDEB4D-05C6-4202-90B9-200189EE4A14}" type="sibTrans" cxnId="{D18E5E7D-2C2B-4E12-AB02-4292C2D73F3B}">
      <dgm:prSet/>
      <dgm:spPr/>
      <dgm:t>
        <a:bodyPr/>
        <a:lstStyle/>
        <a:p>
          <a:endParaRPr lang="en-US"/>
        </a:p>
      </dgm:t>
    </dgm:pt>
    <dgm:pt modelId="{5001FF1D-1BFA-4791-B63A-CFA9A731EF69}" type="pres">
      <dgm:prSet presAssocID="{83BC2688-9596-4A4D-B2EC-D208FAC3F364}" presName="root" presStyleCnt="0">
        <dgm:presLayoutVars>
          <dgm:dir/>
          <dgm:resizeHandles val="exact"/>
        </dgm:presLayoutVars>
      </dgm:prSet>
      <dgm:spPr/>
    </dgm:pt>
    <dgm:pt modelId="{9AE21F2E-1FCE-4D33-9064-40B218F5A0C1}" type="pres">
      <dgm:prSet presAssocID="{4C4303A4-1D13-438D-BD2D-E41BB63F33EC}" presName="compNode" presStyleCnt="0"/>
      <dgm:spPr/>
    </dgm:pt>
    <dgm:pt modelId="{A5141C95-8D9D-4C3B-A9CA-8BB41E97B747}" type="pres">
      <dgm:prSet presAssocID="{4C4303A4-1D13-438D-BD2D-E41BB63F33EC}" presName="bgRect" presStyleLbl="bgShp" presStyleIdx="0" presStyleCnt="1" custLinFactNeighborX="583" custLinFactNeighborY="2611"/>
      <dgm:spPr/>
    </dgm:pt>
    <dgm:pt modelId="{16254A7C-C856-4832-A250-CC1A2A2D7CA6}" type="pres">
      <dgm:prSet presAssocID="{4C4303A4-1D13-438D-BD2D-E41BB63F33EC}" presName="iconRect" presStyleLbl="node1" presStyleIdx="0" presStyleCnt="1" custLinFactNeighborX="-4269" custLinFactNeighborY="-300"/>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List with solid fill"/>
        </a:ext>
      </dgm:extLst>
    </dgm:pt>
    <dgm:pt modelId="{7031F273-108B-4B8C-83A6-C9BEEFE5D7AC}" type="pres">
      <dgm:prSet presAssocID="{4C4303A4-1D13-438D-BD2D-E41BB63F33EC}" presName="spaceRect" presStyleCnt="0"/>
      <dgm:spPr/>
    </dgm:pt>
    <dgm:pt modelId="{CC9C2751-BFB8-4FF0-B842-DA0C42D90B47}" type="pres">
      <dgm:prSet presAssocID="{4C4303A4-1D13-438D-BD2D-E41BB63F33EC}" presName="parTx" presStyleLbl="revTx" presStyleIdx="0" presStyleCnt="1" custLinFactNeighborX="-5230" custLinFactNeighborY="6649">
        <dgm:presLayoutVars>
          <dgm:chMax val="0"/>
          <dgm:chPref val="0"/>
        </dgm:presLayoutVars>
      </dgm:prSet>
      <dgm:spPr/>
    </dgm:pt>
  </dgm:ptLst>
  <dgm:cxnLst>
    <dgm:cxn modelId="{D18E5E7D-2C2B-4E12-AB02-4292C2D73F3B}" srcId="{83BC2688-9596-4A4D-B2EC-D208FAC3F364}" destId="{4C4303A4-1D13-438D-BD2D-E41BB63F33EC}" srcOrd="0" destOrd="0" parTransId="{1BEEC49A-613A-48E4-8C70-9866EAEA6947}" sibTransId="{FCDDEB4D-05C6-4202-90B9-200189EE4A14}"/>
    <dgm:cxn modelId="{12C2049C-0B85-4DEF-85B7-9CF6F03A13BE}" type="presOf" srcId="{83BC2688-9596-4A4D-B2EC-D208FAC3F364}" destId="{5001FF1D-1BFA-4791-B63A-CFA9A731EF69}" srcOrd="0" destOrd="0" presId="urn:microsoft.com/office/officeart/2018/2/layout/IconVerticalSolidList"/>
    <dgm:cxn modelId="{E740DBE4-BFE6-4FE0-B33D-D2E920151232}" type="presOf" srcId="{4C4303A4-1D13-438D-BD2D-E41BB63F33EC}" destId="{CC9C2751-BFB8-4FF0-B842-DA0C42D90B47}" srcOrd="0" destOrd="0" presId="urn:microsoft.com/office/officeart/2018/2/layout/IconVerticalSolidList"/>
    <dgm:cxn modelId="{F3FC19CA-C284-48C2-987F-A451868527D1}" type="presParOf" srcId="{5001FF1D-1BFA-4791-B63A-CFA9A731EF69}" destId="{9AE21F2E-1FCE-4D33-9064-40B218F5A0C1}" srcOrd="0" destOrd="0" presId="urn:microsoft.com/office/officeart/2018/2/layout/IconVerticalSolidList"/>
    <dgm:cxn modelId="{22F1106D-084A-4AB2-92CF-96EA9F130D85}" type="presParOf" srcId="{9AE21F2E-1FCE-4D33-9064-40B218F5A0C1}" destId="{A5141C95-8D9D-4C3B-A9CA-8BB41E97B747}" srcOrd="0" destOrd="0" presId="urn:microsoft.com/office/officeart/2018/2/layout/IconVerticalSolidList"/>
    <dgm:cxn modelId="{E1974789-7497-4870-915D-9D565D527722}" type="presParOf" srcId="{9AE21F2E-1FCE-4D33-9064-40B218F5A0C1}" destId="{16254A7C-C856-4832-A250-CC1A2A2D7CA6}" srcOrd="1" destOrd="0" presId="urn:microsoft.com/office/officeart/2018/2/layout/IconVerticalSolidList"/>
    <dgm:cxn modelId="{B889265D-1C2A-4308-B421-2738CF4ED25B}" type="presParOf" srcId="{9AE21F2E-1FCE-4D33-9064-40B218F5A0C1}" destId="{7031F273-108B-4B8C-83A6-C9BEEFE5D7AC}" srcOrd="2" destOrd="0" presId="urn:microsoft.com/office/officeart/2018/2/layout/IconVerticalSolidList"/>
    <dgm:cxn modelId="{C992D53D-F476-440B-8290-FD6E7D436948}" type="presParOf" srcId="{9AE21F2E-1FCE-4D33-9064-40B218F5A0C1}" destId="{CC9C2751-BFB8-4FF0-B842-DA0C42D90B4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BA05F1-ADD3-4FE8-82D6-83416D918998}">
      <dsp:nvSpPr>
        <dsp:cNvPr id="0" name=""/>
        <dsp:cNvSpPr/>
      </dsp:nvSpPr>
      <dsp:spPr>
        <a:xfrm>
          <a:off x="4010256" y="47938"/>
          <a:ext cx="1899526" cy="1266351"/>
        </a:xfrm>
        <a:prstGeom prst="roundRect">
          <a:avLst>
            <a:gd name="adj" fmla="val 10000"/>
          </a:avLst>
        </a:prstGeom>
        <a:solidFill>
          <a:schemeClr val="accent2">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Problem Statement: Why Do Teams Have Consistent Losing Records?</a:t>
          </a:r>
        </a:p>
      </dsp:txBody>
      <dsp:txXfrm>
        <a:off x="4047346" y="85028"/>
        <a:ext cx="1825346" cy="1192171"/>
      </dsp:txXfrm>
    </dsp:sp>
    <dsp:sp modelId="{57924AFC-59FB-449C-B01B-1EE575FA6567}">
      <dsp:nvSpPr>
        <dsp:cNvPr id="0" name=""/>
        <dsp:cNvSpPr/>
      </dsp:nvSpPr>
      <dsp:spPr>
        <a:xfrm>
          <a:off x="2182152" y="1314289"/>
          <a:ext cx="2777867" cy="437967"/>
        </a:xfrm>
        <a:custGeom>
          <a:avLst/>
          <a:gdLst/>
          <a:ahLst/>
          <a:cxnLst/>
          <a:rect l="0" t="0" r="0" b="0"/>
          <a:pathLst>
            <a:path>
              <a:moveTo>
                <a:pt x="2777867" y="0"/>
              </a:moveTo>
              <a:lnTo>
                <a:pt x="2777867" y="218983"/>
              </a:lnTo>
              <a:lnTo>
                <a:pt x="0" y="218983"/>
              </a:lnTo>
              <a:lnTo>
                <a:pt x="0" y="437967"/>
              </a:lnTo>
            </a:path>
          </a:pathLst>
        </a:custGeom>
        <a:noFill/>
        <a:ln w="1905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ADF811-7B27-43FB-AA66-C6D0A66D5543}">
      <dsp:nvSpPr>
        <dsp:cNvPr id="0" name=""/>
        <dsp:cNvSpPr/>
      </dsp:nvSpPr>
      <dsp:spPr>
        <a:xfrm>
          <a:off x="1232389" y="1752257"/>
          <a:ext cx="1899526" cy="1266351"/>
        </a:xfrm>
        <a:prstGeom prst="roundRect">
          <a:avLst>
            <a:gd name="adj" fmla="val 10000"/>
          </a:avLst>
        </a:prstGeom>
        <a:solidFill>
          <a:schemeClr val="accent1">
            <a:lumMod val="60000"/>
            <a:lumOff val="4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Player Retention</a:t>
          </a:r>
          <a:endParaRPr lang="en-US" sz="1500" kern="1200" dirty="0"/>
        </a:p>
      </dsp:txBody>
      <dsp:txXfrm>
        <a:off x="1269479" y="1789347"/>
        <a:ext cx="1825346" cy="1192171"/>
      </dsp:txXfrm>
    </dsp:sp>
    <dsp:sp modelId="{E44B0690-3939-4753-931F-788A4B03C191}">
      <dsp:nvSpPr>
        <dsp:cNvPr id="0" name=""/>
        <dsp:cNvSpPr/>
      </dsp:nvSpPr>
      <dsp:spPr>
        <a:xfrm>
          <a:off x="1176049" y="3018608"/>
          <a:ext cx="1006103" cy="531621"/>
        </a:xfrm>
        <a:custGeom>
          <a:avLst/>
          <a:gdLst/>
          <a:ahLst/>
          <a:cxnLst/>
          <a:rect l="0" t="0" r="0" b="0"/>
          <a:pathLst>
            <a:path>
              <a:moveTo>
                <a:pt x="1006103" y="0"/>
              </a:moveTo>
              <a:lnTo>
                <a:pt x="1006103" y="265810"/>
              </a:lnTo>
              <a:lnTo>
                <a:pt x="0" y="265810"/>
              </a:lnTo>
              <a:lnTo>
                <a:pt x="0" y="531621"/>
              </a:lnTo>
            </a:path>
          </a:pathLst>
        </a:custGeom>
        <a:noFill/>
        <a:ln w="1905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2DFB159-2AF4-417E-A678-76786230E6F6}">
      <dsp:nvSpPr>
        <dsp:cNvPr id="0" name=""/>
        <dsp:cNvSpPr/>
      </dsp:nvSpPr>
      <dsp:spPr>
        <a:xfrm>
          <a:off x="226285" y="3550229"/>
          <a:ext cx="1899526" cy="1266351"/>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Key Players Boost Engagement.</a:t>
          </a:r>
        </a:p>
      </dsp:txBody>
      <dsp:txXfrm>
        <a:off x="263375" y="3587319"/>
        <a:ext cx="1825346" cy="1192171"/>
      </dsp:txXfrm>
    </dsp:sp>
    <dsp:sp modelId="{D0659F70-EA43-496C-89A6-D144B535DDC6}">
      <dsp:nvSpPr>
        <dsp:cNvPr id="0" name=""/>
        <dsp:cNvSpPr/>
      </dsp:nvSpPr>
      <dsp:spPr>
        <a:xfrm>
          <a:off x="2182152" y="3018608"/>
          <a:ext cx="1463281" cy="531621"/>
        </a:xfrm>
        <a:custGeom>
          <a:avLst/>
          <a:gdLst/>
          <a:ahLst/>
          <a:cxnLst/>
          <a:rect l="0" t="0" r="0" b="0"/>
          <a:pathLst>
            <a:path>
              <a:moveTo>
                <a:pt x="0" y="0"/>
              </a:moveTo>
              <a:lnTo>
                <a:pt x="0" y="265810"/>
              </a:lnTo>
              <a:lnTo>
                <a:pt x="1463281" y="265810"/>
              </a:lnTo>
              <a:lnTo>
                <a:pt x="1463281" y="531621"/>
              </a:lnTo>
            </a:path>
          </a:pathLst>
        </a:custGeom>
        <a:noFill/>
        <a:ln w="1905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6163C5-24B4-4979-BAC7-B60845AB2029}">
      <dsp:nvSpPr>
        <dsp:cNvPr id="0" name=""/>
        <dsp:cNvSpPr/>
      </dsp:nvSpPr>
      <dsp:spPr>
        <a:xfrm>
          <a:off x="2695670" y="3550229"/>
          <a:ext cx="1899526" cy="1266351"/>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Retaining Key Players Enhances Success</a:t>
          </a:r>
        </a:p>
      </dsp:txBody>
      <dsp:txXfrm>
        <a:off x="2732760" y="3587319"/>
        <a:ext cx="1825346" cy="1192171"/>
      </dsp:txXfrm>
    </dsp:sp>
    <dsp:sp modelId="{F33F0941-78A6-481D-9A48-0E228D7CBF40}">
      <dsp:nvSpPr>
        <dsp:cNvPr id="0" name=""/>
        <dsp:cNvSpPr/>
      </dsp:nvSpPr>
      <dsp:spPr>
        <a:xfrm>
          <a:off x="4960020" y="1314289"/>
          <a:ext cx="2686424" cy="415109"/>
        </a:xfrm>
        <a:custGeom>
          <a:avLst/>
          <a:gdLst/>
          <a:ahLst/>
          <a:cxnLst/>
          <a:rect l="0" t="0" r="0" b="0"/>
          <a:pathLst>
            <a:path>
              <a:moveTo>
                <a:pt x="0" y="0"/>
              </a:moveTo>
              <a:lnTo>
                <a:pt x="0" y="207554"/>
              </a:lnTo>
              <a:lnTo>
                <a:pt x="2686424" y="207554"/>
              </a:lnTo>
              <a:lnTo>
                <a:pt x="2686424" y="415109"/>
              </a:lnTo>
            </a:path>
          </a:pathLst>
        </a:custGeom>
        <a:noFill/>
        <a:ln w="1905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BBB5EE-8CC5-4174-A8C5-2A4A8B41B08E}">
      <dsp:nvSpPr>
        <dsp:cNvPr id="0" name=""/>
        <dsp:cNvSpPr/>
      </dsp:nvSpPr>
      <dsp:spPr>
        <a:xfrm>
          <a:off x="6696681" y="1729399"/>
          <a:ext cx="1899526" cy="1266351"/>
        </a:xfrm>
        <a:prstGeom prst="roundRect">
          <a:avLst>
            <a:gd name="adj" fmla="val 10000"/>
          </a:avLst>
        </a:prstGeom>
        <a:solidFill>
          <a:schemeClr val="accent1">
            <a:lumMod val="60000"/>
            <a:lumOff val="4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Player Acquisition</a:t>
          </a:r>
        </a:p>
      </dsp:txBody>
      <dsp:txXfrm>
        <a:off x="6733771" y="1766489"/>
        <a:ext cx="1825346" cy="1192171"/>
      </dsp:txXfrm>
    </dsp:sp>
    <dsp:sp modelId="{DEF14B9B-6F0D-4B66-A4C0-8DDB723B12A5}">
      <dsp:nvSpPr>
        <dsp:cNvPr id="0" name=""/>
        <dsp:cNvSpPr/>
      </dsp:nvSpPr>
      <dsp:spPr>
        <a:xfrm>
          <a:off x="7646444" y="2995750"/>
          <a:ext cx="217172" cy="554479"/>
        </a:xfrm>
        <a:custGeom>
          <a:avLst/>
          <a:gdLst/>
          <a:ahLst/>
          <a:cxnLst/>
          <a:rect l="0" t="0" r="0" b="0"/>
          <a:pathLst>
            <a:path>
              <a:moveTo>
                <a:pt x="0" y="0"/>
              </a:moveTo>
              <a:lnTo>
                <a:pt x="0" y="277239"/>
              </a:lnTo>
              <a:lnTo>
                <a:pt x="217172" y="277239"/>
              </a:lnTo>
              <a:lnTo>
                <a:pt x="217172" y="554479"/>
              </a:lnTo>
            </a:path>
          </a:pathLst>
        </a:custGeom>
        <a:noFill/>
        <a:ln w="1905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CE0681-E52D-4941-9F10-B000FC34B8EF}">
      <dsp:nvSpPr>
        <dsp:cNvPr id="0" name=""/>
        <dsp:cNvSpPr/>
      </dsp:nvSpPr>
      <dsp:spPr>
        <a:xfrm>
          <a:off x="6913854" y="3550229"/>
          <a:ext cx="1899526" cy="1266351"/>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Filling Gaps with New Talent.</a:t>
          </a:r>
        </a:p>
      </dsp:txBody>
      <dsp:txXfrm>
        <a:off x="6950944" y="3587319"/>
        <a:ext cx="1825346" cy="11921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62B0FE-C868-40D4-9D83-A31922CFBD39}">
      <dsp:nvSpPr>
        <dsp:cNvPr id="0" name=""/>
        <dsp:cNvSpPr/>
      </dsp:nvSpPr>
      <dsp:spPr>
        <a:xfrm>
          <a:off x="198112" y="1800"/>
          <a:ext cx="3506911" cy="1753455"/>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82550" rIns="123825" bIns="82550" numCol="1" spcCol="1270" anchor="ctr" anchorCtr="0">
          <a:noAutofit/>
        </a:bodyPr>
        <a:lstStyle/>
        <a:p>
          <a:pPr marL="0" lvl="0" indent="0" algn="ctr" defTabSz="2889250">
            <a:lnSpc>
              <a:spcPct val="90000"/>
            </a:lnSpc>
            <a:spcBef>
              <a:spcPct val="0"/>
            </a:spcBef>
            <a:spcAft>
              <a:spcPct val="35000"/>
            </a:spcAft>
            <a:buNone/>
          </a:pPr>
          <a:r>
            <a:rPr lang="en-US" sz="6500" kern="1200"/>
            <a:t>Dataset</a:t>
          </a:r>
          <a:endParaRPr lang="en-US" sz="6500" kern="1200" dirty="0"/>
        </a:p>
      </dsp:txBody>
      <dsp:txXfrm>
        <a:off x="249469" y="53157"/>
        <a:ext cx="3404197" cy="1650741"/>
      </dsp:txXfrm>
    </dsp:sp>
    <dsp:sp modelId="{F1874FFA-8F7C-4E05-95CB-00AE870E441F}">
      <dsp:nvSpPr>
        <dsp:cNvPr id="0" name=""/>
        <dsp:cNvSpPr/>
      </dsp:nvSpPr>
      <dsp:spPr>
        <a:xfrm>
          <a:off x="548803" y="1755256"/>
          <a:ext cx="350691" cy="1315091"/>
        </a:xfrm>
        <a:custGeom>
          <a:avLst/>
          <a:gdLst/>
          <a:ahLst/>
          <a:cxnLst/>
          <a:rect l="0" t="0" r="0" b="0"/>
          <a:pathLst>
            <a:path>
              <a:moveTo>
                <a:pt x="0" y="0"/>
              </a:moveTo>
              <a:lnTo>
                <a:pt x="0" y="1315091"/>
              </a:lnTo>
              <a:lnTo>
                <a:pt x="350691" y="1315091"/>
              </a:lnTo>
            </a:path>
          </a:pathLst>
        </a:custGeom>
        <a:noFill/>
        <a:ln w="1905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DCBF02-FD2E-4225-9B5C-F83A39503B19}">
      <dsp:nvSpPr>
        <dsp:cNvPr id="0" name=""/>
        <dsp:cNvSpPr/>
      </dsp:nvSpPr>
      <dsp:spPr>
        <a:xfrm>
          <a:off x="899494" y="2193619"/>
          <a:ext cx="2805529" cy="1753455"/>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a:t>Grabbing Overall Game Data from 2019-Current Season (Excluding 2020)</a:t>
          </a:r>
          <a:endParaRPr lang="en-US" sz="2200" kern="1200" dirty="0"/>
        </a:p>
      </dsp:txBody>
      <dsp:txXfrm>
        <a:off x="950851" y="2244976"/>
        <a:ext cx="2702815" cy="1650741"/>
      </dsp:txXfrm>
    </dsp:sp>
    <dsp:sp modelId="{7D549412-BF17-4598-8B79-F85B178FE6D5}">
      <dsp:nvSpPr>
        <dsp:cNvPr id="0" name=""/>
        <dsp:cNvSpPr/>
      </dsp:nvSpPr>
      <dsp:spPr>
        <a:xfrm>
          <a:off x="4581751" y="1800"/>
          <a:ext cx="3506911" cy="1753455"/>
        </a:xfrm>
        <a:prstGeom prst="roundRect">
          <a:avLst>
            <a:gd name="adj" fmla="val 10000"/>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82550" rIns="123825" bIns="82550" numCol="1" spcCol="1270" anchor="ctr" anchorCtr="0">
          <a:noAutofit/>
        </a:bodyPr>
        <a:lstStyle/>
        <a:p>
          <a:pPr marL="0" lvl="0" indent="0" algn="ctr" defTabSz="2889250">
            <a:lnSpc>
              <a:spcPct val="90000"/>
            </a:lnSpc>
            <a:spcBef>
              <a:spcPct val="0"/>
            </a:spcBef>
            <a:spcAft>
              <a:spcPct val="35000"/>
            </a:spcAft>
            <a:buNone/>
          </a:pPr>
          <a:r>
            <a:rPr lang="en-US" sz="6500" kern="1200"/>
            <a:t>Scraping</a:t>
          </a:r>
          <a:endParaRPr lang="en-US" sz="6500" kern="1200" dirty="0"/>
        </a:p>
      </dsp:txBody>
      <dsp:txXfrm>
        <a:off x="4633108" y="53157"/>
        <a:ext cx="3404197" cy="1650741"/>
      </dsp:txXfrm>
    </dsp:sp>
    <dsp:sp modelId="{2BD2D600-CEFE-4479-BCD3-7E14C2EFC3FC}">
      <dsp:nvSpPr>
        <dsp:cNvPr id="0" name=""/>
        <dsp:cNvSpPr/>
      </dsp:nvSpPr>
      <dsp:spPr>
        <a:xfrm>
          <a:off x="4932442" y="1755256"/>
          <a:ext cx="350691" cy="1069818"/>
        </a:xfrm>
        <a:custGeom>
          <a:avLst/>
          <a:gdLst/>
          <a:ahLst/>
          <a:cxnLst/>
          <a:rect l="0" t="0" r="0" b="0"/>
          <a:pathLst>
            <a:path>
              <a:moveTo>
                <a:pt x="0" y="0"/>
              </a:moveTo>
              <a:lnTo>
                <a:pt x="0" y="1069818"/>
              </a:lnTo>
              <a:lnTo>
                <a:pt x="350691" y="1069818"/>
              </a:lnTo>
            </a:path>
          </a:pathLst>
        </a:custGeom>
        <a:noFill/>
        <a:ln w="1905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5F6254-D846-4F1D-ABCD-001A212CF8CE}">
      <dsp:nvSpPr>
        <dsp:cNvPr id="0" name=""/>
        <dsp:cNvSpPr/>
      </dsp:nvSpPr>
      <dsp:spPr>
        <a:xfrm>
          <a:off x="5283133" y="2193619"/>
          <a:ext cx="5034353" cy="1262908"/>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Using website HTML to pull game stats</a:t>
          </a:r>
        </a:p>
      </dsp:txBody>
      <dsp:txXfrm>
        <a:off x="5320122" y="2230608"/>
        <a:ext cx="4960375" cy="11889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65D760-8232-45B3-8364-5CF3BEECCCF2}">
      <dsp:nvSpPr>
        <dsp:cNvPr id="0" name=""/>
        <dsp:cNvSpPr/>
      </dsp:nvSpPr>
      <dsp:spPr>
        <a:xfrm>
          <a:off x="1116402" y="1113694"/>
          <a:ext cx="932563" cy="932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ADCD6D-BC20-426C-A373-E2B9E17719A3}">
      <dsp:nvSpPr>
        <dsp:cNvPr id="0" name=""/>
        <dsp:cNvSpPr/>
      </dsp:nvSpPr>
      <dsp:spPr>
        <a:xfrm>
          <a:off x="569079" y="222660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Change in Data from official PLL website</a:t>
          </a:r>
        </a:p>
      </dsp:txBody>
      <dsp:txXfrm>
        <a:off x="569079" y="2226604"/>
        <a:ext cx="2072362" cy="720000"/>
      </dsp:txXfrm>
    </dsp:sp>
    <dsp:sp modelId="{B2CD1D02-D996-4CD9-8D9C-3741EDCE8D8C}">
      <dsp:nvSpPr>
        <dsp:cNvPr id="0" name=""/>
        <dsp:cNvSpPr/>
      </dsp:nvSpPr>
      <dsp:spPr>
        <a:xfrm>
          <a:off x="3574005" y="1002271"/>
          <a:ext cx="932563" cy="93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8482F2-BE2F-4C31-B927-8B34C42B424B}">
      <dsp:nvSpPr>
        <dsp:cNvPr id="0" name=""/>
        <dsp:cNvSpPr/>
      </dsp:nvSpPr>
      <dsp:spPr>
        <a:xfrm>
          <a:off x="3004105" y="222660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Data Changes allowed for better model accuracy</a:t>
          </a:r>
        </a:p>
      </dsp:txBody>
      <dsp:txXfrm>
        <a:off x="3004105" y="2226604"/>
        <a:ext cx="2072362" cy="720000"/>
      </dsp:txXfrm>
    </dsp:sp>
    <dsp:sp modelId="{21852245-7243-46F8-826F-83C3F5B200FF}">
      <dsp:nvSpPr>
        <dsp:cNvPr id="0" name=""/>
        <dsp:cNvSpPr/>
      </dsp:nvSpPr>
      <dsp:spPr>
        <a:xfrm>
          <a:off x="6009031" y="1002271"/>
          <a:ext cx="932563" cy="9325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91DE31-3E1E-425B-BAF5-72D9AF46E306}">
      <dsp:nvSpPr>
        <dsp:cNvPr id="0" name=""/>
        <dsp:cNvSpPr/>
      </dsp:nvSpPr>
      <dsp:spPr>
        <a:xfrm>
          <a:off x="5439131" y="222660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Excluded any games during Covid era (2020)</a:t>
          </a:r>
        </a:p>
      </dsp:txBody>
      <dsp:txXfrm>
        <a:off x="5439131" y="2226604"/>
        <a:ext cx="2072362" cy="720000"/>
      </dsp:txXfrm>
    </dsp:sp>
    <dsp:sp modelId="{5A995972-3607-48CB-A81B-D13038A265E2}">
      <dsp:nvSpPr>
        <dsp:cNvPr id="0" name=""/>
        <dsp:cNvSpPr/>
      </dsp:nvSpPr>
      <dsp:spPr>
        <a:xfrm>
          <a:off x="8444057" y="1002271"/>
          <a:ext cx="932563" cy="9325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59DDCD-3D9A-437A-B016-88499F8F81A4}">
      <dsp:nvSpPr>
        <dsp:cNvPr id="0" name=""/>
        <dsp:cNvSpPr/>
      </dsp:nvSpPr>
      <dsp:spPr>
        <a:xfrm>
          <a:off x="7874157" y="222660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Included 2024 Season as it just ended</a:t>
          </a:r>
        </a:p>
      </dsp:txBody>
      <dsp:txXfrm>
        <a:off x="7874157" y="2226604"/>
        <a:ext cx="2072362"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141C95-8D9D-4C3B-A9CA-8BB41E97B747}">
      <dsp:nvSpPr>
        <dsp:cNvPr id="0" name=""/>
        <dsp:cNvSpPr/>
      </dsp:nvSpPr>
      <dsp:spPr>
        <a:xfrm>
          <a:off x="0" y="231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254A7C-C856-4832-A250-CC1A2A2D7CA6}">
      <dsp:nvSpPr>
        <dsp:cNvPr id="0" name=""/>
        <dsp:cNvSpPr/>
      </dsp:nvSpPr>
      <dsp:spPr>
        <a:xfrm>
          <a:off x="355657" y="266858"/>
          <a:ext cx="646650" cy="64665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9C2751-BFB8-4FF0-B842-DA0C42D90B47}">
      <dsp:nvSpPr>
        <dsp:cNvPr id="0" name=""/>
        <dsp:cNvSpPr/>
      </dsp:nvSpPr>
      <dsp:spPr>
        <a:xfrm>
          <a:off x="1357965" y="231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889000">
            <a:lnSpc>
              <a:spcPct val="90000"/>
            </a:lnSpc>
            <a:spcBef>
              <a:spcPct val="0"/>
            </a:spcBef>
            <a:spcAft>
              <a:spcPct val="35000"/>
            </a:spcAft>
            <a:buNone/>
          </a:pPr>
          <a:r>
            <a:rPr lang="en-US" sz="2000" b="1" kern="1200"/>
            <a:t>NIL Data: </a:t>
          </a:r>
          <a:r>
            <a:rPr lang="en-US" sz="2000" kern="1200"/>
            <a:t> $1M-$5M annually (if analytics drive better player branding &amp; endorsements).</a:t>
          </a:r>
        </a:p>
      </dsp:txBody>
      <dsp:txXfrm>
        <a:off x="1357965" y="2319"/>
        <a:ext cx="4887299" cy="1175727"/>
      </dsp:txXfrm>
    </dsp:sp>
    <dsp:sp modelId="{47F168AF-DF09-4947-8592-89EE496079FD}">
      <dsp:nvSpPr>
        <dsp:cNvPr id="0" name=""/>
        <dsp:cNvSpPr/>
      </dsp:nvSpPr>
      <dsp:spPr>
        <a:xfrm>
          <a:off x="0" y="147197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42EADB-4E81-40AA-BA86-12317BBD9A9C}">
      <dsp:nvSpPr>
        <dsp:cNvPr id="0" name=""/>
        <dsp:cNvSpPr/>
      </dsp:nvSpPr>
      <dsp:spPr>
        <a:xfrm>
          <a:off x="355657" y="1736518"/>
          <a:ext cx="646650" cy="64665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F3319F-08BB-4D36-B41D-5C79EDE096A5}">
      <dsp:nvSpPr>
        <dsp:cNvPr id="0" name=""/>
        <dsp:cNvSpPr/>
      </dsp:nvSpPr>
      <dsp:spPr>
        <a:xfrm>
          <a:off x="1357965" y="147197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889000">
            <a:lnSpc>
              <a:spcPct val="90000"/>
            </a:lnSpc>
            <a:spcBef>
              <a:spcPct val="0"/>
            </a:spcBef>
            <a:spcAft>
              <a:spcPct val="35000"/>
            </a:spcAft>
            <a:buNone/>
          </a:pPr>
          <a:r>
            <a:rPr lang="en-US" sz="2000" b="1" kern="1200"/>
            <a:t>Higher Ticket Sales: </a:t>
          </a:r>
          <a:r>
            <a:rPr lang="en-US" sz="2000" b="0" kern="1200"/>
            <a:t>A 5% increase in attendance (~2K more tickets per game at ~$50 each) could add $5M+ per season.</a:t>
          </a:r>
        </a:p>
      </dsp:txBody>
      <dsp:txXfrm>
        <a:off x="1357965" y="1471979"/>
        <a:ext cx="4887299" cy="1175727"/>
      </dsp:txXfrm>
    </dsp:sp>
    <dsp:sp modelId="{FBF08AE2-3568-41FE-8CEE-711EED683FB9}">
      <dsp:nvSpPr>
        <dsp:cNvPr id="0" name=""/>
        <dsp:cNvSpPr/>
      </dsp:nvSpPr>
      <dsp:spPr>
        <a:xfrm>
          <a:off x="0" y="294163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B4ECB9-116F-4924-93AC-E7355AF92678}">
      <dsp:nvSpPr>
        <dsp:cNvPr id="0" name=""/>
        <dsp:cNvSpPr/>
      </dsp:nvSpPr>
      <dsp:spPr>
        <a:xfrm>
          <a:off x="355657" y="3206178"/>
          <a:ext cx="646650" cy="64665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A24DD3-E24C-47D2-8B96-F8F09D877216}">
      <dsp:nvSpPr>
        <dsp:cNvPr id="0" name=""/>
        <dsp:cNvSpPr/>
      </dsp:nvSpPr>
      <dsp:spPr>
        <a:xfrm>
          <a:off x="1357965" y="294163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889000">
            <a:lnSpc>
              <a:spcPct val="90000"/>
            </a:lnSpc>
            <a:spcBef>
              <a:spcPct val="0"/>
            </a:spcBef>
            <a:spcAft>
              <a:spcPct val="35000"/>
            </a:spcAft>
            <a:buNone/>
          </a:pPr>
          <a:r>
            <a:rPr lang="en-US" sz="2000" b="1" kern="1200"/>
            <a:t>Increased Betting &amp; Fantasy Sports Revenue: </a:t>
          </a:r>
          <a:r>
            <a:rPr lang="en-US" sz="2000" kern="1200"/>
            <a:t>$2M-$10M in potential yearly revenue from betting &amp; fantasy expansion.</a:t>
          </a:r>
        </a:p>
      </dsp:txBody>
      <dsp:txXfrm>
        <a:off x="1357965" y="2941639"/>
        <a:ext cx="4887299" cy="1175727"/>
      </dsp:txXfrm>
    </dsp:sp>
    <dsp:sp modelId="{CF8B8B25-C696-4C85-8FF1-8B5C1CF515AD}">
      <dsp:nvSpPr>
        <dsp:cNvPr id="0" name=""/>
        <dsp:cNvSpPr/>
      </dsp:nvSpPr>
      <dsp:spPr>
        <a:xfrm>
          <a:off x="0" y="441361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0238DD-C13C-474D-B9E3-222174282B68}">
      <dsp:nvSpPr>
        <dsp:cNvPr id="0" name=""/>
        <dsp:cNvSpPr/>
      </dsp:nvSpPr>
      <dsp:spPr>
        <a:xfrm>
          <a:off x="355657" y="4675838"/>
          <a:ext cx="646650" cy="6466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217256-4926-49BD-9289-BE25E0182086}">
      <dsp:nvSpPr>
        <dsp:cNvPr id="0" name=""/>
        <dsp:cNvSpPr/>
      </dsp:nvSpPr>
      <dsp:spPr>
        <a:xfrm>
          <a:off x="1357965" y="441129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889000">
            <a:lnSpc>
              <a:spcPct val="90000"/>
            </a:lnSpc>
            <a:spcBef>
              <a:spcPct val="0"/>
            </a:spcBef>
            <a:spcAft>
              <a:spcPct val="35000"/>
            </a:spcAft>
            <a:buNone/>
          </a:pPr>
          <a:r>
            <a:rPr lang="en-US" sz="2000" b="1" kern="1200"/>
            <a:t>More Competitive Media: </a:t>
          </a:r>
          <a:r>
            <a:rPr lang="en-US" sz="2000" kern="1200"/>
            <a:t>$2.5M-$5M yearly in added media deal value.</a:t>
          </a:r>
        </a:p>
      </dsp:txBody>
      <dsp:txXfrm>
        <a:off x="1357965" y="4411299"/>
        <a:ext cx="4887299" cy="117572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06A616-F400-40E5-A378-E66B505E931E}">
      <dsp:nvSpPr>
        <dsp:cNvPr id="0" name=""/>
        <dsp:cNvSpPr/>
      </dsp:nvSpPr>
      <dsp:spPr>
        <a:xfrm>
          <a:off x="0" y="0"/>
          <a:ext cx="6900512"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7E6741-CD36-431E-B638-9D021123AFD6}">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1" kern="1200" dirty="0"/>
            <a:t>Expand Project: </a:t>
          </a:r>
          <a:r>
            <a:rPr lang="en-US" sz="2700" kern="1200" dirty="0"/>
            <a:t>Take a deeper approach to how these insights connect to player performance.</a:t>
          </a:r>
        </a:p>
      </dsp:txBody>
      <dsp:txXfrm>
        <a:off x="0" y="0"/>
        <a:ext cx="6900512" cy="1384035"/>
      </dsp:txXfrm>
    </dsp:sp>
    <dsp:sp modelId="{BE5366A6-EFE4-4EB2-AA87-443CEB1116C4}">
      <dsp:nvSpPr>
        <dsp:cNvPr id="0" name=""/>
        <dsp:cNvSpPr/>
      </dsp:nvSpPr>
      <dsp:spPr>
        <a:xfrm>
          <a:off x="0" y="1384035"/>
          <a:ext cx="6900512"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1A1B09-86DB-41CC-86CE-063FC802A17B}">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1" kern="1200" dirty="0"/>
            <a:t>NIL Deals: </a:t>
          </a:r>
          <a:r>
            <a:rPr lang="en-US" sz="2700" kern="1200" dirty="0">
              <a:solidFill>
                <a:prstClr val="black">
                  <a:hueOff val="0"/>
                  <a:satOff val="0"/>
                  <a:lumOff val="0"/>
                  <a:alphaOff val="0"/>
                </a:prstClr>
              </a:solidFill>
              <a:latin typeface="Aptos" panose="02110004020202020204"/>
              <a:ea typeface="+mn-ea"/>
              <a:cs typeface="+mn-cs"/>
            </a:rPr>
            <a:t>How can these stats impact NIL deals for collegiate athletes?</a:t>
          </a:r>
        </a:p>
      </dsp:txBody>
      <dsp:txXfrm>
        <a:off x="0" y="1384035"/>
        <a:ext cx="6900512" cy="1384035"/>
      </dsp:txXfrm>
    </dsp:sp>
    <dsp:sp modelId="{7FA5FD59-6AB2-4110-8732-F86B4234B955}">
      <dsp:nvSpPr>
        <dsp:cNvPr id="0" name=""/>
        <dsp:cNvSpPr/>
      </dsp:nvSpPr>
      <dsp:spPr>
        <a:xfrm>
          <a:off x="0" y="2768070"/>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DD5020-82EA-49B0-AB95-FB8A927C1BF7}">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1" kern="1200" dirty="0"/>
            <a:t>Refining Models: </a:t>
          </a:r>
          <a:r>
            <a:rPr lang="en-US" sz="2700" kern="1200" dirty="0"/>
            <a:t>Developing more accurate models with updated PLL data.</a:t>
          </a:r>
        </a:p>
      </dsp:txBody>
      <dsp:txXfrm>
        <a:off x="0" y="2768070"/>
        <a:ext cx="6900512" cy="1384035"/>
      </dsp:txXfrm>
    </dsp:sp>
    <dsp:sp modelId="{2AFB2AD8-B6DC-49C4-8B91-F084BA047777}">
      <dsp:nvSpPr>
        <dsp:cNvPr id="0" name=""/>
        <dsp:cNvSpPr/>
      </dsp:nvSpPr>
      <dsp:spPr>
        <a:xfrm>
          <a:off x="0" y="4152105"/>
          <a:ext cx="6900512"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C0A671-D29A-49AE-BF1D-56B60FFC3651}">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1" kern="1200" dirty="0"/>
            <a:t>DSA Labs: </a:t>
          </a:r>
          <a:r>
            <a:rPr lang="en-US" sz="2700" kern="1200" dirty="0">
              <a:solidFill>
                <a:prstClr val="black">
                  <a:hueOff val="0"/>
                  <a:satOff val="0"/>
                  <a:lumOff val="0"/>
                  <a:alphaOff val="0"/>
                </a:prstClr>
              </a:solidFill>
              <a:latin typeface="Aptos" panose="02110004020202020204"/>
              <a:ea typeface="+mn-ea"/>
              <a:cs typeface="+mn-cs"/>
            </a:rPr>
            <a:t>Currently engaging with a Sports Analytics company.</a:t>
          </a:r>
          <a:endParaRPr lang="en-US" sz="2700" kern="1200" dirty="0"/>
        </a:p>
      </dsp:txBody>
      <dsp:txXfrm>
        <a:off x="0" y="4152105"/>
        <a:ext cx="6900512" cy="13840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141C95-8D9D-4C3B-A9CA-8BB41E97B747}">
      <dsp:nvSpPr>
        <dsp:cNvPr id="0" name=""/>
        <dsp:cNvSpPr/>
      </dsp:nvSpPr>
      <dsp:spPr>
        <a:xfrm>
          <a:off x="0" y="231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254A7C-C856-4832-A250-CC1A2A2D7CA6}">
      <dsp:nvSpPr>
        <dsp:cNvPr id="0" name=""/>
        <dsp:cNvSpPr/>
      </dsp:nvSpPr>
      <dsp:spPr>
        <a:xfrm>
          <a:off x="355657" y="266858"/>
          <a:ext cx="646650" cy="6466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9C2751-BFB8-4FF0-B842-DA0C42D90B47}">
      <dsp:nvSpPr>
        <dsp:cNvPr id="0" name=""/>
        <dsp:cNvSpPr/>
      </dsp:nvSpPr>
      <dsp:spPr>
        <a:xfrm>
          <a:off x="1357965" y="231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889000">
            <a:lnSpc>
              <a:spcPct val="90000"/>
            </a:lnSpc>
            <a:spcBef>
              <a:spcPct val="0"/>
            </a:spcBef>
            <a:spcAft>
              <a:spcPct val="35000"/>
            </a:spcAft>
            <a:buNone/>
          </a:pPr>
          <a:r>
            <a:rPr lang="en-US" sz="2000" b="1" kern="1200" dirty="0"/>
            <a:t>Potential Bias in Data: </a:t>
          </a:r>
          <a:r>
            <a:rPr lang="en-US" sz="2000" kern="1200" dirty="0"/>
            <a:t>Team-specific trends or limited sample sizes may skew results.</a:t>
          </a:r>
        </a:p>
      </dsp:txBody>
      <dsp:txXfrm>
        <a:off x="1357965" y="2319"/>
        <a:ext cx="4887299" cy="1175727"/>
      </dsp:txXfrm>
    </dsp:sp>
    <dsp:sp modelId="{47F168AF-DF09-4947-8592-89EE496079FD}">
      <dsp:nvSpPr>
        <dsp:cNvPr id="0" name=""/>
        <dsp:cNvSpPr/>
      </dsp:nvSpPr>
      <dsp:spPr>
        <a:xfrm>
          <a:off x="0" y="147197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42EADB-4E81-40AA-BA86-12317BBD9A9C}">
      <dsp:nvSpPr>
        <dsp:cNvPr id="0" name=""/>
        <dsp:cNvSpPr/>
      </dsp:nvSpPr>
      <dsp:spPr>
        <a:xfrm>
          <a:off x="355657" y="1736518"/>
          <a:ext cx="646650" cy="6466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F3319F-08BB-4D36-B41D-5C79EDE096A5}">
      <dsp:nvSpPr>
        <dsp:cNvPr id="0" name=""/>
        <dsp:cNvSpPr/>
      </dsp:nvSpPr>
      <dsp:spPr>
        <a:xfrm>
          <a:off x="1357965" y="147197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889000">
            <a:lnSpc>
              <a:spcPct val="90000"/>
            </a:lnSpc>
            <a:spcBef>
              <a:spcPct val="0"/>
            </a:spcBef>
            <a:spcAft>
              <a:spcPct val="35000"/>
            </a:spcAft>
            <a:buNone/>
          </a:pPr>
          <a:r>
            <a:rPr lang="en-US" sz="2000" b="1" kern="1200" dirty="0"/>
            <a:t>Data Accuracy Concerns: </a:t>
          </a:r>
          <a:r>
            <a:rPr lang="en-US" sz="2000" kern="1200" dirty="0"/>
            <a:t>Some inconsistencies, but ongoing refinements may address this.</a:t>
          </a:r>
        </a:p>
      </dsp:txBody>
      <dsp:txXfrm>
        <a:off x="1357965" y="1471979"/>
        <a:ext cx="4887299" cy="1175727"/>
      </dsp:txXfrm>
    </dsp:sp>
    <dsp:sp modelId="{FBF08AE2-3568-41FE-8CEE-711EED683FB9}">
      <dsp:nvSpPr>
        <dsp:cNvPr id="0" name=""/>
        <dsp:cNvSpPr/>
      </dsp:nvSpPr>
      <dsp:spPr>
        <a:xfrm>
          <a:off x="0" y="294163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B4ECB9-116F-4924-93AC-E7355AF92678}">
      <dsp:nvSpPr>
        <dsp:cNvPr id="0" name=""/>
        <dsp:cNvSpPr/>
      </dsp:nvSpPr>
      <dsp:spPr>
        <a:xfrm>
          <a:off x="355657" y="3206178"/>
          <a:ext cx="646650" cy="6466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A24DD3-E24C-47D2-8B96-F8F09D877216}">
      <dsp:nvSpPr>
        <dsp:cNvPr id="0" name=""/>
        <dsp:cNvSpPr/>
      </dsp:nvSpPr>
      <dsp:spPr>
        <a:xfrm>
          <a:off x="1357965" y="294163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889000">
            <a:lnSpc>
              <a:spcPct val="90000"/>
            </a:lnSpc>
            <a:spcBef>
              <a:spcPct val="0"/>
            </a:spcBef>
            <a:spcAft>
              <a:spcPct val="35000"/>
            </a:spcAft>
            <a:buNone/>
          </a:pPr>
          <a:r>
            <a:rPr lang="en-US" sz="2000" b="1" kern="1200" dirty="0"/>
            <a:t>Missing Key Metrics: </a:t>
          </a:r>
          <a:r>
            <a:rPr lang="en-US" sz="2000" kern="1200" dirty="0"/>
            <a:t>Possession time and touches from the 2019 season are unavailable, limiting full-game analysis.</a:t>
          </a:r>
        </a:p>
      </dsp:txBody>
      <dsp:txXfrm>
        <a:off x="1357965" y="2941639"/>
        <a:ext cx="4887299" cy="1175727"/>
      </dsp:txXfrm>
    </dsp:sp>
    <dsp:sp modelId="{CF8B8B25-C696-4C85-8FF1-8B5C1CF515AD}">
      <dsp:nvSpPr>
        <dsp:cNvPr id="0" name=""/>
        <dsp:cNvSpPr/>
      </dsp:nvSpPr>
      <dsp:spPr>
        <a:xfrm>
          <a:off x="0" y="441361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0238DD-C13C-474D-B9E3-222174282B68}">
      <dsp:nvSpPr>
        <dsp:cNvPr id="0" name=""/>
        <dsp:cNvSpPr/>
      </dsp:nvSpPr>
      <dsp:spPr>
        <a:xfrm>
          <a:off x="355657" y="4675838"/>
          <a:ext cx="646650" cy="6466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217256-4926-49BD-9289-BE25E0182086}">
      <dsp:nvSpPr>
        <dsp:cNvPr id="0" name=""/>
        <dsp:cNvSpPr/>
      </dsp:nvSpPr>
      <dsp:spPr>
        <a:xfrm>
          <a:off x="1357965" y="441129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889000">
            <a:lnSpc>
              <a:spcPct val="90000"/>
            </a:lnSpc>
            <a:spcBef>
              <a:spcPct val="0"/>
            </a:spcBef>
            <a:spcAft>
              <a:spcPct val="35000"/>
            </a:spcAft>
            <a:buNone/>
          </a:pPr>
          <a:r>
            <a:rPr lang="en-US" sz="2000" b="1" kern="1200" dirty="0"/>
            <a:t>Expanding Dataset for Better Accuracy: </a:t>
          </a:r>
          <a:r>
            <a:rPr lang="en-US" sz="2000" kern="1200" dirty="0"/>
            <a:t>More seasons or additional features could improve model predictions.</a:t>
          </a:r>
        </a:p>
      </dsp:txBody>
      <dsp:txXfrm>
        <a:off x="1357965" y="4411299"/>
        <a:ext cx="4887299" cy="117572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141C95-8D9D-4C3B-A9CA-8BB41E97B747}">
      <dsp:nvSpPr>
        <dsp:cNvPr id="0" name=""/>
        <dsp:cNvSpPr/>
      </dsp:nvSpPr>
      <dsp:spPr>
        <a:xfrm>
          <a:off x="0" y="1900725"/>
          <a:ext cx="6245265" cy="18864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254A7C-C856-4832-A250-CC1A2A2D7CA6}">
      <dsp:nvSpPr>
        <dsp:cNvPr id="0" name=""/>
        <dsp:cNvSpPr/>
      </dsp:nvSpPr>
      <dsp:spPr>
        <a:xfrm>
          <a:off x="526345" y="2272799"/>
          <a:ext cx="1037522" cy="103752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9C2751-BFB8-4FF0-B842-DA0C42D90B47}">
      <dsp:nvSpPr>
        <dsp:cNvPr id="0" name=""/>
        <dsp:cNvSpPr/>
      </dsp:nvSpPr>
      <dsp:spPr>
        <a:xfrm>
          <a:off x="1966121" y="1976898"/>
          <a:ext cx="4066467" cy="18864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644" tIns="199644" rIns="199644" bIns="199644" numCol="1" spcCol="1270" anchor="ctr" anchorCtr="0">
          <a:noAutofit/>
        </a:bodyPr>
        <a:lstStyle/>
        <a:p>
          <a:pPr marL="0" lvl="0" indent="0" algn="l" defTabSz="1111250">
            <a:lnSpc>
              <a:spcPct val="100000"/>
            </a:lnSpc>
            <a:spcBef>
              <a:spcPct val="0"/>
            </a:spcBef>
            <a:spcAft>
              <a:spcPct val="35000"/>
            </a:spcAft>
            <a:buNone/>
          </a:pPr>
          <a:r>
            <a:rPr lang="en-US" sz="2500" b="1" kern="1200" dirty="0"/>
            <a:t>Passion Project: </a:t>
          </a:r>
          <a:r>
            <a:rPr lang="en-US" sz="2300" kern="1200" dirty="0"/>
            <a:t>Currently collaborating with a startup to apply sports data-driven solutions.</a:t>
          </a:r>
        </a:p>
      </dsp:txBody>
      <dsp:txXfrm>
        <a:off x="1966121" y="1976898"/>
        <a:ext cx="4066467" cy="188640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F1EB9F-6A6C-4DA9-8554-992B89A194FE}" type="datetimeFigureOut">
              <a:rPr lang="en-US" smtClean="0"/>
              <a:t>3/3/2025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21DB0-1B52-4129-BC6B-A11C3D1FD85C}" type="slidenum">
              <a:rPr lang="en-US" smtClean="0"/>
              <a:t>‹#›</a:t>
            </a:fld>
            <a:endParaRPr lang="en-US"/>
          </a:p>
        </p:txBody>
      </p:sp>
    </p:spTree>
    <p:extLst>
      <p:ext uri="{BB962C8B-B14F-4D97-AF65-F5344CB8AC3E}">
        <p14:creationId xmlns:p14="http://schemas.microsoft.com/office/powerpoint/2010/main" val="536121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021DB0-1B52-4129-BC6B-A11C3D1FD85C}" type="slidenum">
              <a:rPr lang="en-US" smtClean="0"/>
              <a:t>1</a:t>
            </a:fld>
            <a:endParaRPr lang="en-US"/>
          </a:p>
        </p:txBody>
      </p:sp>
    </p:spTree>
    <p:extLst>
      <p:ext uri="{BB962C8B-B14F-4D97-AF65-F5344CB8AC3E}">
        <p14:creationId xmlns:p14="http://schemas.microsoft.com/office/powerpoint/2010/main" val="517871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6C340A-D593-3727-309F-9512F6D9CB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62F130-933D-19C1-B146-FAB9AA7EE3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B7CE7C-18E1-9E2C-740A-5D421B64538B}"/>
              </a:ext>
            </a:extLst>
          </p:cNvPr>
          <p:cNvSpPr>
            <a:spLocks noGrp="1"/>
          </p:cNvSpPr>
          <p:nvPr>
            <p:ph type="body" idx="1"/>
          </p:nvPr>
        </p:nvSpPr>
        <p:spPr/>
        <p:txBody>
          <a:bodyPr/>
          <a:lstStyle/>
          <a:p>
            <a:pPr marL="171450" indent="-171450">
              <a:buFont typeface="Arial" panose="020B0604020202020204" pitchFamily="34" charset="0"/>
              <a:buChar char="•"/>
            </a:pPr>
            <a:r>
              <a:rPr lang="en-US" b="1" dirty="0"/>
              <a:t>Atlas, Archers, and Whipsnakes</a:t>
            </a:r>
            <a:r>
              <a:rPr lang="en-US" dirty="0"/>
              <a:t> have the highest </a:t>
            </a:r>
            <a:r>
              <a:rPr lang="en-US" b="1" dirty="0"/>
              <a:t>shots on goal and scores</a:t>
            </a:r>
            <a:r>
              <a:rPr lang="en-US" dirty="0"/>
              <a:t>, meaning they are among the most </a:t>
            </a:r>
            <a:r>
              <a:rPr lang="en-US" b="1" dirty="0"/>
              <a:t>offensively dominant</a:t>
            </a:r>
            <a:r>
              <a:rPr lang="en-US" dirty="0"/>
              <a:t> teams.</a:t>
            </a:r>
          </a:p>
          <a:p>
            <a:pPr marL="171450" indent="-171450">
              <a:buFont typeface="Arial" panose="020B0604020202020204" pitchFamily="34" charset="0"/>
              <a:buChar char="•"/>
            </a:pPr>
            <a:r>
              <a:rPr lang="en-US" b="1" dirty="0"/>
              <a:t>Chaos and Cannons</a:t>
            </a:r>
            <a:r>
              <a:rPr lang="en-US" dirty="0"/>
              <a:t> have </a:t>
            </a:r>
            <a:r>
              <a:rPr lang="en-US" b="1" dirty="0"/>
              <a:t>moderate turnovers but still maintain strong win numbers</a:t>
            </a:r>
            <a:r>
              <a:rPr lang="en-US" dirty="0"/>
              <a:t>, suggesting they compensate with </a:t>
            </a:r>
            <a:r>
              <a:rPr lang="en-US" b="1" dirty="0"/>
              <a:t>efficient shooting or strong defense</a:t>
            </a:r>
            <a:r>
              <a:rPr lang="en-US" dirty="0"/>
              <a:t>.</a:t>
            </a:r>
          </a:p>
          <a:p>
            <a:pPr marL="171450" indent="-171450">
              <a:buFont typeface="Arial" panose="020B0604020202020204" pitchFamily="34" charset="0"/>
              <a:buChar char="•"/>
            </a:pPr>
            <a:r>
              <a:rPr lang="en-US" dirty="0"/>
              <a:t>Teams with </a:t>
            </a:r>
            <a:r>
              <a:rPr lang="en-US" b="1" dirty="0"/>
              <a:t>high assists (yellow bars) also tend to have more wins</a:t>
            </a:r>
            <a:r>
              <a:rPr lang="en-US" dirty="0"/>
              <a:t>, reinforcing that </a:t>
            </a:r>
            <a:r>
              <a:rPr lang="en-US" b="1" dirty="0"/>
              <a:t>team-oriented play leads to success</a:t>
            </a:r>
            <a:r>
              <a:rPr lang="en-US" dirty="0"/>
              <a: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Heatmap:</a:t>
            </a:r>
          </a:p>
          <a:p>
            <a:pPr marL="171450" indent="-171450">
              <a:buFont typeface="Arial" panose="020B0604020202020204" pitchFamily="34" charset="0"/>
              <a:buChar char="•"/>
            </a:pPr>
            <a:r>
              <a:rPr lang="en-US" b="1" dirty="0"/>
              <a:t>Teams like Cannons, Archers, and Atlas consistently record high passing numbers across multiple seasons</a:t>
            </a:r>
            <a:r>
              <a:rPr lang="en-US" dirty="0"/>
              <a:t>, suggesting a </a:t>
            </a:r>
            <a:r>
              <a:rPr lang="en-US" b="1" dirty="0"/>
              <a:t>structured, possession-based offense</a:t>
            </a:r>
            <a:r>
              <a:rPr lang="en-US" dirty="0"/>
              <a:t>.</a:t>
            </a:r>
          </a:p>
          <a:p>
            <a:pPr marL="171450" indent="-171450">
              <a:buFont typeface="Arial" panose="020B0604020202020204" pitchFamily="34" charset="0"/>
              <a:buChar char="•"/>
            </a:pPr>
            <a:r>
              <a:rPr lang="en-US" b="1" dirty="0"/>
              <a:t>Teams like Chaos and Outlaws have lower passing stats</a:t>
            </a:r>
            <a:r>
              <a:rPr lang="en-US" dirty="0"/>
              <a:t>, which could indicate a </a:t>
            </a:r>
            <a:r>
              <a:rPr lang="en-US" b="1" dirty="0"/>
              <a:t>more direct, fast-paced style of play</a:t>
            </a:r>
            <a:r>
              <a:rPr lang="en-US" dirty="0"/>
              <a:t> with fewer set plays.</a:t>
            </a:r>
          </a:p>
          <a:p>
            <a:pPr marL="171450" indent="-171450">
              <a:buFont typeface="Arial" panose="020B0604020202020204" pitchFamily="34" charset="0"/>
              <a:buChar char="•"/>
            </a:pPr>
            <a:r>
              <a:rPr lang="en-US" b="1" dirty="0"/>
              <a:t>Redwoods and Waterdogs have improved passing volume in recent seasons</a:t>
            </a:r>
            <a:r>
              <a:rPr lang="en-US" dirty="0"/>
              <a:t>, which could explain any recent improvement in performance.</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Bar Chart Right:</a:t>
            </a:r>
          </a:p>
          <a:p>
            <a:pPr>
              <a:buFont typeface="+mj-lt"/>
              <a:buAutoNum type="arabicPeriod"/>
            </a:pPr>
            <a:r>
              <a:rPr lang="en-US" b="1" dirty="0"/>
              <a:t>Archers, Redwoods, and Atlas lead in possession time</a:t>
            </a:r>
            <a:r>
              <a:rPr lang="en-US" dirty="0"/>
              <a:t>, meaning they </a:t>
            </a:r>
            <a:r>
              <a:rPr lang="en-US" b="1" dirty="0"/>
              <a:t>control the pace of the game</a:t>
            </a:r>
            <a:r>
              <a:rPr lang="en-US" dirty="0"/>
              <a:t> and likely limit opponent opportunities.</a:t>
            </a:r>
          </a:p>
          <a:p>
            <a:pPr>
              <a:buFont typeface="+mj-lt"/>
              <a:buAutoNum type="arabicPeriod"/>
            </a:pPr>
            <a:r>
              <a:rPr lang="en-US" b="1" dirty="0"/>
              <a:t>Chrome and Outlaws rank the lowest in possession</a:t>
            </a:r>
            <a:r>
              <a:rPr lang="en-US" dirty="0"/>
              <a:t>, indicating they either:</a:t>
            </a:r>
          </a:p>
          <a:p>
            <a:pPr lvl="1">
              <a:buFont typeface="+mj-lt"/>
              <a:buAutoNum type="arabicPeriod"/>
            </a:pPr>
            <a:r>
              <a:rPr lang="en-US" b="1" dirty="0"/>
              <a:t>Struggle to maintain offensive possessions</a:t>
            </a:r>
            <a:r>
              <a:rPr lang="en-US" dirty="0"/>
              <a:t>, leading to quick turnovers.</a:t>
            </a:r>
          </a:p>
          <a:p>
            <a:pPr lvl="1">
              <a:buFont typeface="+mj-lt"/>
              <a:buAutoNum type="arabicPeriod"/>
            </a:pPr>
            <a:r>
              <a:rPr lang="en-US" b="1" dirty="0"/>
              <a:t>Play a high-tempo style focused on quick transitions</a:t>
            </a:r>
            <a:r>
              <a:rPr lang="en-US" dirty="0"/>
              <a:t> rather than long possessions.</a:t>
            </a:r>
          </a:p>
          <a:p>
            <a:pPr marL="0" indent="0">
              <a:buFont typeface="Arial" panose="020B0604020202020204" pitchFamily="34" charset="0"/>
              <a:buNone/>
            </a:pPr>
            <a:endParaRPr lang="en-US" dirty="0"/>
          </a:p>
        </p:txBody>
      </p:sp>
      <p:sp>
        <p:nvSpPr>
          <p:cNvPr id="4" name="Slide Number Placeholder 3">
            <a:extLst>
              <a:ext uri="{FF2B5EF4-FFF2-40B4-BE49-F238E27FC236}">
                <a16:creationId xmlns:a16="http://schemas.microsoft.com/office/drawing/2014/main" id="{DFC52CD3-F2B1-B76A-28C4-6518A2A3406C}"/>
              </a:ext>
            </a:extLst>
          </p:cNvPr>
          <p:cNvSpPr>
            <a:spLocks noGrp="1"/>
          </p:cNvSpPr>
          <p:nvPr>
            <p:ph type="sldNum" sz="quarter" idx="5"/>
          </p:nvPr>
        </p:nvSpPr>
        <p:spPr/>
        <p:txBody>
          <a:bodyPr/>
          <a:lstStyle/>
          <a:p>
            <a:fld id="{7F021DB0-1B52-4129-BC6B-A11C3D1FD85C}" type="slidenum">
              <a:rPr lang="en-US" smtClean="0"/>
              <a:t>10</a:t>
            </a:fld>
            <a:endParaRPr lang="en-US"/>
          </a:p>
        </p:txBody>
      </p:sp>
    </p:spTree>
    <p:extLst>
      <p:ext uri="{BB962C8B-B14F-4D97-AF65-F5344CB8AC3E}">
        <p14:creationId xmlns:p14="http://schemas.microsoft.com/office/powerpoint/2010/main" val="4282122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9877FB-7DC8-D3DA-419C-FE809994A2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4C2118-CE36-576D-361C-3542593B5D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2CB7BD-EF71-E256-161A-84676C383276}"/>
              </a:ext>
            </a:extLst>
          </p:cNvPr>
          <p:cNvSpPr>
            <a:spLocks noGrp="1"/>
          </p:cNvSpPr>
          <p:nvPr>
            <p:ph type="body" idx="1"/>
          </p:nvPr>
        </p:nvSpPr>
        <p:spPr/>
        <p:txBody>
          <a:bodyPr/>
          <a:lstStyle/>
          <a:p>
            <a:r>
              <a:rPr lang="en-US" b="1" dirty="0"/>
              <a:t>Scatterplot:</a:t>
            </a:r>
          </a:p>
          <a:p>
            <a:r>
              <a:rPr lang="en-US" dirty="0"/>
              <a:t>The trend line shows a </a:t>
            </a:r>
            <a:r>
              <a:rPr lang="en-US" b="1" dirty="0"/>
              <a:t>positive correlation</a:t>
            </a:r>
            <a:r>
              <a:rPr lang="en-US" dirty="0"/>
              <a:t>, suggesting that teams that take more </a:t>
            </a:r>
            <a:r>
              <a:rPr lang="en-US" b="1" dirty="0"/>
              <a:t>2-point shots tend to win more games.</a:t>
            </a:r>
          </a:p>
          <a:p>
            <a:r>
              <a:rPr lang="en-US" b="1" dirty="0"/>
              <a:t>Atlas, Archers, and Whipsnakes</a:t>
            </a:r>
            <a:r>
              <a:rPr lang="en-US" dirty="0"/>
              <a:t> show strong performance in both wins and 2-point shot attempts.</a:t>
            </a:r>
            <a:br>
              <a:rPr lang="en-US" dirty="0"/>
            </a:br>
            <a:r>
              <a:rPr lang="en-US" b="1" dirty="0"/>
              <a:t>Chrome and Outlaws are outliers</a:t>
            </a:r>
            <a:r>
              <a:rPr lang="en-US" dirty="0"/>
              <a:t> with low wins and fewer 2-point shots.</a:t>
            </a:r>
          </a:p>
          <a:p>
            <a:endParaRPr lang="en-US" dirty="0"/>
          </a:p>
          <a:p>
            <a:r>
              <a:rPr lang="en-US" dirty="0"/>
              <a:t>Heatmap:</a:t>
            </a:r>
          </a:p>
          <a:p>
            <a:r>
              <a:rPr lang="en-US" b="1" dirty="0"/>
              <a:t>Archers and Whipsnakes are dominant, maintaining steady win counts across seasons.</a:t>
            </a:r>
            <a:br>
              <a:rPr lang="en-US" dirty="0"/>
            </a:br>
            <a:r>
              <a:rPr lang="en-US" b="1" dirty="0"/>
              <a:t>Outlaws and Chrome have consistently struggled, showing a pattern of underperformance.</a:t>
            </a:r>
            <a:br>
              <a:rPr lang="en-US" dirty="0"/>
            </a:br>
            <a:r>
              <a:rPr lang="en-US" b="1" dirty="0"/>
              <a:t>Atlas and Chaos had fluctuations, meaning their success varies season to season.</a:t>
            </a:r>
          </a:p>
          <a:p>
            <a:endParaRPr lang="en-US" b="1" dirty="0"/>
          </a:p>
          <a:p>
            <a:r>
              <a:rPr lang="en-US" b="1" dirty="0"/>
              <a:t>Sankey:</a:t>
            </a:r>
            <a:br>
              <a:rPr lang="en-US" b="1" dirty="0"/>
            </a:br>
            <a:r>
              <a:rPr lang="en-US" dirty="0"/>
              <a:t>Each color represents a different team, showing their </a:t>
            </a:r>
            <a:r>
              <a:rPr lang="en-US" b="1" dirty="0"/>
              <a:t>distribution of shots and corresponding wins. </a:t>
            </a:r>
          </a:p>
          <a:p>
            <a:r>
              <a:rPr lang="en-US" dirty="0"/>
              <a:t>The </a:t>
            </a:r>
            <a:r>
              <a:rPr lang="en-US" b="1" dirty="0"/>
              <a:t>majority of winning performances occur when teams take between 12-16 shots.</a:t>
            </a:r>
            <a:br>
              <a:rPr lang="en-US" dirty="0"/>
            </a:br>
            <a:r>
              <a:rPr lang="en-US" b="1" dirty="0"/>
              <a:t>Archers, Atlas, and Whipsnakes</a:t>
            </a:r>
            <a:r>
              <a:rPr lang="en-US" dirty="0"/>
              <a:t> have consistently high win counts when they fall within this range.</a:t>
            </a:r>
            <a:br>
              <a:rPr lang="en-US" dirty="0"/>
            </a:br>
            <a:r>
              <a:rPr lang="en-US" b="1" dirty="0"/>
              <a:t>Teams that take fewer than 10 or more than 18 shots per game see a sharp decline in win</a:t>
            </a:r>
          </a:p>
          <a:p>
            <a:endParaRPr lang="en-US" b="1" dirty="0"/>
          </a:p>
          <a:p>
            <a:r>
              <a:rPr lang="en-US" b="1" dirty="0"/>
              <a:t>Strategic Focus:</a:t>
            </a:r>
          </a:p>
          <a:p>
            <a:r>
              <a:rPr lang="en-US" b="1" dirty="0"/>
              <a:t>Shot selection &amp; efficiency matter.</a:t>
            </a:r>
            <a:r>
              <a:rPr lang="en-US" dirty="0"/>
              <a:t> Teams that attempt more </a:t>
            </a:r>
            <a:r>
              <a:rPr lang="en-US" b="1" dirty="0"/>
              <a:t>2-point shots and maintain an optimal shooting range tend to win more.</a:t>
            </a:r>
            <a:br>
              <a:rPr lang="en-US" dirty="0"/>
            </a:br>
            <a:r>
              <a:rPr lang="en-US" b="1" dirty="0"/>
              <a:t>Historical team performance</a:t>
            </a:r>
            <a:r>
              <a:rPr lang="en-US" dirty="0"/>
              <a:t> shows that some teams are consistently dominant, while others fluctuate season-to-season.</a:t>
            </a:r>
            <a:br>
              <a:rPr lang="en-US" dirty="0"/>
            </a:br>
            <a:r>
              <a:rPr lang="en-US" b="1" dirty="0"/>
              <a:t>Future Analysis:</a:t>
            </a:r>
            <a:r>
              <a:rPr lang="en-US" dirty="0"/>
              <a:t> We could expand this by </a:t>
            </a:r>
            <a:r>
              <a:rPr lang="en-US" b="1" dirty="0"/>
              <a:t>evaluating defensive metrics to see how stopping opponents impacts winning.</a:t>
            </a:r>
            <a:endParaRPr lang="en-US" dirty="0"/>
          </a:p>
        </p:txBody>
      </p:sp>
      <p:sp>
        <p:nvSpPr>
          <p:cNvPr id="4" name="Slide Number Placeholder 3">
            <a:extLst>
              <a:ext uri="{FF2B5EF4-FFF2-40B4-BE49-F238E27FC236}">
                <a16:creationId xmlns:a16="http://schemas.microsoft.com/office/drawing/2014/main" id="{5A240AA6-D7F9-B328-972A-83EFD9A355F6}"/>
              </a:ext>
            </a:extLst>
          </p:cNvPr>
          <p:cNvSpPr>
            <a:spLocks noGrp="1"/>
          </p:cNvSpPr>
          <p:nvPr>
            <p:ph type="sldNum" sz="quarter" idx="5"/>
          </p:nvPr>
        </p:nvSpPr>
        <p:spPr/>
        <p:txBody>
          <a:bodyPr/>
          <a:lstStyle/>
          <a:p>
            <a:fld id="{7F021DB0-1B52-4129-BC6B-A11C3D1FD85C}" type="slidenum">
              <a:rPr lang="en-US" smtClean="0"/>
              <a:t>11</a:t>
            </a:fld>
            <a:endParaRPr lang="en-US"/>
          </a:p>
        </p:txBody>
      </p:sp>
    </p:spTree>
    <p:extLst>
      <p:ext uri="{BB962C8B-B14F-4D97-AF65-F5344CB8AC3E}">
        <p14:creationId xmlns:p14="http://schemas.microsoft.com/office/powerpoint/2010/main" val="1254674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6A0AD3-49FF-3DD5-D954-7C7CC4E7D7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B2EA78-8E20-2A15-DF2E-B4A5D62D70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A31B82-B588-E842-CF81-AB68EE493D09}"/>
              </a:ext>
            </a:extLst>
          </p:cNvPr>
          <p:cNvSpPr>
            <a:spLocks noGrp="1"/>
          </p:cNvSpPr>
          <p:nvPr>
            <p:ph type="body" idx="1"/>
          </p:nvPr>
        </p:nvSpPr>
        <p:spPr/>
        <p:txBody>
          <a:bodyPr/>
          <a:lstStyle/>
          <a:p>
            <a:r>
              <a:rPr lang="en-US" b="1" dirty="0"/>
              <a:t>Violin plot:</a:t>
            </a:r>
          </a:p>
          <a:p>
            <a:r>
              <a:rPr lang="en-US" b="1" dirty="0"/>
              <a:t>Consistent vs. Variable Teams:</a:t>
            </a:r>
            <a:r>
              <a:rPr lang="en-US" dirty="0"/>
              <a:t> Teams like </a:t>
            </a:r>
            <a:r>
              <a:rPr lang="en-US" b="1" dirty="0"/>
              <a:t>Outlaws</a:t>
            </a:r>
            <a:r>
              <a:rPr lang="en-US" dirty="0"/>
              <a:t> have a narrow range, indicating a </a:t>
            </a:r>
            <a:r>
              <a:rPr lang="en-US" b="1" dirty="0"/>
              <a:t>steady playstyle</a:t>
            </a:r>
            <a:r>
              <a:rPr lang="en-US" dirty="0"/>
              <a:t>, while </a:t>
            </a:r>
            <a:r>
              <a:rPr lang="en-US" b="1" dirty="0"/>
              <a:t>Chaos &amp; Whipsnakes</a:t>
            </a:r>
            <a:r>
              <a:rPr lang="en-US" dirty="0"/>
              <a:t> have high variability, showing inconsistency in possession.</a:t>
            </a:r>
          </a:p>
          <a:p>
            <a:r>
              <a:rPr lang="en-US" b="1" dirty="0"/>
              <a:t>Outliers (dots)</a:t>
            </a:r>
            <a:r>
              <a:rPr lang="en-US" dirty="0"/>
              <a:t> show extreme games where teams either </a:t>
            </a:r>
            <a:r>
              <a:rPr lang="en-US" b="1" dirty="0"/>
              <a:t>dominated possession</a:t>
            </a:r>
            <a:r>
              <a:rPr lang="en-US" dirty="0"/>
              <a:t> or </a:t>
            </a:r>
            <a:r>
              <a:rPr lang="en-US" b="1" dirty="0"/>
              <a:t>struggled significantly</a:t>
            </a:r>
            <a:r>
              <a:rPr lang="en-US" dirty="0"/>
              <a:t>.</a:t>
            </a:r>
          </a:p>
          <a:p>
            <a:r>
              <a:rPr lang="en-US" b="1" dirty="0"/>
              <a:t>Median Line</a:t>
            </a:r>
            <a:r>
              <a:rPr lang="en-US" dirty="0"/>
              <a:t> indicates which teams generally maintain better </a:t>
            </a:r>
            <a:r>
              <a:rPr lang="en-US" b="1" dirty="0"/>
              <a:t>possession control</a:t>
            </a:r>
            <a:r>
              <a:rPr lang="en-US" dirty="0"/>
              <a:t> on average.</a:t>
            </a:r>
          </a:p>
          <a:p>
            <a:endParaRPr lang="en-US" dirty="0"/>
          </a:p>
          <a:p>
            <a:r>
              <a:rPr lang="en-US" dirty="0"/>
              <a:t>Radar:</a:t>
            </a:r>
            <a:br>
              <a:rPr lang="en-US" dirty="0"/>
            </a:br>
            <a:r>
              <a:rPr lang="en-US" b="1" dirty="0"/>
              <a:t>Atlas, Whipsnakes, and Archers dominate Groundballs</a:t>
            </a:r>
            <a:r>
              <a:rPr lang="en-US" dirty="0"/>
              <a:t> → Winning more loose ball battles leads to </a:t>
            </a:r>
            <a:r>
              <a:rPr lang="en-US" b="1" dirty="0"/>
              <a:t>extra possessions and scoring chances</a:t>
            </a:r>
            <a:r>
              <a:rPr lang="en-US" dirty="0"/>
              <a:t>.</a:t>
            </a:r>
          </a:p>
          <a:p>
            <a:pPr>
              <a:buFont typeface="Arial" panose="020B0604020202020204" pitchFamily="34" charset="0"/>
              <a:buNone/>
            </a:pPr>
            <a:r>
              <a:rPr lang="en-US" b="1" dirty="0"/>
              <a:t>Possession (Yellow) is balanced across teams</a:t>
            </a:r>
            <a:r>
              <a:rPr lang="en-US" dirty="0"/>
              <a:t> → No team has a </a:t>
            </a:r>
            <a:r>
              <a:rPr lang="en-US" b="1" dirty="0"/>
              <a:t>major advantage</a:t>
            </a:r>
            <a:r>
              <a:rPr lang="en-US" dirty="0"/>
              <a:t> in possession, suggesting </a:t>
            </a:r>
            <a:r>
              <a:rPr lang="en-US" b="1" dirty="0"/>
              <a:t>fast-paced transitions over slower setups</a:t>
            </a:r>
            <a:r>
              <a:rPr lang="en-US" dirty="0"/>
              <a:t>.</a:t>
            </a:r>
          </a:p>
          <a:p>
            <a:pPr>
              <a:buFont typeface="Arial" panose="020B0604020202020204" pitchFamily="34" charset="0"/>
              <a:buNone/>
            </a:pPr>
            <a:r>
              <a:rPr lang="en-US" b="1" dirty="0"/>
              <a:t>High Groundball Teams ≠ High Possession Teams</a:t>
            </a:r>
            <a:r>
              <a:rPr lang="en-US" dirty="0"/>
              <a:t> → Some teams </a:t>
            </a:r>
            <a:r>
              <a:rPr lang="en-US" b="1" dirty="0"/>
              <a:t>win groundballs but lose possession quickly</a:t>
            </a:r>
            <a:r>
              <a:rPr lang="en-US" dirty="0"/>
              <a:t>, hinting at </a:t>
            </a:r>
            <a:r>
              <a:rPr lang="en-US" b="1" dirty="0"/>
              <a:t>turnover issues or inefficient offensive play</a:t>
            </a:r>
            <a:endParaRPr lang="en-US" dirty="0"/>
          </a:p>
          <a:p>
            <a:endParaRPr lang="en-US" dirty="0"/>
          </a:p>
          <a:p>
            <a:pPr>
              <a:buFont typeface="Arial" panose="020B0604020202020204" pitchFamily="34" charset="0"/>
              <a:buNone/>
            </a:pPr>
            <a:r>
              <a:rPr lang="en-US" dirty="0"/>
              <a:t>Pie:</a:t>
            </a:r>
            <a:br>
              <a:rPr lang="en-US" dirty="0"/>
            </a:br>
            <a:r>
              <a:rPr lang="en-US" b="1" dirty="0"/>
              <a:t>Atlas &amp; Whipsnakes have the largest slices</a:t>
            </a:r>
            <a:r>
              <a:rPr lang="en-US" dirty="0"/>
              <a:t>, showing they consistently </a:t>
            </a:r>
            <a:r>
              <a:rPr lang="en-US" b="1" dirty="0"/>
              <a:t>win groundballs</a:t>
            </a:r>
            <a:r>
              <a:rPr lang="en-US" dirty="0"/>
              <a:t>, giving them more offensive chances.</a:t>
            </a:r>
          </a:p>
          <a:p>
            <a:pPr>
              <a:buFont typeface="Arial" panose="020B0604020202020204" pitchFamily="34" charset="0"/>
              <a:buNone/>
            </a:pPr>
            <a:r>
              <a:rPr lang="en-US" b="1" dirty="0"/>
              <a:t>Outlaws &amp; Chrome have smaller slices</a:t>
            </a:r>
            <a:r>
              <a:rPr lang="en-US" dirty="0"/>
              <a:t>, meaning they struggle to recover possession, </a:t>
            </a:r>
            <a:r>
              <a:rPr lang="en-US" b="1" dirty="0"/>
              <a:t>limiting their scoring opportunities</a:t>
            </a:r>
            <a:r>
              <a:rPr lang="en-US" dirty="0"/>
              <a:t>.</a:t>
            </a:r>
          </a:p>
          <a:p>
            <a:pPr>
              <a:buFont typeface="Arial" panose="020B0604020202020204" pitchFamily="34" charset="0"/>
              <a:buNone/>
            </a:pPr>
            <a:r>
              <a:rPr lang="en-US" b="1" dirty="0"/>
              <a:t>Groundball dominance correlates with higher scoring potential</a:t>
            </a:r>
            <a:r>
              <a:rPr lang="en-US" dirty="0"/>
              <a:t>, reinforcing its importance in team success.</a:t>
            </a:r>
          </a:p>
          <a:p>
            <a:pPr>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Strategic Focus:</a:t>
            </a:r>
            <a:endParaRPr lang="en-US" dirty="0"/>
          </a:p>
          <a:p>
            <a:pPr>
              <a:buFont typeface="Arial" panose="020B0604020202020204" pitchFamily="34" charset="0"/>
              <a:buNone/>
            </a:pPr>
            <a:r>
              <a:rPr lang="en-US" b="1" dirty="0"/>
              <a:t>Winning groundballs matters</a:t>
            </a:r>
            <a:r>
              <a:rPr lang="en-US" dirty="0"/>
              <a:t> but must be paired with </a:t>
            </a:r>
            <a:r>
              <a:rPr lang="en-US" b="1" dirty="0"/>
              <a:t>possession control</a:t>
            </a:r>
            <a:r>
              <a:rPr lang="en-US" dirty="0"/>
              <a:t> to be effective.</a:t>
            </a:r>
            <a:br>
              <a:rPr lang="en-US" dirty="0"/>
            </a:br>
            <a:r>
              <a:rPr lang="en-US" b="1" dirty="0"/>
              <a:t>Teams with balanced metrics (GBs, Possession, and Shot Attempts) perform best.</a:t>
            </a:r>
            <a:br>
              <a:rPr lang="en-US" dirty="0"/>
            </a:br>
            <a:r>
              <a:rPr lang="en-US" b="1" dirty="0"/>
              <a:t>Future Exploration:</a:t>
            </a:r>
            <a:r>
              <a:rPr lang="en-US" dirty="0"/>
              <a:t> Looking deeper into </a:t>
            </a:r>
            <a:r>
              <a:rPr lang="en-US" b="1" dirty="0"/>
              <a:t>turnovers and transition play</a:t>
            </a:r>
            <a:r>
              <a:rPr lang="en-US" dirty="0"/>
              <a:t> could reveal why some teams fail to convert groundball wins into success.</a:t>
            </a:r>
          </a:p>
        </p:txBody>
      </p:sp>
      <p:sp>
        <p:nvSpPr>
          <p:cNvPr id="4" name="Slide Number Placeholder 3">
            <a:extLst>
              <a:ext uri="{FF2B5EF4-FFF2-40B4-BE49-F238E27FC236}">
                <a16:creationId xmlns:a16="http://schemas.microsoft.com/office/drawing/2014/main" id="{82B4DE3D-B6EA-7542-9381-5110F436E952}"/>
              </a:ext>
            </a:extLst>
          </p:cNvPr>
          <p:cNvSpPr>
            <a:spLocks noGrp="1"/>
          </p:cNvSpPr>
          <p:nvPr>
            <p:ph type="sldNum" sz="quarter" idx="5"/>
          </p:nvPr>
        </p:nvSpPr>
        <p:spPr/>
        <p:txBody>
          <a:bodyPr/>
          <a:lstStyle/>
          <a:p>
            <a:fld id="{7F021DB0-1B52-4129-BC6B-A11C3D1FD85C}" type="slidenum">
              <a:rPr lang="en-US" smtClean="0"/>
              <a:t>12</a:t>
            </a:fld>
            <a:endParaRPr lang="en-US"/>
          </a:p>
        </p:txBody>
      </p:sp>
    </p:spTree>
    <p:extLst>
      <p:ext uri="{BB962C8B-B14F-4D97-AF65-F5344CB8AC3E}">
        <p14:creationId xmlns:p14="http://schemas.microsoft.com/office/powerpoint/2010/main" val="1845071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9A8C38-4E4B-3045-4830-59710C57CC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1B44A9-1942-2AAB-B81A-D1D54FD524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79AFD3-1C4E-CF16-FA69-8C839B57FB4A}"/>
              </a:ext>
            </a:extLst>
          </p:cNvPr>
          <p:cNvSpPr>
            <a:spLocks noGrp="1"/>
          </p:cNvSpPr>
          <p:nvPr>
            <p:ph type="body" idx="1"/>
          </p:nvPr>
        </p:nvSpPr>
        <p:spPr/>
        <p:txBody>
          <a:bodyPr/>
          <a:lstStyle/>
          <a:p>
            <a:pPr>
              <a:buFont typeface="Arial" panose="020B0604020202020204" pitchFamily="34" charset="0"/>
              <a:buNone/>
            </a:pPr>
            <a:r>
              <a:rPr lang="en-US" b="1" dirty="0"/>
              <a:t>Face-offs are crucial for possession control</a:t>
            </a:r>
            <a:r>
              <a:rPr lang="en-US" dirty="0"/>
              <a:t>, especially in a league where </a:t>
            </a:r>
            <a:r>
              <a:rPr lang="en-US" b="1" dirty="0"/>
              <a:t>possession directly impacts scoring opportunities.</a:t>
            </a:r>
          </a:p>
          <a:p>
            <a:pPr>
              <a:buFont typeface="Arial" panose="020B0604020202020204" pitchFamily="34" charset="0"/>
              <a:buNone/>
            </a:pPr>
            <a:r>
              <a:rPr lang="en-US" b="1" dirty="0"/>
              <a:t>Low face-off ratings</a:t>
            </a:r>
            <a:r>
              <a:rPr lang="en-US" dirty="0"/>
              <a:t> for certain teams may indicate </a:t>
            </a:r>
            <a:r>
              <a:rPr lang="en-US" b="1" dirty="0"/>
              <a:t>weakness in securing possessions</a:t>
            </a:r>
            <a:r>
              <a:rPr lang="en-US" dirty="0"/>
              <a:t>, forcing them to rely on defensive stops to regain control.</a:t>
            </a:r>
          </a:p>
          <a:p>
            <a:pPr>
              <a:buFont typeface="Arial" panose="020B0604020202020204" pitchFamily="34" charset="0"/>
              <a:buNone/>
            </a:pPr>
            <a:r>
              <a:rPr lang="en-US" b="1" dirty="0"/>
              <a:t>Teams with strong face-off performances</a:t>
            </a:r>
            <a:r>
              <a:rPr lang="en-US" dirty="0"/>
              <a:t> likely dominate </a:t>
            </a:r>
            <a:r>
              <a:rPr lang="en-US" b="1" dirty="0"/>
              <a:t>early offensive opportunities</a:t>
            </a:r>
            <a:r>
              <a:rPr lang="en-US" dirty="0"/>
              <a:t>, dictating game pace</a:t>
            </a:r>
          </a:p>
          <a:p>
            <a:pPr>
              <a:buFont typeface="Arial" panose="020B0604020202020204" pitchFamily="34" charset="0"/>
              <a:buNone/>
            </a:pPr>
            <a:endParaRPr lang="en-US" dirty="0"/>
          </a:p>
          <a:p>
            <a:pPr>
              <a:buFont typeface="Arial" panose="020B0604020202020204" pitchFamily="34" charset="0"/>
              <a:buNone/>
            </a:pPr>
            <a:r>
              <a:rPr lang="en-US" dirty="0"/>
              <a:t>Donut Chart:</a:t>
            </a:r>
          </a:p>
          <a:p>
            <a:pPr>
              <a:buFont typeface="Arial" panose="020B0604020202020204" pitchFamily="34" charset="0"/>
              <a:buNone/>
            </a:pPr>
            <a:r>
              <a:rPr lang="en-US" b="1" dirty="0"/>
              <a:t>Possession &amp; Saves remain stable across seasons</a:t>
            </a:r>
            <a:r>
              <a:rPr lang="en-US" dirty="0"/>
              <a:t>, suggesting a </a:t>
            </a:r>
            <a:r>
              <a:rPr lang="en-US" b="1" dirty="0"/>
              <a:t>consistent league-wide playstyle</a:t>
            </a:r>
            <a:r>
              <a:rPr lang="en-US" dirty="0"/>
              <a:t> rather than drastic shifts in strategy.</a:t>
            </a:r>
          </a:p>
          <a:p>
            <a:pPr>
              <a:buFont typeface="Arial" panose="020B0604020202020204" pitchFamily="34" charset="0"/>
              <a:buNone/>
            </a:pPr>
            <a:r>
              <a:rPr lang="en-US" dirty="0"/>
              <a:t>If </a:t>
            </a:r>
            <a:r>
              <a:rPr lang="en-US" b="1" dirty="0"/>
              <a:t>possession trends upwards</a:t>
            </a:r>
            <a:r>
              <a:rPr lang="en-US" dirty="0"/>
              <a:t>, teams may be prioritizing </a:t>
            </a:r>
            <a:r>
              <a:rPr lang="en-US" b="1" dirty="0"/>
              <a:t>controlled offensive setups</a:t>
            </a:r>
            <a:r>
              <a:rPr lang="en-US" dirty="0"/>
              <a:t> over fast breaks.</a:t>
            </a:r>
          </a:p>
          <a:p>
            <a:pPr>
              <a:buFont typeface="Arial" panose="020B0604020202020204" pitchFamily="34" charset="0"/>
              <a:buNone/>
            </a:pPr>
            <a:r>
              <a:rPr lang="en-US" b="1" dirty="0"/>
              <a:t>Dips in possession in certain seasons</a:t>
            </a:r>
            <a:r>
              <a:rPr lang="en-US" dirty="0"/>
              <a:t> could indicate </a:t>
            </a:r>
            <a:r>
              <a:rPr lang="en-US" b="1" dirty="0"/>
              <a:t>rule changes</a:t>
            </a:r>
            <a:r>
              <a:rPr lang="en-US" dirty="0"/>
              <a:t> or </a:t>
            </a:r>
            <a:r>
              <a:rPr lang="en-US" b="1" dirty="0"/>
              <a:t>new tactical trends</a:t>
            </a:r>
            <a:r>
              <a:rPr lang="en-US" dirty="0"/>
              <a:t> impacting gameplay.</a:t>
            </a:r>
          </a:p>
          <a:p>
            <a:pPr>
              <a:buFont typeface="Arial" panose="020B0604020202020204" pitchFamily="34" charset="0"/>
              <a:buNone/>
            </a:pPr>
            <a:endParaRPr lang="en-US" dirty="0"/>
          </a:p>
          <a:p>
            <a:pPr>
              <a:buFont typeface="Arial" panose="020B0604020202020204" pitchFamily="34" charset="0"/>
              <a:buNone/>
            </a:pPr>
            <a:r>
              <a:rPr lang="en-US" dirty="0"/>
              <a:t>Sankey:</a:t>
            </a:r>
            <a:br>
              <a:rPr lang="en-US" dirty="0"/>
            </a:br>
            <a:r>
              <a:rPr lang="en-US" b="1" dirty="0"/>
              <a:t>Higher assists correlate with more wins</a:t>
            </a:r>
            <a:r>
              <a:rPr lang="en-US" dirty="0"/>
              <a:t>, reinforcing that </a:t>
            </a:r>
            <a:r>
              <a:rPr lang="en-US" b="1" dirty="0"/>
              <a:t>team-oriented playstyles</a:t>
            </a:r>
            <a:r>
              <a:rPr lang="en-US" dirty="0"/>
              <a:t> are more effective than individual efforts.</a:t>
            </a:r>
          </a:p>
          <a:p>
            <a:pPr>
              <a:buFont typeface="Arial" panose="020B0604020202020204" pitchFamily="34" charset="0"/>
              <a:buNone/>
            </a:pPr>
            <a:r>
              <a:rPr lang="en-US" b="1" dirty="0"/>
              <a:t>Teams with fewer assists but still winning</a:t>
            </a:r>
            <a:r>
              <a:rPr lang="en-US" dirty="0"/>
              <a:t> likely </a:t>
            </a:r>
            <a:r>
              <a:rPr lang="en-US" b="1" dirty="0"/>
              <a:t>rely on fast breaks or individual shot creation</a:t>
            </a:r>
            <a:r>
              <a:rPr lang="en-US" dirty="0"/>
              <a:t> rather than structured offensive schemes.</a:t>
            </a:r>
          </a:p>
          <a:p>
            <a:pPr>
              <a:buFont typeface="Arial" panose="020B0604020202020204" pitchFamily="34" charset="0"/>
              <a:buNone/>
            </a:pPr>
            <a:r>
              <a:rPr lang="en-US" b="1" dirty="0"/>
              <a:t>Identifying team-specific patterns</a:t>
            </a:r>
            <a:r>
              <a:rPr lang="en-US" dirty="0"/>
              <a:t> could reveal which teams emphasize </a:t>
            </a:r>
            <a:r>
              <a:rPr lang="en-US" b="1" dirty="0"/>
              <a:t>playmaking vs. isolation scoring.</a:t>
            </a:r>
          </a:p>
          <a:p>
            <a:pPr>
              <a:buFont typeface="Arial" panose="020B0604020202020204" pitchFamily="34" charset="0"/>
              <a:buNone/>
            </a:pPr>
            <a:endParaRPr lang="en-US" b="1" dirty="0"/>
          </a:p>
          <a:p>
            <a:pPr>
              <a:buFont typeface="Arial" panose="020B0604020202020204" pitchFamily="34" charset="0"/>
              <a:buNone/>
            </a:pPr>
            <a:r>
              <a:rPr lang="en-US" b="1" dirty="0"/>
              <a:t>Bar chart:</a:t>
            </a:r>
          </a:p>
          <a:p>
            <a:pPr>
              <a:buFont typeface="Arial" panose="020B0604020202020204" pitchFamily="34" charset="0"/>
              <a:buNone/>
            </a:pPr>
            <a:r>
              <a:rPr lang="en-US" b="1" dirty="0"/>
              <a:t>Chaos &amp; Redwoods lead in turnovers</a:t>
            </a:r>
            <a:r>
              <a:rPr lang="en-US" dirty="0"/>
              <a:t>, showing </a:t>
            </a:r>
            <a:r>
              <a:rPr lang="en-US" b="1" dirty="0"/>
              <a:t>ball security issues</a:t>
            </a:r>
            <a:r>
              <a:rPr lang="en-US" dirty="0"/>
              <a:t> that likely cost them close games.</a:t>
            </a:r>
          </a:p>
          <a:p>
            <a:pPr>
              <a:buFont typeface="Arial" panose="020B0604020202020204" pitchFamily="34" charset="0"/>
              <a:buNone/>
            </a:pPr>
            <a:r>
              <a:rPr lang="en-US" b="1" dirty="0"/>
              <a:t>Outlaws have the lowest turnovers</a:t>
            </a:r>
            <a:r>
              <a:rPr lang="en-US" dirty="0"/>
              <a:t>, indicating a </a:t>
            </a:r>
            <a:r>
              <a:rPr lang="en-US" b="1" dirty="0"/>
              <a:t>more controlled offensive approach</a:t>
            </a:r>
            <a:r>
              <a:rPr lang="en-US" dirty="0"/>
              <a:t>, though it may come at the cost of offensive aggression.</a:t>
            </a:r>
          </a:p>
          <a:p>
            <a:pPr>
              <a:buFont typeface="Arial" panose="020B0604020202020204" pitchFamily="34" charset="0"/>
              <a:buNone/>
            </a:pPr>
            <a:r>
              <a:rPr lang="en-US" b="1" dirty="0"/>
              <a:t>High-turnover but high-win teams (e.g., Atlas, Archers)</a:t>
            </a:r>
            <a:r>
              <a:rPr lang="en-US" dirty="0"/>
              <a:t> likely compensate with </a:t>
            </a:r>
            <a:r>
              <a:rPr lang="en-US" b="1" dirty="0"/>
              <a:t>high shot efficiency or strong defensive play.</a:t>
            </a:r>
          </a:p>
          <a:p>
            <a:pPr>
              <a:buFont typeface="Arial" panose="020B0604020202020204" pitchFamily="34" charset="0"/>
              <a:buNone/>
            </a:pPr>
            <a:endParaRPr lang="en-US" b="1" dirty="0"/>
          </a:p>
          <a:p>
            <a:pPr>
              <a:buFont typeface="Arial" panose="020B0604020202020204" pitchFamily="34" charset="0"/>
              <a:buNone/>
            </a:pPr>
            <a:r>
              <a:rPr lang="en-US" b="1" dirty="0"/>
              <a:t>Strategic focus:</a:t>
            </a:r>
          </a:p>
          <a:p>
            <a:pPr>
              <a:buFont typeface="Arial" panose="020B0604020202020204" pitchFamily="34" charset="0"/>
              <a:buNone/>
            </a:pPr>
            <a:r>
              <a:rPr lang="en-US" b="1" dirty="0"/>
              <a:t>Possession stability suggests a well-balanced league playstyle.</a:t>
            </a:r>
            <a:br>
              <a:rPr lang="en-US" dirty="0"/>
            </a:br>
            <a:r>
              <a:rPr lang="en-US" b="1" dirty="0"/>
              <a:t>High-assist teams tend to be more successful, emphasizing playmaking value.</a:t>
            </a:r>
            <a:br>
              <a:rPr lang="en-US" dirty="0"/>
            </a:br>
            <a:r>
              <a:rPr lang="en-US" b="1" dirty="0"/>
              <a:t>Turnovers significantly impact performance—teams must balance risk and control.</a:t>
            </a:r>
            <a:br>
              <a:rPr lang="en-US" dirty="0"/>
            </a:br>
            <a:r>
              <a:rPr lang="en-US" b="1" dirty="0"/>
              <a:t>Face-offs matter! Teams winning face-offs gain a major strategic advantage.</a:t>
            </a:r>
          </a:p>
        </p:txBody>
      </p:sp>
      <p:sp>
        <p:nvSpPr>
          <p:cNvPr id="4" name="Slide Number Placeholder 3">
            <a:extLst>
              <a:ext uri="{FF2B5EF4-FFF2-40B4-BE49-F238E27FC236}">
                <a16:creationId xmlns:a16="http://schemas.microsoft.com/office/drawing/2014/main" id="{2208C523-4E17-778A-3F7E-10CA51197264}"/>
              </a:ext>
            </a:extLst>
          </p:cNvPr>
          <p:cNvSpPr>
            <a:spLocks noGrp="1"/>
          </p:cNvSpPr>
          <p:nvPr>
            <p:ph type="sldNum" sz="quarter" idx="5"/>
          </p:nvPr>
        </p:nvSpPr>
        <p:spPr/>
        <p:txBody>
          <a:bodyPr/>
          <a:lstStyle/>
          <a:p>
            <a:fld id="{7F021DB0-1B52-4129-BC6B-A11C3D1FD85C}" type="slidenum">
              <a:rPr lang="en-US" smtClean="0"/>
              <a:t>13</a:t>
            </a:fld>
            <a:endParaRPr lang="en-US"/>
          </a:p>
        </p:txBody>
      </p:sp>
    </p:spTree>
    <p:extLst>
      <p:ext uri="{BB962C8B-B14F-4D97-AF65-F5344CB8AC3E}">
        <p14:creationId xmlns:p14="http://schemas.microsoft.com/office/powerpoint/2010/main" val="3846395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7C12D0-5DB5-1D90-B214-BDAE44BF71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57C511-EBDA-9A70-66ED-2E814FA19F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CD9EA7-16F8-39CA-8B96-16AE275BC6E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AE35909-EEE3-AFE4-2142-BD2498C9F6BE}"/>
              </a:ext>
            </a:extLst>
          </p:cNvPr>
          <p:cNvSpPr>
            <a:spLocks noGrp="1"/>
          </p:cNvSpPr>
          <p:nvPr>
            <p:ph type="sldNum" sz="quarter" idx="5"/>
          </p:nvPr>
        </p:nvSpPr>
        <p:spPr/>
        <p:txBody>
          <a:bodyPr/>
          <a:lstStyle/>
          <a:p>
            <a:fld id="{7F021DB0-1B52-4129-BC6B-A11C3D1FD85C}" type="slidenum">
              <a:rPr lang="en-US" smtClean="0"/>
              <a:t>14</a:t>
            </a:fld>
            <a:endParaRPr lang="en-US"/>
          </a:p>
        </p:txBody>
      </p:sp>
    </p:spTree>
    <p:extLst>
      <p:ext uri="{BB962C8B-B14F-4D97-AF65-F5344CB8AC3E}">
        <p14:creationId xmlns:p14="http://schemas.microsoft.com/office/powerpoint/2010/main" val="3950895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D8699F-584B-DC06-819B-B1766D6EC0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11FA10-1669-750C-2408-F8834BC581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C2CAAF-4075-C69B-FF8C-98DCAFF7322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ED37E9E-7761-B33C-EF14-4E6A1A62D1ED}"/>
              </a:ext>
            </a:extLst>
          </p:cNvPr>
          <p:cNvSpPr>
            <a:spLocks noGrp="1"/>
          </p:cNvSpPr>
          <p:nvPr>
            <p:ph type="sldNum" sz="quarter" idx="5"/>
          </p:nvPr>
        </p:nvSpPr>
        <p:spPr/>
        <p:txBody>
          <a:bodyPr/>
          <a:lstStyle/>
          <a:p>
            <a:fld id="{7F021DB0-1B52-4129-BC6B-A11C3D1FD85C}" type="slidenum">
              <a:rPr lang="en-US" smtClean="0"/>
              <a:t>15</a:t>
            </a:fld>
            <a:endParaRPr lang="en-US"/>
          </a:p>
        </p:txBody>
      </p:sp>
    </p:spTree>
    <p:extLst>
      <p:ext uri="{BB962C8B-B14F-4D97-AF65-F5344CB8AC3E}">
        <p14:creationId xmlns:p14="http://schemas.microsoft.com/office/powerpoint/2010/main" val="18301818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ABBDF3-3A63-124F-E3BA-69ECC42C96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844E10-ECAB-78EF-1FA9-7F2991997D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774A85-74F4-D8FA-1596-EE6B9C8FAFB3}"/>
              </a:ext>
            </a:extLst>
          </p:cNvPr>
          <p:cNvSpPr>
            <a:spLocks noGrp="1"/>
          </p:cNvSpPr>
          <p:nvPr>
            <p:ph type="body" idx="1"/>
          </p:nvPr>
        </p:nvSpPr>
        <p:spPr/>
        <p:txBody>
          <a:bodyPr/>
          <a:lstStyle/>
          <a:p>
            <a:r>
              <a:rPr lang="en-US" dirty="0"/>
              <a:t>NIL:</a:t>
            </a:r>
          </a:p>
          <a:p>
            <a:pPr marL="171450" indent="-171450">
              <a:buFont typeface="Arial" panose="020B0604020202020204" pitchFamily="34" charset="0"/>
              <a:buChar char="•"/>
            </a:pPr>
            <a:r>
              <a:rPr lang="en-US" dirty="0"/>
              <a:t>If </a:t>
            </a:r>
            <a:r>
              <a:rPr lang="en-US" b="1" dirty="0"/>
              <a:t>top-tier players</a:t>
            </a:r>
            <a:r>
              <a:rPr lang="en-US" dirty="0"/>
              <a:t> negotiate better sponsorships based on data-driven performance metrics, this could </a:t>
            </a:r>
            <a:r>
              <a:rPr lang="en-US" b="1" dirty="0"/>
              <a:t>increase PLL's overall sponsorship revenue</a:t>
            </a:r>
            <a:r>
              <a:rPr lang="en-US" dirty="0"/>
              <a:t>.</a:t>
            </a:r>
          </a:p>
          <a:p>
            <a:pPr marL="171450" indent="-171450">
              <a:buFont typeface="Arial" panose="020B0604020202020204" pitchFamily="34" charset="0"/>
              <a:buChar char="•"/>
            </a:pPr>
            <a:r>
              <a:rPr lang="en-US" dirty="0"/>
              <a:t>NIL deals in major sports can </a:t>
            </a:r>
            <a:r>
              <a:rPr lang="en-US" b="1" dirty="0"/>
              <a:t>range from $50K to $1M+ per player</a:t>
            </a:r>
            <a:r>
              <a:rPr lang="en-US" dirty="0"/>
              <a:t>. Even a </a:t>
            </a:r>
            <a:r>
              <a:rPr lang="en-US" b="1" dirty="0"/>
              <a:t>5-10% boost in sponsorship efficiency</a:t>
            </a:r>
            <a:r>
              <a:rPr lang="en-US" dirty="0"/>
              <a:t> could add </a:t>
            </a:r>
            <a:r>
              <a:rPr lang="en-US" b="1" dirty="0"/>
              <a:t>millions in revenue</a:t>
            </a:r>
            <a:r>
              <a:rPr lang="en-US" dirty="0"/>
              <a:t> over time.</a:t>
            </a:r>
          </a:p>
          <a:p>
            <a:endParaRPr lang="en-US" dirty="0"/>
          </a:p>
          <a:p>
            <a:pPr marL="0" indent="0">
              <a:buFont typeface="Arial" panose="020B0604020202020204" pitchFamily="34" charset="0"/>
              <a:buNone/>
            </a:pPr>
            <a:r>
              <a:rPr lang="en-US" dirty="0"/>
              <a:t>Betting:</a:t>
            </a:r>
          </a:p>
          <a:p>
            <a:pPr marL="171450" indent="-171450">
              <a:buFont typeface="Arial" panose="020B0604020202020204" pitchFamily="34" charset="0"/>
              <a:buChar char="•"/>
            </a:pPr>
            <a:r>
              <a:rPr lang="en-US" b="1" dirty="0"/>
              <a:t>Lacrosse betting &amp; fantasy leagues are growing.</a:t>
            </a:r>
            <a:r>
              <a:rPr lang="en-US" dirty="0"/>
              <a:t> With your </a:t>
            </a:r>
            <a:r>
              <a:rPr lang="en-US" b="1" dirty="0"/>
              <a:t>advanced analytics models</a:t>
            </a:r>
            <a:r>
              <a:rPr lang="en-US" dirty="0"/>
              <a:t>, PLL </a:t>
            </a:r>
            <a:r>
              <a:rPr lang="en-US" dirty="0" err="1"/>
              <a:t>could:</a:t>
            </a:r>
            <a:r>
              <a:rPr lang="en-US" b="1" dirty="0" err="1"/>
              <a:t>Increase</a:t>
            </a:r>
            <a:r>
              <a:rPr lang="en-US" b="1" dirty="0"/>
              <a:t> partnerships with sports betting companies</a:t>
            </a:r>
            <a:r>
              <a:rPr lang="en-US" dirty="0"/>
              <a:t>.</a:t>
            </a:r>
          </a:p>
          <a:p>
            <a:pPr marL="171450" indent="-171450">
              <a:buFont typeface="Arial" panose="020B0604020202020204" pitchFamily="34" charset="0"/>
              <a:buChar char="•"/>
            </a:pPr>
            <a:r>
              <a:rPr lang="en-US" b="1" dirty="0"/>
              <a:t>Drive fantasy sports engagement</a:t>
            </a:r>
            <a:r>
              <a:rPr lang="en-US" dirty="0"/>
              <a:t>, similar to how </a:t>
            </a:r>
            <a:r>
              <a:rPr lang="en-US" b="1" dirty="0"/>
              <a:t>NFL/NBA use analytics to boost viewership.</a:t>
            </a:r>
            <a:endParaRPr lang="en-US" dirty="0"/>
          </a:p>
          <a:p>
            <a:pPr marL="171450" indent="-171450">
              <a:buFont typeface="Arial" panose="020B0604020202020204" pitchFamily="34" charset="0"/>
              <a:buChar char="•"/>
            </a:pPr>
            <a:r>
              <a:rPr lang="en-US" b="1" dirty="0"/>
              <a:t>Impact </a:t>
            </a:r>
            <a:r>
              <a:rPr lang="en-US" b="1" dirty="0" err="1"/>
              <a:t>Example:</a:t>
            </a:r>
            <a:r>
              <a:rPr lang="en-US" dirty="0" err="1"/>
              <a:t>The</a:t>
            </a:r>
            <a:r>
              <a:rPr lang="en-US" dirty="0"/>
              <a:t> </a:t>
            </a:r>
            <a:r>
              <a:rPr lang="en-US" b="1" dirty="0"/>
              <a:t>NBA earns ~$250M annually from sports betting partnerships</a:t>
            </a:r>
            <a:r>
              <a:rPr lang="en-US" dirty="0"/>
              <a:t>. If PLL captures </a:t>
            </a:r>
            <a:r>
              <a:rPr lang="en-US" b="1" dirty="0"/>
              <a:t>even 1% of that market</a:t>
            </a:r>
            <a:r>
              <a:rPr lang="en-US" dirty="0"/>
              <a:t>, that's </a:t>
            </a:r>
            <a:r>
              <a:rPr lang="en-US" b="1" dirty="0"/>
              <a:t>$2.5M+ in added revenue.</a:t>
            </a:r>
          </a:p>
          <a:p>
            <a:pPr marL="171450" indent="-171450">
              <a:buFont typeface="Arial" panose="020B0604020202020204" pitchFamily="34" charset="0"/>
              <a:buChar char="•"/>
            </a:pPr>
            <a:endParaRPr lang="en-US" b="1" dirty="0"/>
          </a:p>
          <a:p>
            <a:pPr marL="0" indent="0">
              <a:buFont typeface="Arial" panose="020B0604020202020204" pitchFamily="34" charset="0"/>
              <a:buNone/>
            </a:pPr>
            <a:r>
              <a:rPr lang="en-US" b="1" dirty="0"/>
              <a:t>Streaming:</a:t>
            </a:r>
          </a:p>
          <a:p>
            <a:pPr marL="171450" indent="-171450">
              <a:buFont typeface="Arial" panose="020B0604020202020204" pitchFamily="34" charset="0"/>
              <a:buChar char="•"/>
            </a:pPr>
            <a:r>
              <a:rPr lang="en-US" b="1" dirty="0"/>
              <a:t>MLS signed a $2.5B streaming deal with Apple TV.</a:t>
            </a:r>
          </a:p>
          <a:p>
            <a:pPr marL="171450" indent="-171450">
              <a:buFont typeface="Arial" panose="020B0604020202020204" pitchFamily="34" charset="0"/>
              <a:buChar char="•"/>
            </a:pPr>
            <a:r>
              <a:rPr lang="en-US" b="1" dirty="0"/>
              <a:t>If PLL secures even a $50M long-term deal, analytics could boost its value by 5-10% ($2.5M+ per year).</a:t>
            </a:r>
          </a:p>
          <a:p>
            <a:endParaRPr lang="en-US" dirty="0"/>
          </a:p>
        </p:txBody>
      </p:sp>
      <p:sp>
        <p:nvSpPr>
          <p:cNvPr id="4" name="Slide Number Placeholder 3">
            <a:extLst>
              <a:ext uri="{FF2B5EF4-FFF2-40B4-BE49-F238E27FC236}">
                <a16:creationId xmlns:a16="http://schemas.microsoft.com/office/drawing/2014/main" id="{04115F5E-08D2-4A98-E225-05AAB27AD378}"/>
              </a:ext>
            </a:extLst>
          </p:cNvPr>
          <p:cNvSpPr>
            <a:spLocks noGrp="1"/>
          </p:cNvSpPr>
          <p:nvPr>
            <p:ph type="sldNum" sz="quarter" idx="5"/>
          </p:nvPr>
        </p:nvSpPr>
        <p:spPr/>
        <p:txBody>
          <a:bodyPr/>
          <a:lstStyle/>
          <a:p>
            <a:fld id="{7F021DB0-1B52-4129-BC6B-A11C3D1FD85C}" type="slidenum">
              <a:rPr lang="en-US" smtClean="0"/>
              <a:t>16</a:t>
            </a:fld>
            <a:endParaRPr lang="en-US"/>
          </a:p>
        </p:txBody>
      </p:sp>
    </p:spTree>
    <p:extLst>
      <p:ext uri="{BB962C8B-B14F-4D97-AF65-F5344CB8AC3E}">
        <p14:creationId xmlns:p14="http://schemas.microsoft.com/office/powerpoint/2010/main" val="11025369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23349-C689-A169-76D0-F13F2F88EB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A4BE0F-0909-69AD-8131-71A59E5DA5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DC2251-0A5C-8FFE-0636-4831BA238B2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D29DB5A-8882-D9F7-161E-6E5C3AE48F0C}"/>
              </a:ext>
            </a:extLst>
          </p:cNvPr>
          <p:cNvSpPr>
            <a:spLocks noGrp="1"/>
          </p:cNvSpPr>
          <p:nvPr>
            <p:ph type="sldNum" sz="quarter" idx="5"/>
          </p:nvPr>
        </p:nvSpPr>
        <p:spPr/>
        <p:txBody>
          <a:bodyPr/>
          <a:lstStyle/>
          <a:p>
            <a:fld id="{7F021DB0-1B52-4129-BC6B-A11C3D1FD85C}" type="slidenum">
              <a:rPr lang="en-US" smtClean="0"/>
              <a:t>17</a:t>
            </a:fld>
            <a:endParaRPr lang="en-US"/>
          </a:p>
        </p:txBody>
      </p:sp>
    </p:spTree>
    <p:extLst>
      <p:ext uri="{BB962C8B-B14F-4D97-AF65-F5344CB8AC3E}">
        <p14:creationId xmlns:p14="http://schemas.microsoft.com/office/powerpoint/2010/main" val="37864373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B2AE0B-6415-E362-F1B4-E34A8FC513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25902B-CCE8-040D-70BD-742F69E516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8F397D-62DE-E8A3-BA40-DE51C6E6720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9FF6588-BD17-5370-8BE7-BAF2FBE52122}"/>
              </a:ext>
            </a:extLst>
          </p:cNvPr>
          <p:cNvSpPr>
            <a:spLocks noGrp="1"/>
          </p:cNvSpPr>
          <p:nvPr>
            <p:ph type="sldNum" sz="quarter" idx="5"/>
          </p:nvPr>
        </p:nvSpPr>
        <p:spPr/>
        <p:txBody>
          <a:bodyPr/>
          <a:lstStyle/>
          <a:p>
            <a:fld id="{7F021DB0-1B52-4129-BC6B-A11C3D1FD85C}" type="slidenum">
              <a:rPr lang="en-US" smtClean="0"/>
              <a:t>18</a:t>
            </a:fld>
            <a:endParaRPr lang="en-US"/>
          </a:p>
        </p:txBody>
      </p:sp>
    </p:spTree>
    <p:extLst>
      <p:ext uri="{BB962C8B-B14F-4D97-AF65-F5344CB8AC3E}">
        <p14:creationId xmlns:p14="http://schemas.microsoft.com/office/powerpoint/2010/main" val="3327042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B1A1D5-1769-9D4A-9FDB-BBD291DCEF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4F2A41-F064-4FA8-36F9-C9B2818328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903CA2-2A3A-9E99-A011-2496A83932E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55886D-0644-229C-DC2D-300D8285656F}"/>
              </a:ext>
            </a:extLst>
          </p:cNvPr>
          <p:cNvSpPr>
            <a:spLocks noGrp="1"/>
          </p:cNvSpPr>
          <p:nvPr>
            <p:ph type="sldNum" sz="quarter" idx="5"/>
          </p:nvPr>
        </p:nvSpPr>
        <p:spPr/>
        <p:txBody>
          <a:bodyPr/>
          <a:lstStyle/>
          <a:p>
            <a:fld id="{7F021DB0-1B52-4129-BC6B-A11C3D1FD85C}" type="slidenum">
              <a:rPr lang="en-US" smtClean="0"/>
              <a:t>19</a:t>
            </a:fld>
            <a:endParaRPr lang="en-US"/>
          </a:p>
        </p:txBody>
      </p:sp>
    </p:spTree>
    <p:extLst>
      <p:ext uri="{BB962C8B-B14F-4D97-AF65-F5344CB8AC3E}">
        <p14:creationId xmlns:p14="http://schemas.microsoft.com/office/powerpoint/2010/main" val="3641815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Premier Lacrosse League (PLL), certain teams consistently struggle with losing records, but the underlying causes of these struggles remain unclear. This project aims to analyze the traits and factors that differentiate winning teams from those with losing records. By examining team statistics, coaching strategies, and team dynamics, we seek to identify the key attributes necessary for a successful season. Using these insights, we will develop predictive models to forecast team performance, providing a data-driven approach to understanding and improving success in the PLL.</a:t>
            </a:r>
          </a:p>
        </p:txBody>
      </p:sp>
      <p:sp>
        <p:nvSpPr>
          <p:cNvPr id="4" name="Slide Number Placeholder 3"/>
          <p:cNvSpPr>
            <a:spLocks noGrp="1"/>
          </p:cNvSpPr>
          <p:nvPr>
            <p:ph type="sldNum" sz="quarter" idx="5"/>
          </p:nvPr>
        </p:nvSpPr>
        <p:spPr/>
        <p:txBody>
          <a:bodyPr/>
          <a:lstStyle/>
          <a:p>
            <a:fld id="{7F021DB0-1B52-4129-BC6B-A11C3D1FD85C}" type="slidenum">
              <a:rPr lang="en-US" smtClean="0"/>
              <a:t>2</a:t>
            </a:fld>
            <a:endParaRPr lang="en-US"/>
          </a:p>
        </p:txBody>
      </p:sp>
    </p:spTree>
    <p:extLst>
      <p:ext uri="{BB962C8B-B14F-4D97-AF65-F5344CB8AC3E}">
        <p14:creationId xmlns:p14="http://schemas.microsoft.com/office/powerpoint/2010/main" val="31015677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880735-C3F9-1957-C052-35CA9DD2D8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24FDCC-DF6B-5D90-281C-D2708443CA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2434AC-8D80-F05A-B4E9-7CBDCD9D6EC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308CA43-B4E6-0E7E-C397-84892C5FB422}"/>
              </a:ext>
            </a:extLst>
          </p:cNvPr>
          <p:cNvSpPr>
            <a:spLocks noGrp="1"/>
          </p:cNvSpPr>
          <p:nvPr>
            <p:ph type="sldNum" sz="quarter" idx="5"/>
          </p:nvPr>
        </p:nvSpPr>
        <p:spPr/>
        <p:txBody>
          <a:bodyPr/>
          <a:lstStyle/>
          <a:p>
            <a:fld id="{7F021DB0-1B52-4129-BC6B-A11C3D1FD85C}" type="slidenum">
              <a:rPr lang="en-US" smtClean="0"/>
              <a:t>20</a:t>
            </a:fld>
            <a:endParaRPr lang="en-US"/>
          </a:p>
        </p:txBody>
      </p:sp>
    </p:spTree>
    <p:extLst>
      <p:ext uri="{BB962C8B-B14F-4D97-AF65-F5344CB8AC3E}">
        <p14:creationId xmlns:p14="http://schemas.microsoft.com/office/powerpoint/2010/main" val="3727365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a:t>Through in-depth statistical analysis of historical game data from the Premier Lacrosse League (PLL), we hypothesize that identifying key performance indicators or (KPIs) at the team level will yield actionable insights for coaches and analysts. These insights can enhance overall team performance, inform strategic game planning, and improve season outcomes. Additionally, the analysis may reveal patterns linked to factors like injury risks or performance inconsistencies, enabling targeted interventions. Ultimately, this data-driven approach is expected to foster stronger team dynamics and contribute to a more competitive and engaging league for fans.</a:t>
            </a:r>
            <a:endParaRPr lang="en-US" dirty="0"/>
          </a:p>
        </p:txBody>
      </p:sp>
      <p:sp>
        <p:nvSpPr>
          <p:cNvPr id="4" name="Slide Number Placeholder 3"/>
          <p:cNvSpPr>
            <a:spLocks noGrp="1"/>
          </p:cNvSpPr>
          <p:nvPr>
            <p:ph type="sldNum" sz="quarter" idx="5"/>
          </p:nvPr>
        </p:nvSpPr>
        <p:spPr/>
        <p:txBody>
          <a:bodyPr/>
          <a:lstStyle/>
          <a:p>
            <a:fld id="{7F021DB0-1B52-4129-BC6B-A11C3D1FD85C}" type="slidenum">
              <a:rPr lang="en-US" smtClean="0"/>
              <a:t>3</a:t>
            </a:fld>
            <a:endParaRPr lang="en-US"/>
          </a:p>
        </p:txBody>
      </p:sp>
    </p:spTree>
    <p:extLst>
      <p:ext uri="{BB962C8B-B14F-4D97-AF65-F5344CB8AC3E}">
        <p14:creationId xmlns:p14="http://schemas.microsoft.com/office/powerpoint/2010/main" val="191905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MECE tree helps us </a:t>
            </a:r>
            <a:r>
              <a:rPr lang="en-US" b="1" dirty="0"/>
              <a:t>break down why certain PLL teams consistently struggle</a:t>
            </a:r>
            <a:r>
              <a:rPr lang="en-US" dirty="0"/>
              <a:t> with losing records.</a:t>
            </a:r>
          </a:p>
          <a:p>
            <a:r>
              <a:rPr lang="en-US" dirty="0"/>
              <a:t>We’ve identified two main branches: </a:t>
            </a:r>
            <a:r>
              <a:rPr lang="en-US" b="1" dirty="0"/>
              <a:t>Player Retention</a:t>
            </a:r>
            <a:r>
              <a:rPr lang="en-US" dirty="0"/>
              <a:t> and </a:t>
            </a:r>
            <a:r>
              <a:rPr lang="en-US" b="1" dirty="0"/>
              <a:t>Player Acquisition</a:t>
            </a:r>
            <a:r>
              <a:rPr lang="en-US" dirty="0"/>
              <a:t>—both critical factors in building a successful team.</a:t>
            </a:r>
          </a:p>
          <a:p>
            <a:endParaRPr lang="en-US" dirty="0"/>
          </a:p>
          <a:p>
            <a:r>
              <a:rPr lang="en-US" dirty="0"/>
              <a:t>With this framework in mind, let’s dive deeper into </a:t>
            </a:r>
            <a:r>
              <a:rPr lang="en-US" b="1" dirty="0"/>
              <a:t>the statistical insights behind team performance</a:t>
            </a:r>
            <a:r>
              <a:rPr lang="en-US" dirty="0"/>
              <a:t> and how these factors translate into </a:t>
            </a:r>
            <a:r>
              <a:rPr lang="en-US" b="1" dirty="0"/>
              <a:t>winning or losing seasons.</a:t>
            </a:r>
            <a:endParaRPr lang="en-US" dirty="0"/>
          </a:p>
        </p:txBody>
      </p:sp>
      <p:sp>
        <p:nvSpPr>
          <p:cNvPr id="4" name="Slide Number Placeholder 3"/>
          <p:cNvSpPr>
            <a:spLocks noGrp="1"/>
          </p:cNvSpPr>
          <p:nvPr>
            <p:ph type="sldNum" sz="quarter" idx="5"/>
          </p:nvPr>
        </p:nvSpPr>
        <p:spPr/>
        <p:txBody>
          <a:bodyPr/>
          <a:lstStyle/>
          <a:p>
            <a:fld id="{7F021DB0-1B52-4129-BC6B-A11C3D1FD85C}" type="slidenum">
              <a:rPr lang="en-US" smtClean="0"/>
              <a:t>4</a:t>
            </a:fld>
            <a:endParaRPr lang="en-US"/>
          </a:p>
        </p:txBody>
      </p:sp>
    </p:spTree>
    <p:extLst>
      <p:ext uri="{BB962C8B-B14F-4D97-AF65-F5344CB8AC3E}">
        <p14:creationId xmlns:p14="http://schemas.microsoft.com/office/powerpoint/2010/main" val="2997354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163695-9061-E2FB-94DD-75E0A9A4E1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B5336F-52E4-7E7F-DDE3-8FF660D70E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CB4F45-7C2C-0892-8F1F-85BFBF225C1D}"/>
              </a:ext>
            </a:extLst>
          </p:cNvPr>
          <p:cNvSpPr>
            <a:spLocks noGrp="1"/>
          </p:cNvSpPr>
          <p:nvPr>
            <p:ph type="body" idx="1"/>
          </p:nvPr>
        </p:nvSpPr>
        <p:spPr/>
        <p:txBody>
          <a:bodyPr/>
          <a:lstStyle/>
          <a:p>
            <a:r>
              <a:rPr lang="en-US" sz="2000" dirty="0"/>
              <a:t>This table defines the key variables used in our analysis, providing a clear understanding of what each metric represents.</a:t>
            </a:r>
          </a:p>
          <a:p>
            <a:endParaRPr lang="en-US" sz="2000" dirty="0"/>
          </a:p>
          <a:p>
            <a:r>
              <a:rPr lang="en-US" sz="2000" dirty="0"/>
              <a:t>The dataset contains </a:t>
            </a:r>
            <a:r>
              <a:rPr lang="en-US" sz="2000" b="1" dirty="0"/>
              <a:t>team performance metrics, game stats, and win/loss outcomes</a:t>
            </a:r>
            <a:r>
              <a:rPr lang="en-US" sz="2000" dirty="0"/>
              <a:t>—all essential for identifying patterns that contribute to success in the PLL.</a:t>
            </a:r>
          </a:p>
          <a:p>
            <a:endParaRPr lang="en-US" sz="2000" dirty="0"/>
          </a:p>
          <a:p>
            <a:r>
              <a:rPr lang="en-US" sz="2000" dirty="0"/>
              <a:t>By analyzing these features, we can determine </a:t>
            </a:r>
            <a:r>
              <a:rPr lang="en-US" sz="2000" b="1" dirty="0"/>
              <a:t>which factors most strongly correlate with winning records in the PLL</a:t>
            </a:r>
            <a:r>
              <a:rPr lang="en-US" sz="1600" dirty="0"/>
              <a:t>.</a:t>
            </a:r>
          </a:p>
        </p:txBody>
      </p:sp>
      <p:sp>
        <p:nvSpPr>
          <p:cNvPr id="4" name="Slide Number Placeholder 3">
            <a:extLst>
              <a:ext uri="{FF2B5EF4-FFF2-40B4-BE49-F238E27FC236}">
                <a16:creationId xmlns:a16="http://schemas.microsoft.com/office/drawing/2014/main" id="{EEE2D8F6-F428-A6FE-21DA-B744FE60E57E}"/>
              </a:ext>
            </a:extLst>
          </p:cNvPr>
          <p:cNvSpPr>
            <a:spLocks noGrp="1"/>
          </p:cNvSpPr>
          <p:nvPr>
            <p:ph type="sldNum" sz="quarter" idx="5"/>
          </p:nvPr>
        </p:nvSpPr>
        <p:spPr/>
        <p:txBody>
          <a:bodyPr/>
          <a:lstStyle/>
          <a:p>
            <a:fld id="{7F021DB0-1B52-4129-BC6B-A11C3D1FD85C}" type="slidenum">
              <a:rPr lang="en-US" smtClean="0"/>
              <a:t>5</a:t>
            </a:fld>
            <a:endParaRPr lang="en-US"/>
          </a:p>
        </p:txBody>
      </p:sp>
    </p:spTree>
    <p:extLst>
      <p:ext uri="{BB962C8B-B14F-4D97-AF65-F5344CB8AC3E}">
        <p14:creationId xmlns:p14="http://schemas.microsoft.com/office/powerpoint/2010/main" val="1892852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021DB0-1B52-4129-BC6B-A11C3D1FD85C}" type="slidenum">
              <a:rPr lang="en-US" smtClean="0"/>
              <a:t>6</a:t>
            </a:fld>
            <a:endParaRPr lang="en-US"/>
          </a:p>
        </p:txBody>
      </p:sp>
    </p:spTree>
    <p:extLst>
      <p:ext uri="{BB962C8B-B14F-4D97-AF65-F5344CB8AC3E}">
        <p14:creationId xmlns:p14="http://schemas.microsoft.com/office/powerpoint/2010/main" val="2468190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765956-E215-C1EB-ABB7-F5239E2D8C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9A5059-A428-CE69-92C4-F764A823B8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D01B0E-AA0D-1C41-DCBB-E2203E36FD0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84B3E8F-BFF4-3FBA-19E7-427615F111A4}"/>
              </a:ext>
            </a:extLst>
          </p:cNvPr>
          <p:cNvSpPr>
            <a:spLocks noGrp="1"/>
          </p:cNvSpPr>
          <p:nvPr>
            <p:ph type="sldNum" sz="quarter" idx="5"/>
          </p:nvPr>
        </p:nvSpPr>
        <p:spPr/>
        <p:txBody>
          <a:bodyPr/>
          <a:lstStyle/>
          <a:p>
            <a:fld id="{7F021DB0-1B52-4129-BC6B-A11C3D1FD85C}" type="slidenum">
              <a:rPr lang="en-US" smtClean="0"/>
              <a:t>7</a:t>
            </a:fld>
            <a:endParaRPr lang="en-US"/>
          </a:p>
        </p:txBody>
      </p:sp>
    </p:spTree>
    <p:extLst>
      <p:ext uri="{BB962C8B-B14F-4D97-AF65-F5344CB8AC3E}">
        <p14:creationId xmlns:p14="http://schemas.microsoft.com/office/powerpoint/2010/main" val="33262673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3BC9F0-195E-26BB-8204-A73576F545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050D57-0E75-ED22-FB0A-ED5B936775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A65DBA-1015-AE23-A320-4E6CC74FFF58}"/>
              </a:ext>
            </a:extLst>
          </p:cNvPr>
          <p:cNvSpPr>
            <a:spLocks noGrp="1"/>
          </p:cNvSpPr>
          <p:nvPr>
            <p:ph type="body" idx="1"/>
          </p:nvPr>
        </p:nvSpPr>
        <p:spPr/>
        <p:txBody>
          <a:bodyPr/>
          <a:lstStyle/>
          <a:p>
            <a:r>
              <a:rPr lang="en-US" dirty="0"/>
              <a:t>Now that we understand the dataset, let’s explore how models handled the dataset.</a:t>
            </a:r>
          </a:p>
        </p:txBody>
      </p:sp>
      <p:sp>
        <p:nvSpPr>
          <p:cNvPr id="4" name="Slide Number Placeholder 3">
            <a:extLst>
              <a:ext uri="{FF2B5EF4-FFF2-40B4-BE49-F238E27FC236}">
                <a16:creationId xmlns:a16="http://schemas.microsoft.com/office/drawing/2014/main" id="{E063270A-4CCE-A960-415D-1B1B4B685434}"/>
              </a:ext>
            </a:extLst>
          </p:cNvPr>
          <p:cNvSpPr>
            <a:spLocks noGrp="1"/>
          </p:cNvSpPr>
          <p:nvPr>
            <p:ph type="sldNum" sz="quarter" idx="5"/>
          </p:nvPr>
        </p:nvSpPr>
        <p:spPr/>
        <p:txBody>
          <a:bodyPr/>
          <a:lstStyle/>
          <a:p>
            <a:fld id="{7F021DB0-1B52-4129-BC6B-A11C3D1FD85C}" type="slidenum">
              <a:rPr lang="en-US" smtClean="0"/>
              <a:t>8</a:t>
            </a:fld>
            <a:endParaRPr lang="en-US"/>
          </a:p>
        </p:txBody>
      </p:sp>
    </p:spTree>
    <p:extLst>
      <p:ext uri="{BB962C8B-B14F-4D97-AF65-F5344CB8AC3E}">
        <p14:creationId xmlns:p14="http://schemas.microsoft.com/office/powerpoint/2010/main" val="3489702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28DE63-3017-84A8-4B53-1D00AF1364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58BE07-D790-5866-EEE7-E6D3C95AF2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65BF9A-7460-04AB-1F1E-AC0CE36F93F0}"/>
              </a:ext>
            </a:extLst>
          </p:cNvPr>
          <p:cNvSpPr>
            <a:spLocks noGrp="1"/>
          </p:cNvSpPr>
          <p:nvPr>
            <p:ph type="body" idx="1"/>
          </p:nvPr>
        </p:nvSpPr>
        <p:spPr/>
        <p:txBody>
          <a:bodyPr/>
          <a:lstStyle/>
          <a:p>
            <a:r>
              <a:rPr lang="en-US" dirty="0"/>
              <a:t>We’re evaluating models based on </a:t>
            </a:r>
            <a:r>
              <a:rPr lang="en-US" b="1" dirty="0"/>
              <a:t>accuracy, mean absolute error, F1-score </a:t>
            </a:r>
            <a:r>
              <a:rPr lang="en-US" b="0" i="0" dirty="0">
                <a:solidFill>
                  <a:schemeClr val="tx1"/>
                </a:solidFill>
                <a:effectLst/>
                <a:latin typeface="+mn-lt"/>
              </a:rPr>
              <a:t>(</a:t>
            </a:r>
            <a:r>
              <a:rPr lang="en-US" b="0" i="0" dirty="0">
                <a:solidFill>
                  <a:srgbClr val="EEF0FF"/>
                </a:solidFill>
                <a:effectLst/>
                <a:latin typeface="Google Sans"/>
              </a:rPr>
              <a:t>F1 score gives equal weight to precision and recall, which helps avoid overestimating a model's performance)</a:t>
            </a:r>
            <a:r>
              <a:rPr lang="en-US" b="1" dirty="0"/>
              <a:t>, and misclassification rates</a:t>
            </a:r>
            <a:r>
              <a:rPr lang="en-US" dirty="0"/>
              <a:t> to determine the best fit.</a:t>
            </a:r>
          </a:p>
          <a:p>
            <a:endParaRPr lang="en-US" dirty="0"/>
          </a:p>
          <a:p>
            <a:r>
              <a:rPr lang="en-US" dirty="0"/>
              <a:t>DT:</a:t>
            </a:r>
          </a:p>
          <a:p>
            <a:r>
              <a:rPr lang="en-US" dirty="0"/>
              <a:t>The </a:t>
            </a:r>
            <a:r>
              <a:rPr lang="en-US" b="1" dirty="0"/>
              <a:t>Decision Tree</a:t>
            </a:r>
            <a:r>
              <a:rPr lang="en-US" dirty="0"/>
              <a:t> performed well, achieving </a:t>
            </a:r>
            <a:r>
              <a:rPr lang="en-US" b="1" dirty="0"/>
              <a:t>79% training accuracy and 68% validation accuracy</a:t>
            </a:r>
            <a:r>
              <a:rPr lang="en-US" dirty="0"/>
              <a:t>.</a:t>
            </a:r>
          </a:p>
          <a:p>
            <a:r>
              <a:rPr lang="en-US" dirty="0"/>
              <a:t>Its </a:t>
            </a:r>
            <a:r>
              <a:rPr lang="en-US" b="1" dirty="0"/>
              <a:t>low misclassification rate (21.3% train, 32% validation)</a:t>
            </a:r>
            <a:r>
              <a:rPr lang="en-US" dirty="0"/>
              <a:t> suggests it generalizes reasonably well, though it may have </a:t>
            </a:r>
            <a:r>
              <a:rPr lang="en-US" b="1" dirty="0"/>
              <a:t>some overfitting</a:t>
            </a:r>
            <a:r>
              <a:rPr lang="en-US" dirty="0"/>
              <a:t>.</a:t>
            </a:r>
          </a:p>
          <a:p>
            <a:r>
              <a:rPr lang="en-US" dirty="0"/>
              <a:t>The F1-score of </a:t>
            </a:r>
            <a:r>
              <a:rPr lang="en-US" b="1" dirty="0"/>
              <a:t>0.6364 on validation</a:t>
            </a:r>
            <a:r>
              <a:rPr lang="en-US" dirty="0"/>
              <a:t> shows it maintains a decent balance between precision and recall.</a:t>
            </a:r>
          </a:p>
          <a:p>
            <a:endParaRPr lang="en-US" dirty="0"/>
          </a:p>
          <a:p>
            <a:r>
              <a:rPr lang="en-US" dirty="0"/>
              <a:t>RFM:</a:t>
            </a:r>
            <a:br>
              <a:rPr lang="en-US" dirty="0"/>
            </a:br>
            <a:r>
              <a:rPr lang="en-US" dirty="0"/>
              <a:t>The </a:t>
            </a:r>
            <a:r>
              <a:rPr lang="en-US" b="1" dirty="0"/>
              <a:t>Random Forest model outperformed others</a:t>
            </a:r>
            <a:r>
              <a:rPr lang="en-US" dirty="0"/>
              <a:t> with an </a:t>
            </a:r>
            <a:r>
              <a:rPr lang="en-US" b="1" dirty="0"/>
              <a:t>80% validation accuracy</a:t>
            </a:r>
            <a:r>
              <a:rPr lang="en-US" dirty="0"/>
              <a:t>, making it the most reliable model.</a:t>
            </a:r>
          </a:p>
          <a:p>
            <a:r>
              <a:rPr lang="en-US" dirty="0"/>
              <a:t>While its training accuracy (74%) is slightly lower than the Decision Tree, its </a:t>
            </a:r>
            <a:r>
              <a:rPr lang="en-US" b="1" dirty="0"/>
              <a:t>higher validation accuracy (80%) and lower misclassification rate (20%)</a:t>
            </a:r>
            <a:r>
              <a:rPr lang="en-US" dirty="0"/>
              <a:t> indicate better generalization.</a:t>
            </a:r>
          </a:p>
          <a:p>
            <a:r>
              <a:rPr lang="en-US" dirty="0"/>
              <a:t>It has the </a:t>
            </a:r>
            <a:r>
              <a:rPr lang="en-US" b="1" dirty="0"/>
              <a:t>highest validation F1-score (0.7059)</a:t>
            </a:r>
            <a:r>
              <a:rPr lang="en-US" dirty="0"/>
              <a:t>, showing </a:t>
            </a:r>
            <a:r>
              <a:rPr lang="en-US" b="1" dirty="0"/>
              <a:t>strong predictive power</a:t>
            </a:r>
            <a:r>
              <a:rPr lang="en-US" dirty="0"/>
              <a:t>.</a:t>
            </a:r>
          </a:p>
          <a:p>
            <a:endParaRPr lang="en-US" dirty="0"/>
          </a:p>
          <a:p>
            <a:r>
              <a:rPr lang="en-US" dirty="0"/>
              <a:t>LR:</a:t>
            </a:r>
          </a:p>
          <a:p>
            <a:r>
              <a:rPr lang="en-US" dirty="0"/>
              <a:t>Logistic Regression had a </a:t>
            </a:r>
            <a:r>
              <a:rPr lang="en-US" b="1" dirty="0"/>
              <a:t>52% validation accuracy</a:t>
            </a:r>
            <a:r>
              <a:rPr lang="en-US" dirty="0"/>
              <a:t>, meaning it struggled with this dataset.</a:t>
            </a:r>
          </a:p>
          <a:p>
            <a:r>
              <a:rPr lang="en-US" dirty="0"/>
              <a:t>Higher mean absolute error values indicate it had trouble making fine-grained predictions.</a:t>
            </a:r>
          </a:p>
          <a:p>
            <a:r>
              <a:rPr lang="en-US" dirty="0"/>
              <a:t>Misclassification rates were </a:t>
            </a:r>
            <a:r>
              <a:rPr lang="en-US" b="1" dirty="0"/>
              <a:t>higher (48%)</a:t>
            </a:r>
            <a:r>
              <a:rPr lang="en-US" dirty="0"/>
              <a:t>, showing it's not the best fit for this problem."</a:t>
            </a:r>
          </a:p>
          <a:p>
            <a:endParaRPr lang="en-US" dirty="0"/>
          </a:p>
          <a:p>
            <a:r>
              <a:rPr lang="en-US" dirty="0"/>
              <a:t>Going forward, we can refine the </a:t>
            </a:r>
            <a:r>
              <a:rPr lang="en-US" b="1" dirty="0"/>
              <a:t>Random Forest model further</a:t>
            </a:r>
            <a:r>
              <a:rPr lang="en-US" dirty="0"/>
              <a:t> by tuning hyperparameters or experimenting with </a:t>
            </a:r>
            <a:r>
              <a:rPr lang="en-US" b="1" dirty="0"/>
              <a:t>feature selection</a:t>
            </a:r>
            <a:r>
              <a:rPr lang="en-US" dirty="0"/>
              <a:t> to improve performance.</a:t>
            </a:r>
          </a:p>
        </p:txBody>
      </p:sp>
      <p:sp>
        <p:nvSpPr>
          <p:cNvPr id="4" name="Slide Number Placeholder 3">
            <a:extLst>
              <a:ext uri="{FF2B5EF4-FFF2-40B4-BE49-F238E27FC236}">
                <a16:creationId xmlns:a16="http://schemas.microsoft.com/office/drawing/2014/main" id="{996D2BF5-641B-9F3E-C8B2-F72E9C755E76}"/>
              </a:ext>
            </a:extLst>
          </p:cNvPr>
          <p:cNvSpPr>
            <a:spLocks noGrp="1"/>
          </p:cNvSpPr>
          <p:nvPr>
            <p:ph type="sldNum" sz="quarter" idx="5"/>
          </p:nvPr>
        </p:nvSpPr>
        <p:spPr/>
        <p:txBody>
          <a:bodyPr/>
          <a:lstStyle/>
          <a:p>
            <a:fld id="{7F021DB0-1B52-4129-BC6B-A11C3D1FD85C}" type="slidenum">
              <a:rPr lang="en-US" smtClean="0"/>
              <a:t>9</a:t>
            </a:fld>
            <a:endParaRPr lang="en-US"/>
          </a:p>
        </p:txBody>
      </p:sp>
    </p:spTree>
    <p:extLst>
      <p:ext uri="{BB962C8B-B14F-4D97-AF65-F5344CB8AC3E}">
        <p14:creationId xmlns:p14="http://schemas.microsoft.com/office/powerpoint/2010/main" val="1197051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6C6A6-9DF0-6B2C-E75D-D77FBBAAF3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25DF92-74D4-5ADD-1F07-2457F1C70C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A1F349-DC22-EF81-11EE-0D538529C1EB}"/>
              </a:ext>
            </a:extLst>
          </p:cNvPr>
          <p:cNvSpPr>
            <a:spLocks noGrp="1"/>
          </p:cNvSpPr>
          <p:nvPr>
            <p:ph type="dt" sz="half" idx="10"/>
          </p:nvPr>
        </p:nvSpPr>
        <p:spPr/>
        <p:txBody>
          <a:bodyPr/>
          <a:lstStyle/>
          <a:p>
            <a:fld id="{52B07685-1763-404E-B91F-9E84AF15EA4D}" type="datetimeFigureOut">
              <a:rPr lang="en-US" smtClean="0"/>
              <a:t>3/3/2025</a:t>
            </a:fld>
            <a:endParaRPr lang="en-US"/>
          </a:p>
        </p:txBody>
      </p:sp>
      <p:sp>
        <p:nvSpPr>
          <p:cNvPr id="5" name="Footer Placeholder 4">
            <a:extLst>
              <a:ext uri="{FF2B5EF4-FFF2-40B4-BE49-F238E27FC236}">
                <a16:creationId xmlns:a16="http://schemas.microsoft.com/office/drawing/2014/main" id="{8AF8F8AC-5F3B-4C37-87E1-64E5F4448D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63B15F-8866-A99E-CB51-1EE9CF9E40EF}"/>
              </a:ext>
            </a:extLst>
          </p:cNvPr>
          <p:cNvSpPr>
            <a:spLocks noGrp="1"/>
          </p:cNvSpPr>
          <p:nvPr>
            <p:ph type="sldNum" sz="quarter" idx="12"/>
          </p:nvPr>
        </p:nvSpPr>
        <p:spPr/>
        <p:txBody>
          <a:bodyPr/>
          <a:lstStyle/>
          <a:p>
            <a:fld id="{CE8E2DD3-AC1D-4A9C-9AB7-5B5A17B0CC4F}" type="slidenum">
              <a:rPr lang="en-US" smtClean="0"/>
              <a:t>‹#›</a:t>
            </a:fld>
            <a:endParaRPr lang="en-US"/>
          </a:p>
        </p:txBody>
      </p:sp>
    </p:spTree>
    <p:extLst>
      <p:ext uri="{BB962C8B-B14F-4D97-AF65-F5344CB8AC3E}">
        <p14:creationId xmlns:p14="http://schemas.microsoft.com/office/powerpoint/2010/main" val="3026521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19274-235C-AF98-D00F-35C682F057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B6A8FA-7EF1-E23B-72E7-562EBBF4E5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3CB8D2-88F1-1C3F-2F30-DD628413E5C2}"/>
              </a:ext>
            </a:extLst>
          </p:cNvPr>
          <p:cNvSpPr>
            <a:spLocks noGrp="1"/>
          </p:cNvSpPr>
          <p:nvPr>
            <p:ph type="dt" sz="half" idx="10"/>
          </p:nvPr>
        </p:nvSpPr>
        <p:spPr/>
        <p:txBody>
          <a:bodyPr/>
          <a:lstStyle/>
          <a:p>
            <a:fld id="{52B07685-1763-404E-B91F-9E84AF15EA4D}" type="datetimeFigureOut">
              <a:rPr lang="en-US" smtClean="0"/>
              <a:t>3/3/2025</a:t>
            </a:fld>
            <a:endParaRPr lang="en-US"/>
          </a:p>
        </p:txBody>
      </p:sp>
      <p:sp>
        <p:nvSpPr>
          <p:cNvPr id="5" name="Footer Placeholder 4">
            <a:extLst>
              <a:ext uri="{FF2B5EF4-FFF2-40B4-BE49-F238E27FC236}">
                <a16:creationId xmlns:a16="http://schemas.microsoft.com/office/drawing/2014/main" id="{68080DBC-5625-6D3F-0C6B-15A54EB911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64F844-2EEF-01E3-06E9-268D4C28654D}"/>
              </a:ext>
            </a:extLst>
          </p:cNvPr>
          <p:cNvSpPr>
            <a:spLocks noGrp="1"/>
          </p:cNvSpPr>
          <p:nvPr>
            <p:ph type="sldNum" sz="quarter" idx="12"/>
          </p:nvPr>
        </p:nvSpPr>
        <p:spPr/>
        <p:txBody>
          <a:bodyPr/>
          <a:lstStyle/>
          <a:p>
            <a:fld id="{CE8E2DD3-AC1D-4A9C-9AB7-5B5A17B0CC4F}" type="slidenum">
              <a:rPr lang="en-US" smtClean="0"/>
              <a:t>‹#›</a:t>
            </a:fld>
            <a:endParaRPr lang="en-US"/>
          </a:p>
        </p:txBody>
      </p:sp>
    </p:spTree>
    <p:extLst>
      <p:ext uri="{BB962C8B-B14F-4D97-AF65-F5344CB8AC3E}">
        <p14:creationId xmlns:p14="http://schemas.microsoft.com/office/powerpoint/2010/main" val="239431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33DC5D-3443-E78E-DB9F-CCEEA43BC3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95D674-C553-854A-B75D-9696B881B5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DF30EB-1EE8-5EF9-9914-121F53144D0B}"/>
              </a:ext>
            </a:extLst>
          </p:cNvPr>
          <p:cNvSpPr>
            <a:spLocks noGrp="1"/>
          </p:cNvSpPr>
          <p:nvPr>
            <p:ph type="dt" sz="half" idx="10"/>
          </p:nvPr>
        </p:nvSpPr>
        <p:spPr/>
        <p:txBody>
          <a:bodyPr/>
          <a:lstStyle/>
          <a:p>
            <a:fld id="{52B07685-1763-404E-B91F-9E84AF15EA4D}" type="datetimeFigureOut">
              <a:rPr lang="en-US" smtClean="0"/>
              <a:t>3/3/2025</a:t>
            </a:fld>
            <a:endParaRPr lang="en-US"/>
          </a:p>
        </p:txBody>
      </p:sp>
      <p:sp>
        <p:nvSpPr>
          <p:cNvPr id="5" name="Footer Placeholder 4">
            <a:extLst>
              <a:ext uri="{FF2B5EF4-FFF2-40B4-BE49-F238E27FC236}">
                <a16:creationId xmlns:a16="http://schemas.microsoft.com/office/drawing/2014/main" id="{CF726E72-9498-4682-0E61-16099B063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E70ABB-D414-6760-8D1C-B166AD7665C3}"/>
              </a:ext>
            </a:extLst>
          </p:cNvPr>
          <p:cNvSpPr>
            <a:spLocks noGrp="1"/>
          </p:cNvSpPr>
          <p:nvPr>
            <p:ph type="sldNum" sz="quarter" idx="12"/>
          </p:nvPr>
        </p:nvSpPr>
        <p:spPr/>
        <p:txBody>
          <a:bodyPr/>
          <a:lstStyle/>
          <a:p>
            <a:fld id="{CE8E2DD3-AC1D-4A9C-9AB7-5B5A17B0CC4F}" type="slidenum">
              <a:rPr lang="en-US" smtClean="0"/>
              <a:t>‹#›</a:t>
            </a:fld>
            <a:endParaRPr lang="en-US"/>
          </a:p>
        </p:txBody>
      </p:sp>
    </p:spTree>
    <p:extLst>
      <p:ext uri="{BB962C8B-B14F-4D97-AF65-F5344CB8AC3E}">
        <p14:creationId xmlns:p14="http://schemas.microsoft.com/office/powerpoint/2010/main" val="1961770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228AC-7E09-4BD0-727B-5BFEBCB321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C6CDF3-064D-4FC4-AC65-144B1F78A7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F283FD-DD71-9805-B5D6-86A002A91410}"/>
              </a:ext>
            </a:extLst>
          </p:cNvPr>
          <p:cNvSpPr>
            <a:spLocks noGrp="1"/>
          </p:cNvSpPr>
          <p:nvPr>
            <p:ph type="dt" sz="half" idx="10"/>
          </p:nvPr>
        </p:nvSpPr>
        <p:spPr/>
        <p:txBody>
          <a:bodyPr/>
          <a:lstStyle/>
          <a:p>
            <a:fld id="{52B07685-1763-404E-B91F-9E84AF15EA4D}" type="datetimeFigureOut">
              <a:rPr lang="en-US" smtClean="0"/>
              <a:t>3/3/2025</a:t>
            </a:fld>
            <a:endParaRPr lang="en-US"/>
          </a:p>
        </p:txBody>
      </p:sp>
      <p:sp>
        <p:nvSpPr>
          <p:cNvPr id="5" name="Footer Placeholder 4">
            <a:extLst>
              <a:ext uri="{FF2B5EF4-FFF2-40B4-BE49-F238E27FC236}">
                <a16:creationId xmlns:a16="http://schemas.microsoft.com/office/drawing/2014/main" id="{BFD87930-645A-3280-1CB2-334089DD68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DCCF33-20E9-B271-B973-C73FB011641A}"/>
              </a:ext>
            </a:extLst>
          </p:cNvPr>
          <p:cNvSpPr>
            <a:spLocks noGrp="1"/>
          </p:cNvSpPr>
          <p:nvPr>
            <p:ph type="sldNum" sz="quarter" idx="12"/>
          </p:nvPr>
        </p:nvSpPr>
        <p:spPr/>
        <p:txBody>
          <a:bodyPr/>
          <a:lstStyle/>
          <a:p>
            <a:fld id="{CE8E2DD3-AC1D-4A9C-9AB7-5B5A17B0CC4F}" type="slidenum">
              <a:rPr lang="en-US" smtClean="0"/>
              <a:t>‹#›</a:t>
            </a:fld>
            <a:endParaRPr lang="en-US"/>
          </a:p>
        </p:txBody>
      </p:sp>
    </p:spTree>
    <p:extLst>
      <p:ext uri="{BB962C8B-B14F-4D97-AF65-F5344CB8AC3E}">
        <p14:creationId xmlns:p14="http://schemas.microsoft.com/office/powerpoint/2010/main" val="64174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B91D4-FB5E-6BB2-A401-29D2F53B0D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423D73-3521-D5CC-64F6-87FD224AC1C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E8A4F2-7B1A-03F3-437C-8389EC1A8E56}"/>
              </a:ext>
            </a:extLst>
          </p:cNvPr>
          <p:cNvSpPr>
            <a:spLocks noGrp="1"/>
          </p:cNvSpPr>
          <p:nvPr>
            <p:ph type="dt" sz="half" idx="10"/>
          </p:nvPr>
        </p:nvSpPr>
        <p:spPr/>
        <p:txBody>
          <a:bodyPr/>
          <a:lstStyle/>
          <a:p>
            <a:fld id="{52B07685-1763-404E-B91F-9E84AF15EA4D}" type="datetimeFigureOut">
              <a:rPr lang="en-US" smtClean="0"/>
              <a:t>3/3/2025</a:t>
            </a:fld>
            <a:endParaRPr lang="en-US"/>
          </a:p>
        </p:txBody>
      </p:sp>
      <p:sp>
        <p:nvSpPr>
          <p:cNvPr id="5" name="Footer Placeholder 4">
            <a:extLst>
              <a:ext uri="{FF2B5EF4-FFF2-40B4-BE49-F238E27FC236}">
                <a16:creationId xmlns:a16="http://schemas.microsoft.com/office/drawing/2014/main" id="{3A37906D-A3EF-4792-BF40-F7D73932A5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608F10-FA4A-A5A8-59D4-5341691BA1D9}"/>
              </a:ext>
            </a:extLst>
          </p:cNvPr>
          <p:cNvSpPr>
            <a:spLocks noGrp="1"/>
          </p:cNvSpPr>
          <p:nvPr>
            <p:ph type="sldNum" sz="quarter" idx="12"/>
          </p:nvPr>
        </p:nvSpPr>
        <p:spPr/>
        <p:txBody>
          <a:bodyPr/>
          <a:lstStyle/>
          <a:p>
            <a:fld id="{CE8E2DD3-AC1D-4A9C-9AB7-5B5A17B0CC4F}" type="slidenum">
              <a:rPr lang="en-US" smtClean="0"/>
              <a:t>‹#›</a:t>
            </a:fld>
            <a:endParaRPr lang="en-US"/>
          </a:p>
        </p:txBody>
      </p:sp>
    </p:spTree>
    <p:extLst>
      <p:ext uri="{BB962C8B-B14F-4D97-AF65-F5344CB8AC3E}">
        <p14:creationId xmlns:p14="http://schemas.microsoft.com/office/powerpoint/2010/main" val="4140518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23A59-9C4F-6298-F35E-F69AB20416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2EB622-BE8A-401A-5119-8B04DCDDC0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8C1E85-50D5-D207-81A7-9C60022EB0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83E4C9-B319-603A-DFF8-453CA55BA23B}"/>
              </a:ext>
            </a:extLst>
          </p:cNvPr>
          <p:cNvSpPr>
            <a:spLocks noGrp="1"/>
          </p:cNvSpPr>
          <p:nvPr>
            <p:ph type="dt" sz="half" idx="10"/>
          </p:nvPr>
        </p:nvSpPr>
        <p:spPr/>
        <p:txBody>
          <a:bodyPr/>
          <a:lstStyle/>
          <a:p>
            <a:fld id="{52B07685-1763-404E-B91F-9E84AF15EA4D}" type="datetimeFigureOut">
              <a:rPr lang="en-US" smtClean="0"/>
              <a:t>3/3/2025</a:t>
            </a:fld>
            <a:endParaRPr lang="en-US"/>
          </a:p>
        </p:txBody>
      </p:sp>
      <p:sp>
        <p:nvSpPr>
          <p:cNvPr id="6" name="Footer Placeholder 5">
            <a:extLst>
              <a:ext uri="{FF2B5EF4-FFF2-40B4-BE49-F238E27FC236}">
                <a16:creationId xmlns:a16="http://schemas.microsoft.com/office/drawing/2014/main" id="{A0E60F33-9433-B063-C894-38C7E6DE7B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4B3DA2-64FE-C465-2C37-01920AAA4FBF}"/>
              </a:ext>
            </a:extLst>
          </p:cNvPr>
          <p:cNvSpPr>
            <a:spLocks noGrp="1"/>
          </p:cNvSpPr>
          <p:nvPr>
            <p:ph type="sldNum" sz="quarter" idx="12"/>
          </p:nvPr>
        </p:nvSpPr>
        <p:spPr/>
        <p:txBody>
          <a:bodyPr/>
          <a:lstStyle/>
          <a:p>
            <a:fld id="{CE8E2DD3-AC1D-4A9C-9AB7-5B5A17B0CC4F}" type="slidenum">
              <a:rPr lang="en-US" smtClean="0"/>
              <a:t>‹#›</a:t>
            </a:fld>
            <a:endParaRPr lang="en-US"/>
          </a:p>
        </p:txBody>
      </p:sp>
    </p:spTree>
    <p:extLst>
      <p:ext uri="{BB962C8B-B14F-4D97-AF65-F5344CB8AC3E}">
        <p14:creationId xmlns:p14="http://schemas.microsoft.com/office/powerpoint/2010/main" val="3801169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5A605-468A-D2BE-80E3-1C777325EA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00AE67-36D4-9C69-8DE5-4E9CDB57B4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48C502-ED09-A7D4-1318-5CFCB98134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44BB44-B34D-2DF4-5539-4476CA416E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2C26B7-AE2C-90D0-10A2-D9F96E41D3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5E0AA8-87AD-5AA8-7353-7B9FFAD57453}"/>
              </a:ext>
            </a:extLst>
          </p:cNvPr>
          <p:cNvSpPr>
            <a:spLocks noGrp="1"/>
          </p:cNvSpPr>
          <p:nvPr>
            <p:ph type="dt" sz="half" idx="10"/>
          </p:nvPr>
        </p:nvSpPr>
        <p:spPr/>
        <p:txBody>
          <a:bodyPr/>
          <a:lstStyle/>
          <a:p>
            <a:fld id="{52B07685-1763-404E-B91F-9E84AF15EA4D}" type="datetimeFigureOut">
              <a:rPr lang="en-US" smtClean="0"/>
              <a:t>3/3/2025</a:t>
            </a:fld>
            <a:endParaRPr lang="en-US"/>
          </a:p>
        </p:txBody>
      </p:sp>
      <p:sp>
        <p:nvSpPr>
          <p:cNvPr id="8" name="Footer Placeholder 7">
            <a:extLst>
              <a:ext uri="{FF2B5EF4-FFF2-40B4-BE49-F238E27FC236}">
                <a16:creationId xmlns:a16="http://schemas.microsoft.com/office/drawing/2014/main" id="{397698A5-ADDC-BEA8-5B3C-8BA7BF356B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2A6480-E950-5A2E-A495-E95EBE15B27B}"/>
              </a:ext>
            </a:extLst>
          </p:cNvPr>
          <p:cNvSpPr>
            <a:spLocks noGrp="1"/>
          </p:cNvSpPr>
          <p:nvPr>
            <p:ph type="sldNum" sz="quarter" idx="12"/>
          </p:nvPr>
        </p:nvSpPr>
        <p:spPr/>
        <p:txBody>
          <a:bodyPr/>
          <a:lstStyle/>
          <a:p>
            <a:fld id="{CE8E2DD3-AC1D-4A9C-9AB7-5B5A17B0CC4F}" type="slidenum">
              <a:rPr lang="en-US" smtClean="0"/>
              <a:t>‹#›</a:t>
            </a:fld>
            <a:endParaRPr lang="en-US"/>
          </a:p>
        </p:txBody>
      </p:sp>
    </p:spTree>
    <p:extLst>
      <p:ext uri="{BB962C8B-B14F-4D97-AF65-F5344CB8AC3E}">
        <p14:creationId xmlns:p14="http://schemas.microsoft.com/office/powerpoint/2010/main" val="725360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04096-B9D0-31AA-C25D-F2D3EC89B8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52DBDB-8C63-9007-A652-A02C6888500C}"/>
              </a:ext>
            </a:extLst>
          </p:cNvPr>
          <p:cNvSpPr>
            <a:spLocks noGrp="1"/>
          </p:cNvSpPr>
          <p:nvPr>
            <p:ph type="dt" sz="half" idx="10"/>
          </p:nvPr>
        </p:nvSpPr>
        <p:spPr/>
        <p:txBody>
          <a:bodyPr/>
          <a:lstStyle/>
          <a:p>
            <a:fld id="{52B07685-1763-404E-B91F-9E84AF15EA4D}" type="datetimeFigureOut">
              <a:rPr lang="en-US" smtClean="0"/>
              <a:t>3/3/2025</a:t>
            </a:fld>
            <a:endParaRPr lang="en-US"/>
          </a:p>
        </p:txBody>
      </p:sp>
      <p:sp>
        <p:nvSpPr>
          <p:cNvPr id="4" name="Footer Placeholder 3">
            <a:extLst>
              <a:ext uri="{FF2B5EF4-FFF2-40B4-BE49-F238E27FC236}">
                <a16:creationId xmlns:a16="http://schemas.microsoft.com/office/drawing/2014/main" id="{8661A46E-77D4-A8CA-7989-EFDEA19AA5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7865A4-F080-E331-4174-D83171CA3FD3}"/>
              </a:ext>
            </a:extLst>
          </p:cNvPr>
          <p:cNvSpPr>
            <a:spLocks noGrp="1"/>
          </p:cNvSpPr>
          <p:nvPr>
            <p:ph type="sldNum" sz="quarter" idx="12"/>
          </p:nvPr>
        </p:nvSpPr>
        <p:spPr/>
        <p:txBody>
          <a:bodyPr/>
          <a:lstStyle/>
          <a:p>
            <a:fld id="{CE8E2DD3-AC1D-4A9C-9AB7-5B5A17B0CC4F}" type="slidenum">
              <a:rPr lang="en-US" smtClean="0"/>
              <a:t>‹#›</a:t>
            </a:fld>
            <a:endParaRPr lang="en-US"/>
          </a:p>
        </p:txBody>
      </p:sp>
    </p:spTree>
    <p:extLst>
      <p:ext uri="{BB962C8B-B14F-4D97-AF65-F5344CB8AC3E}">
        <p14:creationId xmlns:p14="http://schemas.microsoft.com/office/powerpoint/2010/main" val="27611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D56CAC-D321-7FFA-EACD-89D2F812AB74}"/>
              </a:ext>
            </a:extLst>
          </p:cNvPr>
          <p:cNvSpPr>
            <a:spLocks noGrp="1"/>
          </p:cNvSpPr>
          <p:nvPr>
            <p:ph type="dt" sz="half" idx="10"/>
          </p:nvPr>
        </p:nvSpPr>
        <p:spPr/>
        <p:txBody>
          <a:bodyPr/>
          <a:lstStyle/>
          <a:p>
            <a:fld id="{52B07685-1763-404E-B91F-9E84AF15EA4D}" type="datetimeFigureOut">
              <a:rPr lang="en-US" smtClean="0"/>
              <a:t>3/3/2025</a:t>
            </a:fld>
            <a:endParaRPr lang="en-US"/>
          </a:p>
        </p:txBody>
      </p:sp>
      <p:sp>
        <p:nvSpPr>
          <p:cNvPr id="3" name="Footer Placeholder 2">
            <a:extLst>
              <a:ext uri="{FF2B5EF4-FFF2-40B4-BE49-F238E27FC236}">
                <a16:creationId xmlns:a16="http://schemas.microsoft.com/office/drawing/2014/main" id="{62CED1CE-84C9-5674-2C1C-5A46087D08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76E716-59A8-ABFC-2243-7BF921EB7539}"/>
              </a:ext>
            </a:extLst>
          </p:cNvPr>
          <p:cNvSpPr>
            <a:spLocks noGrp="1"/>
          </p:cNvSpPr>
          <p:nvPr>
            <p:ph type="sldNum" sz="quarter" idx="12"/>
          </p:nvPr>
        </p:nvSpPr>
        <p:spPr/>
        <p:txBody>
          <a:bodyPr/>
          <a:lstStyle/>
          <a:p>
            <a:fld id="{CE8E2DD3-AC1D-4A9C-9AB7-5B5A17B0CC4F}" type="slidenum">
              <a:rPr lang="en-US" smtClean="0"/>
              <a:t>‹#›</a:t>
            </a:fld>
            <a:endParaRPr lang="en-US"/>
          </a:p>
        </p:txBody>
      </p:sp>
    </p:spTree>
    <p:extLst>
      <p:ext uri="{BB962C8B-B14F-4D97-AF65-F5344CB8AC3E}">
        <p14:creationId xmlns:p14="http://schemas.microsoft.com/office/powerpoint/2010/main" val="3074691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74111-D374-1D19-0792-81B0EDF010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6CFF8F-B7C9-023D-190B-DEE54B0592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44D52D-3086-12DD-BF5B-703B50979E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8A3766-5208-F24C-6C64-3D00A0E1C3AC}"/>
              </a:ext>
            </a:extLst>
          </p:cNvPr>
          <p:cNvSpPr>
            <a:spLocks noGrp="1"/>
          </p:cNvSpPr>
          <p:nvPr>
            <p:ph type="dt" sz="half" idx="10"/>
          </p:nvPr>
        </p:nvSpPr>
        <p:spPr/>
        <p:txBody>
          <a:bodyPr/>
          <a:lstStyle/>
          <a:p>
            <a:fld id="{52B07685-1763-404E-B91F-9E84AF15EA4D}" type="datetimeFigureOut">
              <a:rPr lang="en-US" smtClean="0"/>
              <a:t>3/3/2025</a:t>
            </a:fld>
            <a:endParaRPr lang="en-US"/>
          </a:p>
        </p:txBody>
      </p:sp>
      <p:sp>
        <p:nvSpPr>
          <p:cNvPr id="6" name="Footer Placeholder 5">
            <a:extLst>
              <a:ext uri="{FF2B5EF4-FFF2-40B4-BE49-F238E27FC236}">
                <a16:creationId xmlns:a16="http://schemas.microsoft.com/office/drawing/2014/main" id="{31A2A166-29A6-D9BB-40A8-45B4CC04CC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1E265C-FCE7-419A-AC67-993AE29F0247}"/>
              </a:ext>
            </a:extLst>
          </p:cNvPr>
          <p:cNvSpPr>
            <a:spLocks noGrp="1"/>
          </p:cNvSpPr>
          <p:nvPr>
            <p:ph type="sldNum" sz="quarter" idx="12"/>
          </p:nvPr>
        </p:nvSpPr>
        <p:spPr/>
        <p:txBody>
          <a:bodyPr/>
          <a:lstStyle/>
          <a:p>
            <a:fld id="{CE8E2DD3-AC1D-4A9C-9AB7-5B5A17B0CC4F}" type="slidenum">
              <a:rPr lang="en-US" smtClean="0"/>
              <a:t>‹#›</a:t>
            </a:fld>
            <a:endParaRPr lang="en-US"/>
          </a:p>
        </p:txBody>
      </p:sp>
    </p:spTree>
    <p:extLst>
      <p:ext uri="{BB962C8B-B14F-4D97-AF65-F5344CB8AC3E}">
        <p14:creationId xmlns:p14="http://schemas.microsoft.com/office/powerpoint/2010/main" val="3313806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83248-A868-57F9-E316-C925CF7D03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C9D78D-6269-44E9-CA32-DFBFBC579E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A9C7EF-A20D-4F5F-D7C3-BECC412B80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712EBA-FF46-F3B4-B6C2-4EB27CD3A811}"/>
              </a:ext>
            </a:extLst>
          </p:cNvPr>
          <p:cNvSpPr>
            <a:spLocks noGrp="1"/>
          </p:cNvSpPr>
          <p:nvPr>
            <p:ph type="dt" sz="half" idx="10"/>
          </p:nvPr>
        </p:nvSpPr>
        <p:spPr/>
        <p:txBody>
          <a:bodyPr/>
          <a:lstStyle/>
          <a:p>
            <a:fld id="{52B07685-1763-404E-B91F-9E84AF15EA4D}" type="datetimeFigureOut">
              <a:rPr lang="en-US" smtClean="0"/>
              <a:t>3/3/2025</a:t>
            </a:fld>
            <a:endParaRPr lang="en-US"/>
          </a:p>
        </p:txBody>
      </p:sp>
      <p:sp>
        <p:nvSpPr>
          <p:cNvPr id="6" name="Footer Placeholder 5">
            <a:extLst>
              <a:ext uri="{FF2B5EF4-FFF2-40B4-BE49-F238E27FC236}">
                <a16:creationId xmlns:a16="http://schemas.microsoft.com/office/drawing/2014/main" id="{516D5702-A20F-8EFE-AD24-9BAE8D309B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3D7E30-A680-89FE-BDF3-2D5291E940DC}"/>
              </a:ext>
            </a:extLst>
          </p:cNvPr>
          <p:cNvSpPr>
            <a:spLocks noGrp="1"/>
          </p:cNvSpPr>
          <p:nvPr>
            <p:ph type="sldNum" sz="quarter" idx="12"/>
          </p:nvPr>
        </p:nvSpPr>
        <p:spPr/>
        <p:txBody>
          <a:bodyPr/>
          <a:lstStyle/>
          <a:p>
            <a:fld id="{CE8E2DD3-AC1D-4A9C-9AB7-5B5A17B0CC4F}" type="slidenum">
              <a:rPr lang="en-US" smtClean="0"/>
              <a:t>‹#›</a:t>
            </a:fld>
            <a:endParaRPr lang="en-US"/>
          </a:p>
        </p:txBody>
      </p:sp>
    </p:spTree>
    <p:extLst>
      <p:ext uri="{BB962C8B-B14F-4D97-AF65-F5344CB8AC3E}">
        <p14:creationId xmlns:p14="http://schemas.microsoft.com/office/powerpoint/2010/main" val="872349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16A784-5C7B-0611-3357-F2C3B711A0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AB10BB-D44E-508B-9056-E8FC2B6B48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FA5B4-C92A-8CF1-9948-D5F78C2F71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B07685-1763-404E-B91F-9E84AF15EA4D}" type="datetimeFigureOut">
              <a:rPr lang="en-US" smtClean="0"/>
              <a:t>3/3/2025</a:t>
            </a:fld>
            <a:endParaRPr lang="en-US"/>
          </a:p>
        </p:txBody>
      </p:sp>
      <p:sp>
        <p:nvSpPr>
          <p:cNvPr id="5" name="Footer Placeholder 4">
            <a:extLst>
              <a:ext uri="{FF2B5EF4-FFF2-40B4-BE49-F238E27FC236}">
                <a16:creationId xmlns:a16="http://schemas.microsoft.com/office/drawing/2014/main" id="{BE29C540-8E29-0F12-6526-1F891F7701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714F641-4BB2-219B-4310-E7EBEB1D03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E8E2DD3-AC1D-4A9C-9AB7-5B5A17B0CC4F}" type="slidenum">
              <a:rPr lang="en-US" smtClean="0"/>
              <a:t>‹#›</a:t>
            </a:fld>
            <a:endParaRPr lang="en-US"/>
          </a:p>
        </p:txBody>
      </p:sp>
    </p:spTree>
    <p:extLst>
      <p:ext uri="{BB962C8B-B14F-4D97-AF65-F5344CB8AC3E}">
        <p14:creationId xmlns:p14="http://schemas.microsoft.com/office/powerpoint/2010/main" val="3690369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microsoft.com/office/2011/relationships/webextension" Target="../webextensions/webextension2.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microsoft.com/office/2011/relationships/webextension" Target="../webextensions/webextension3.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microsoft.com/office/2011/relationships/webextension" Target="../webextensions/webextension4.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image" Target="../media/image39.svg"/><Relationship Id="rId5" Type="http://schemas.openxmlformats.org/officeDocument/2006/relationships/diagramQuickStyle" Target="../diagrams/quickStyle7.xml"/><Relationship Id="rId10" Type="http://schemas.openxmlformats.org/officeDocument/2006/relationships/image" Target="../media/image38.png"/><Relationship Id="rId4" Type="http://schemas.openxmlformats.org/officeDocument/2006/relationships/diagramLayout" Target="../diagrams/layout7.xml"/><Relationship Id="rId9" Type="http://schemas.openxmlformats.org/officeDocument/2006/relationships/image" Target="../media/image37.sv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333CDB0-0BD7-AD2E-0710-A4F1418121B1}"/>
              </a:ext>
            </a:extLst>
          </p:cNvPr>
          <p:cNvPicPr>
            <a:picLocks noChangeAspect="1"/>
          </p:cNvPicPr>
          <p:nvPr/>
        </p:nvPicPr>
        <p:blipFill>
          <a:blip r:embed="rId3">
            <a:extLst>
              <a:ext uri="{28A0092B-C50C-407E-A947-70E740481C1C}">
                <a14:useLocalDpi xmlns:a14="http://schemas.microsoft.com/office/drawing/2010/main" val="0"/>
              </a:ext>
            </a:extLst>
          </a:blip>
          <a:srcRect l="7166" t="3198" r="24008"/>
          <a:stretch/>
        </p:blipFill>
        <p:spPr>
          <a:xfrm>
            <a:off x="3523488" y="10"/>
            <a:ext cx="8668512" cy="6857990"/>
          </a:xfrm>
          <a:prstGeom prst="rect">
            <a:avLst/>
          </a:prstGeom>
        </p:spPr>
      </p:pic>
      <p:sp>
        <p:nvSpPr>
          <p:cNvPr id="26"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61ADA6-90F9-2E65-C74E-D5DEA32029FB}"/>
              </a:ext>
            </a:extLst>
          </p:cNvPr>
          <p:cNvSpPr>
            <a:spLocks noGrp="1"/>
          </p:cNvSpPr>
          <p:nvPr>
            <p:ph type="ctrTitle"/>
          </p:nvPr>
        </p:nvSpPr>
        <p:spPr>
          <a:xfrm>
            <a:off x="477980" y="814649"/>
            <a:ext cx="4539789" cy="3750559"/>
          </a:xfrm>
        </p:spPr>
        <p:txBody>
          <a:bodyPr anchor="b">
            <a:normAutofit/>
          </a:bodyPr>
          <a:lstStyle/>
          <a:p>
            <a:pPr algn="l"/>
            <a:r>
              <a:rPr lang="en-US" sz="4800" b="1" dirty="0">
                <a:solidFill>
                  <a:schemeClr val="bg1"/>
                </a:solidFill>
              </a:rPr>
              <a:t>Winning in the PLL: A Deep Dive into Team Performance &amp; Strategy</a:t>
            </a:r>
          </a:p>
        </p:txBody>
      </p:sp>
      <p:sp>
        <p:nvSpPr>
          <p:cNvPr id="3" name="Subtitle 2">
            <a:extLst>
              <a:ext uri="{FF2B5EF4-FFF2-40B4-BE49-F238E27FC236}">
                <a16:creationId xmlns:a16="http://schemas.microsoft.com/office/drawing/2014/main" id="{AB8B5652-B277-7EC4-76F6-36023A4E8DD7}"/>
              </a:ext>
            </a:extLst>
          </p:cNvPr>
          <p:cNvSpPr>
            <a:spLocks noGrp="1"/>
          </p:cNvSpPr>
          <p:nvPr>
            <p:ph type="subTitle" idx="1"/>
          </p:nvPr>
        </p:nvSpPr>
        <p:spPr>
          <a:xfrm>
            <a:off x="477980" y="5220976"/>
            <a:ext cx="4023359" cy="1208141"/>
          </a:xfrm>
        </p:spPr>
        <p:txBody>
          <a:bodyPr>
            <a:normAutofit/>
          </a:bodyPr>
          <a:lstStyle/>
          <a:p>
            <a:pPr algn="l"/>
            <a:r>
              <a:rPr lang="en-US" sz="2800" b="1" dirty="0">
                <a:solidFill>
                  <a:schemeClr val="bg1"/>
                </a:solidFill>
              </a:rPr>
              <a:t>Julian Quintero</a:t>
            </a:r>
          </a:p>
        </p:txBody>
      </p:sp>
      <p:sp>
        <p:nvSpPr>
          <p:cNvPr id="28"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9157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4DA94C-7BE2-40AE-0804-5CC6412B0C3C}"/>
            </a:ext>
          </a:extLst>
        </p:cNvPr>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3" name="Rectangle 52">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7583AB1-D206-5E5F-4309-A2F1EFA4D370}"/>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dirty="0"/>
              <a:t>Overall</a:t>
            </a:r>
            <a:r>
              <a:rPr lang="en-US" sz="2000" dirty="0">
                <a:solidFill>
                  <a:srgbClr val="FFFFFF"/>
                </a:solidFill>
              </a:rPr>
              <a:t> </a:t>
            </a:r>
            <a:r>
              <a:rPr lang="en-US" sz="4000" dirty="0"/>
              <a:t>Stats</a:t>
            </a:r>
            <a:endParaRPr lang="en-US" sz="4000" kern="1200" dirty="0">
              <a:solidFill>
                <a:schemeClr val="tx1"/>
              </a:solidFill>
              <a:latin typeface="+mj-lt"/>
              <a:ea typeface="+mj-ea"/>
              <a:cs typeface="+mj-cs"/>
            </a:endParaRPr>
          </a:p>
        </p:txBody>
      </p:sp>
      <p:sp>
        <p:nvSpPr>
          <p:cNvPr id="55" name="Rectangle: Rounded Corners 5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2">
                <a:extLst>
                  <a:ext uri="{FF2B5EF4-FFF2-40B4-BE49-F238E27FC236}">
                    <a16:creationId xmlns:a16="http://schemas.microsoft.com/office/drawing/2014/main" id="{8F257AF8-46BE-58EB-6F35-12F8DB4063AB}"/>
                  </a:ext>
                </a:extLst>
              </p:cNvPr>
              <p:cNvGraphicFramePr>
                <a:graphicFrameLocks noGrp="1"/>
              </p:cNvGraphicFramePr>
              <p:nvPr>
                <p:extLst>
                  <p:ext uri="{D42A27DB-BD31-4B8C-83A1-F6EECF244321}">
                    <p14:modId xmlns:p14="http://schemas.microsoft.com/office/powerpoint/2010/main" val="1135452357"/>
                  </p:ext>
                </p:extLst>
              </p:nvPr>
            </p:nvGraphicFramePr>
            <p:xfrm>
              <a:off x="0" y="1554307"/>
              <a:ext cx="12192000" cy="5303693"/>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3" name="Add-in 2">
                <a:extLst>
                  <a:ext uri="{FF2B5EF4-FFF2-40B4-BE49-F238E27FC236}">
                    <a16:creationId xmlns:a16="http://schemas.microsoft.com/office/drawing/2014/main" id="{8F257AF8-46BE-58EB-6F35-12F8DB4063AB}"/>
                  </a:ext>
                </a:extLst>
              </p:cNvPr>
              <p:cNvPicPr>
                <a:picLocks noGrp="1" noRot="1" noChangeAspect="1" noMove="1" noResize="1" noEditPoints="1" noAdjustHandles="1" noChangeArrowheads="1" noChangeShapeType="1"/>
              </p:cNvPicPr>
              <p:nvPr/>
            </p:nvPicPr>
            <p:blipFill>
              <a:blip r:embed="rId4"/>
              <a:stretch>
                <a:fillRect/>
              </a:stretch>
            </p:blipFill>
            <p:spPr>
              <a:xfrm>
                <a:off x="0" y="1554307"/>
                <a:ext cx="12192000" cy="5303693"/>
              </a:xfrm>
              <a:prstGeom prst="rect">
                <a:avLst/>
              </a:prstGeom>
            </p:spPr>
          </p:pic>
        </mc:Fallback>
      </mc:AlternateContent>
    </p:spTree>
    <p:extLst>
      <p:ext uri="{BB962C8B-B14F-4D97-AF65-F5344CB8AC3E}">
        <p14:creationId xmlns:p14="http://schemas.microsoft.com/office/powerpoint/2010/main" val="2258207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A14B4F7-C827-46E4-F637-EE82849471E4}"/>
            </a:ext>
          </a:extLst>
        </p:cNvPr>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E36673D0-A16C-6CE9-B0AE-2CB275DBE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3" name="Rectangle 52">
            <a:extLst>
              <a:ext uri="{FF2B5EF4-FFF2-40B4-BE49-F238E27FC236}">
                <a16:creationId xmlns:a16="http://schemas.microsoft.com/office/drawing/2014/main" id="{009631B8-BCDE-6779-02E7-680B219E6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F6C1831-42BD-93EF-76C3-9625F75E2D7A}"/>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dirty="0"/>
              <a:t>Logistic Regression Overview</a:t>
            </a:r>
            <a:endParaRPr lang="en-US" sz="4000" kern="1200" dirty="0">
              <a:solidFill>
                <a:schemeClr val="tx1"/>
              </a:solidFill>
              <a:latin typeface="+mj-lt"/>
              <a:ea typeface="+mj-ea"/>
              <a:cs typeface="+mj-cs"/>
            </a:endParaRPr>
          </a:p>
        </p:txBody>
      </p:sp>
      <p:sp>
        <p:nvSpPr>
          <p:cNvPr id="55" name="Rectangle: Rounded Corners 54">
            <a:extLst>
              <a:ext uri="{FF2B5EF4-FFF2-40B4-BE49-F238E27FC236}">
                <a16:creationId xmlns:a16="http://schemas.microsoft.com/office/drawing/2014/main" id="{23639484-FD93-B9A0-F30E-8E9DEB1C3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a:extLst>
                  <a:ext uri="{FF2B5EF4-FFF2-40B4-BE49-F238E27FC236}">
                    <a16:creationId xmlns:a16="http://schemas.microsoft.com/office/drawing/2014/main" id="{7084556B-8B9D-6BB4-1927-E5AA9A8695A1}"/>
                  </a:ext>
                </a:extLst>
              </p:cNvPr>
              <p:cNvGraphicFramePr>
                <a:graphicFrameLocks noGrp="1"/>
              </p:cNvGraphicFramePr>
              <p:nvPr>
                <p:extLst>
                  <p:ext uri="{D42A27DB-BD31-4B8C-83A1-F6EECF244321}">
                    <p14:modId xmlns:p14="http://schemas.microsoft.com/office/powerpoint/2010/main" val="2917937881"/>
                  </p:ext>
                </p:extLst>
              </p:nvPr>
            </p:nvGraphicFramePr>
            <p:xfrm>
              <a:off x="0" y="1554307"/>
              <a:ext cx="12192000" cy="5303692"/>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4" name="Add-in 3">
                <a:extLst>
                  <a:ext uri="{FF2B5EF4-FFF2-40B4-BE49-F238E27FC236}">
                    <a16:creationId xmlns:a16="http://schemas.microsoft.com/office/drawing/2014/main" id="{7084556B-8B9D-6BB4-1927-E5AA9A8695A1}"/>
                  </a:ext>
                </a:extLst>
              </p:cNvPr>
              <p:cNvPicPr>
                <a:picLocks noGrp="1" noRot="1" noChangeAspect="1" noMove="1" noResize="1" noEditPoints="1" noAdjustHandles="1" noChangeArrowheads="1" noChangeShapeType="1"/>
              </p:cNvPicPr>
              <p:nvPr/>
            </p:nvPicPr>
            <p:blipFill>
              <a:blip r:embed="rId4"/>
              <a:stretch>
                <a:fillRect/>
              </a:stretch>
            </p:blipFill>
            <p:spPr>
              <a:xfrm>
                <a:off x="0" y="1554307"/>
                <a:ext cx="12192000" cy="5303692"/>
              </a:xfrm>
              <a:prstGeom prst="rect">
                <a:avLst/>
              </a:prstGeom>
            </p:spPr>
          </p:pic>
        </mc:Fallback>
      </mc:AlternateContent>
    </p:spTree>
    <p:extLst>
      <p:ext uri="{BB962C8B-B14F-4D97-AF65-F5344CB8AC3E}">
        <p14:creationId xmlns:p14="http://schemas.microsoft.com/office/powerpoint/2010/main" val="2894809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92DD309-B3E8-51D8-1598-C708432FE1A4}"/>
            </a:ext>
          </a:extLst>
        </p:cNvPr>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D1C8EC44-223C-B4DE-30F9-C218AE921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3" name="Rectangle 52">
            <a:extLst>
              <a:ext uri="{FF2B5EF4-FFF2-40B4-BE49-F238E27FC236}">
                <a16:creationId xmlns:a16="http://schemas.microsoft.com/office/drawing/2014/main" id="{F2F59E81-FE8D-BDFE-AF84-4F450ECFE7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B0CBC2F-FFBD-6DBE-F1AF-D1625881D43C}"/>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dirty="0"/>
              <a:t>Decision Tree Overview</a:t>
            </a:r>
            <a:endParaRPr lang="en-US" sz="4000" kern="1200" dirty="0">
              <a:solidFill>
                <a:schemeClr val="tx1"/>
              </a:solidFill>
              <a:latin typeface="+mj-lt"/>
              <a:ea typeface="+mj-ea"/>
              <a:cs typeface="+mj-cs"/>
            </a:endParaRPr>
          </a:p>
        </p:txBody>
      </p:sp>
      <p:sp>
        <p:nvSpPr>
          <p:cNvPr id="55" name="Rectangle: Rounded Corners 54">
            <a:extLst>
              <a:ext uri="{FF2B5EF4-FFF2-40B4-BE49-F238E27FC236}">
                <a16:creationId xmlns:a16="http://schemas.microsoft.com/office/drawing/2014/main" id="{46516F25-4380-F591-F454-CA18AFA3F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2">
                <a:extLst>
                  <a:ext uri="{FF2B5EF4-FFF2-40B4-BE49-F238E27FC236}">
                    <a16:creationId xmlns:a16="http://schemas.microsoft.com/office/drawing/2014/main" id="{8D79CB8D-8674-A4A7-88E3-A5FE1F890601}"/>
                  </a:ext>
                </a:extLst>
              </p:cNvPr>
              <p:cNvGraphicFramePr>
                <a:graphicFrameLocks noGrp="1"/>
              </p:cNvGraphicFramePr>
              <p:nvPr>
                <p:extLst>
                  <p:ext uri="{D42A27DB-BD31-4B8C-83A1-F6EECF244321}">
                    <p14:modId xmlns:p14="http://schemas.microsoft.com/office/powerpoint/2010/main" val="4062439394"/>
                  </p:ext>
                </p:extLst>
              </p:nvPr>
            </p:nvGraphicFramePr>
            <p:xfrm>
              <a:off x="0" y="1554307"/>
              <a:ext cx="12192000" cy="5303692"/>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3" name="Add-in 2">
                <a:extLst>
                  <a:ext uri="{FF2B5EF4-FFF2-40B4-BE49-F238E27FC236}">
                    <a16:creationId xmlns:a16="http://schemas.microsoft.com/office/drawing/2014/main" id="{8D79CB8D-8674-A4A7-88E3-A5FE1F890601}"/>
                  </a:ext>
                </a:extLst>
              </p:cNvPr>
              <p:cNvPicPr>
                <a:picLocks noGrp="1" noRot="1" noChangeAspect="1" noMove="1" noResize="1" noEditPoints="1" noAdjustHandles="1" noChangeArrowheads="1" noChangeShapeType="1"/>
              </p:cNvPicPr>
              <p:nvPr/>
            </p:nvPicPr>
            <p:blipFill>
              <a:blip r:embed="rId4"/>
              <a:stretch>
                <a:fillRect/>
              </a:stretch>
            </p:blipFill>
            <p:spPr>
              <a:xfrm>
                <a:off x="0" y="1554307"/>
                <a:ext cx="12192000" cy="5303692"/>
              </a:xfrm>
              <a:prstGeom prst="rect">
                <a:avLst/>
              </a:prstGeom>
            </p:spPr>
          </p:pic>
        </mc:Fallback>
      </mc:AlternateContent>
    </p:spTree>
    <p:extLst>
      <p:ext uri="{BB962C8B-B14F-4D97-AF65-F5344CB8AC3E}">
        <p14:creationId xmlns:p14="http://schemas.microsoft.com/office/powerpoint/2010/main" val="4133050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546C55E-8D88-713F-EB61-9742991B8630}"/>
            </a:ext>
          </a:extLst>
        </p:cNvPr>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AABD2B24-B436-B586-B7DB-AE8843CBA0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3" name="Rectangle 52">
            <a:extLst>
              <a:ext uri="{FF2B5EF4-FFF2-40B4-BE49-F238E27FC236}">
                <a16:creationId xmlns:a16="http://schemas.microsoft.com/office/drawing/2014/main" id="{21524699-014B-1EA8-A34A-60DA62E4C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1E1342D-ED8B-775F-E3E2-F6E477A64E21}"/>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dirty="0"/>
              <a:t>Random Forest Overview</a:t>
            </a:r>
            <a:endParaRPr lang="en-US" sz="4000" kern="1200" dirty="0">
              <a:solidFill>
                <a:schemeClr val="tx1"/>
              </a:solidFill>
              <a:latin typeface="+mj-lt"/>
              <a:ea typeface="+mj-ea"/>
              <a:cs typeface="+mj-cs"/>
            </a:endParaRPr>
          </a:p>
        </p:txBody>
      </p:sp>
      <p:sp>
        <p:nvSpPr>
          <p:cNvPr id="55" name="Rectangle: Rounded Corners 54">
            <a:extLst>
              <a:ext uri="{FF2B5EF4-FFF2-40B4-BE49-F238E27FC236}">
                <a16:creationId xmlns:a16="http://schemas.microsoft.com/office/drawing/2014/main" id="{386D09E8-ED21-C378-1AC3-E47D9CA32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2">
                <a:extLst>
                  <a:ext uri="{FF2B5EF4-FFF2-40B4-BE49-F238E27FC236}">
                    <a16:creationId xmlns:a16="http://schemas.microsoft.com/office/drawing/2014/main" id="{53E6CDF8-F973-C911-42A0-D4E16CEA6F6D}"/>
                  </a:ext>
                </a:extLst>
              </p:cNvPr>
              <p:cNvGraphicFramePr>
                <a:graphicFrameLocks noGrp="1"/>
              </p:cNvGraphicFramePr>
              <p:nvPr/>
            </p:nvGraphicFramePr>
            <p:xfrm>
              <a:off x="0" y="1554308"/>
              <a:ext cx="12192000" cy="5303692"/>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3" name="Add-in 2">
                <a:extLst>
                  <a:ext uri="{FF2B5EF4-FFF2-40B4-BE49-F238E27FC236}">
                    <a16:creationId xmlns:a16="http://schemas.microsoft.com/office/drawing/2014/main" id="{53E6CDF8-F973-C911-42A0-D4E16CEA6F6D}"/>
                  </a:ext>
                </a:extLst>
              </p:cNvPr>
              <p:cNvPicPr>
                <a:picLocks noGrp="1" noRot="1" noChangeAspect="1" noMove="1" noResize="1" noEditPoints="1" noAdjustHandles="1" noChangeArrowheads="1" noChangeShapeType="1"/>
              </p:cNvPicPr>
              <p:nvPr/>
            </p:nvPicPr>
            <p:blipFill>
              <a:blip r:embed="rId4"/>
              <a:stretch>
                <a:fillRect/>
              </a:stretch>
            </p:blipFill>
            <p:spPr>
              <a:xfrm>
                <a:off x="0" y="1554308"/>
                <a:ext cx="12192000" cy="5303692"/>
              </a:xfrm>
              <a:prstGeom prst="rect">
                <a:avLst/>
              </a:prstGeom>
            </p:spPr>
          </p:pic>
        </mc:Fallback>
      </mc:AlternateContent>
    </p:spTree>
    <p:extLst>
      <p:ext uri="{BB962C8B-B14F-4D97-AF65-F5344CB8AC3E}">
        <p14:creationId xmlns:p14="http://schemas.microsoft.com/office/powerpoint/2010/main" val="1944848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6B7D011-6731-5DF6-1586-EDB3C6BECD3B}"/>
            </a:ext>
          </a:extLst>
        </p:cNvPr>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23700725-3703-0A0E-0B24-A97B9496B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3" name="Rectangle 52">
            <a:extLst>
              <a:ext uri="{FF2B5EF4-FFF2-40B4-BE49-F238E27FC236}">
                <a16:creationId xmlns:a16="http://schemas.microsoft.com/office/drawing/2014/main" id="{22F7815D-2A6E-971F-3E97-0254C39B5A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922B1BB-218F-7F43-BB6A-DC23A1E2399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a:solidFill>
                  <a:schemeClr val="tx1"/>
                </a:solidFill>
                <a:latin typeface="+mj-lt"/>
                <a:ea typeface="+mj-ea"/>
                <a:cs typeface="+mj-cs"/>
              </a:rPr>
              <a:t>2024 Season Results</a:t>
            </a:r>
          </a:p>
        </p:txBody>
      </p:sp>
      <p:sp>
        <p:nvSpPr>
          <p:cNvPr id="55" name="Rectangle: Rounded Corners 54">
            <a:extLst>
              <a:ext uri="{FF2B5EF4-FFF2-40B4-BE49-F238E27FC236}">
                <a16:creationId xmlns:a16="http://schemas.microsoft.com/office/drawing/2014/main" id="{6441D39A-0862-77AF-7461-42C15AD39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 name="Picture 2">
            <a:extLst>
              <a:ext uri="{FF2B5EF4-FFF2-40B4-BE49-F238E27FC236}">
                <a16:creationId xmlns:a16="http://schemas.microsoft.com/office/drawing/2014/main" id="{9E9FCAC4-2B7E-2EEC-8060-AAA7AE1464A1}"/>
              </a:ext>
            </a:extLst>
          </p:cNvPr>
          <p:cNvPicPr>
            <a:picLocks noChangeAspect="1"/>
          </p:cNvPicPr>
          <p:nvPr/>
        </p:nvPicPr>
        <p:blipFill>
          <a:blip r:embed="rId3"/>
          <a:stretch>
            <a:fillRect/>
          </a:stretch>
        </p:blipFill>
        <p:spPr>
          <a:xfrm>
            <a:off x="385572" y="2246194"/>
            <a:ext cx="11420856" cy="3883091"/>
          </a:xfrm>
          <a:prstGeom prst="rect">
            <a:avLst/>
          </a:prstGeom>
        </p:spPr>
      </p:pic>
    </p:spTree>
    <p:extLst>
      <p:ext uri="{BB962C8B-B14F-4D97-AF65-F5344CB8AC3E}">
        <p14:creationId xmlns:p14="http://schemas.microsoft.com/office/powerpoint/2010/main" val="1609752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4A9A356-BAD2-C5A6-157E-1C35947EA5E0}"/>
            </a:ext>
          </a:extLst>
        </p:cNvPr>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34790F99-C881-47C9-B3DC-C959D4418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EED8D03E-F375-4E67-B932-FF9B007BB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344152" y="387180"/>
            <a:ext cx="3850317" cy="6538623"/>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solidFill>
            <a:schemeClr val="bg2">
              <a:alpha val="50000"/>
            </a:schemeClr>
          </a:solidFill>
          <a:ln w="32707" cap="flat">
            <a:noFill/>
            <a:prstDash val="solid"/>
            <a:miter/>
          </a:ln>
        </p:spPr>
        <p:txBody>
          <a:bodyPr rtlCol="0" anchor="ctr"/>
          <a:lstStyle/>
          <a:p>
            <a:pPr defTabSz="457200"/>
            <a:endParaRPr lang="en-US"/>
          </a:p>
        </p:txBody>
      </p:sp>
      <p:sp>
        <p:nvSpPr>
          <p:cNvPr id="2" name="Title 1">
            <a:extLst>
              <a:ext uri="{FF2B5EF4-FFF2-40B4-BE49-F238E27FC236}">
                <a16:creationId xmlns:a16="http://schemas.microsoft.com/office/drawing/2014/main" id="{1F521597-0853-341B-3BD4-CAFE30F9303E}"/>
              </a:ext>
            </a:extLst>
          </p:cNvPr>
          <p:cNvSpPr>
            <a:spLocks noGrp="1"/>
          </p:cNvSpPr>
          <p:nvPr>
            <p:ph type="title"/>
          </p:nvPr>
        </p:nvSpPr>
        <p:spPr>
          <a:xfrm>
            <a:off x="506233" y="2218655"/>
            <a:ext cx="4343688" cy="1606163"/>
          </a:xfrm>
        </p:spPr>
        <p:txBody>
          <a:bodyPr vert="horz" lIns="91440" tIns="45720" rIns="91440" bIns="45720" rtlCol="0" anchor="b">
            <a:normAutofit/>
          </a:bodyPr>
          <a:lstStyle/>
          <a:p>
            <a:r>
              <a:rPr lang="en-US"/>
              <a:t>2025 Archers Win Prediction Results</a:t>
            </a:r>
          </a:p>
        </p:txBody>
      </p:sp>
      <p:pic>
        <p:nvPicPr>
          <p:cNvPr id="7" name="Picture 6">
            <a:extLst>
              <a:ext uri="{FF2B5EF4-FFF2-40B4-BE49-F238E27FC236}">
                <a16:creationId xmlns:a16="http://schemas.microsoft.com/office/drawing/2014/main" id="{0CE88B4E-C6E3-1B5D-E9A0-A01746714213}"/>
              </a:ext>
            </a:extLst>
          </p:cNvPr>
          <p:cNvPicPr>
            <a:picLocks noChangeAspect="1"/>
          </p:cNvPicPr>
          <p:nvPr/>
        </p:nvPicPr>
        <p:blipFill>
          <a:blip r:embed="rId3"/>
          <a:stretch>
            <a:fillRect/>
          </a:stretch>
        </p:blipFill>
        <p:spPr>
          <a:xfrm>
            <a:off x="5019235" y="46739"/>
            <a:ext cx="7169717" cy="2246209"/>
          </a:xfrm>
          <a:prstGeom prst="rect">
            <a:avLst/>
          </a:prstGeom>
        </p:spPr>
      </p:pic>
      <p:pic>
        <p:nvPicPr>
          <p:cNvPr id="5" name="Picture 4">
            <a:extLst>
              <a:ext uri="{FF2B5EF4-FFF2-40B4-BE49-F238E27FC236}">
                <a16:creationId xmlns:a16="http://schemas.microsoft.com/office/drawing/2014/main" id="{85046AC5-4746-AC8E-9B9F-BCF5F7680B45}"/>
              </a:ext>
            </a:extLst>
          </p:cNvPr>
          <p:cNvPicPr>
            <a:picLocks noChangeAspect="1"/>
          </p:cNvPicPr>
          <p:nvPr/>
        </p:nvPicPr>
        <p:blipFill>
          <a:blip r:embed="rId4"/>
          <a:stretch>
            <a:fillRect/>
          </a:stretch>
        </p:blipFill>
        <p:spPr>
          <a:xfrm>
            <a:off x="5063917" y="2335561"/>
            <a:ext cx="7106187" cy="2372742"/>
          </a:xfrm>
          <a:prstGeom prst="rect">
            <a:avLst/>
          </a:prstGeom>
        </p:spPr>
      </p:pic>
      <p:pic>
        <p:nvPicPr>
          <p:cNvPr id="9" name="Picture 8">
            <a:extLst>
              <a:ext uri="{FF2B5EF4-FFF2-40B4-BE49-F238E27FC236}">
                <a16:creationId xmlns:a16="http://schemas.microsoft.com/office/drawing/2014/main" id="{591D1ED4-5B72-F9BC-F5F5-0AEE4EEF0D1C}"/>
              </a:ext>
            </a:extLst>
          </p:cNvPr>
          <p:cNvPicPr>
            <a:picLocks noChangeAspect="1"/>
          </p:cNvPicPr>
          <p:nvPr/>
        </p:nvPicPr>
        <p:blipFill>
          <a:blip r:embed="rId5"/>
          <a:stretch>
            <a:fillRect/>
          </a:stretch>
        </p:blipFill>
        <p:spPr>
          <a:xfrm>
            <a:off x="5063915" y="4769393"/>
            <a:ext cx="7106187" cy="1990120"/>
          </a:xfrm>
          <a:prstGeom prst="rect">
            <a:avLst/>
          </a:prstGeom>
        </p:spPr>
      </p:pic>
      <p:sp>
        <p:nvSpPr>
          <p:cNvPr id="3" name="Rectangle 2">
            <a:extLst>
              <a:ext uri="{FF2B5EF4-FFF2-40B4-BE49-F238E27FC236}">
                <a16:creationId xmlns:a16="http://schemas.microsoft.com/office/drawing/2014/main" id="{71E6D8A3-2A1B-5CA3-DB06-A8CD45E661C7}"/>
              </a:ext>
            </a:extLst>
          </p:cNvPr>
          <p:cNvSpPr/>
          <p:nvPr/>
        </p:nvSpPr>
        <p:spPr>
          <a:xfrm>
            <a:off x="5019235" y="2103120"/>
            <a:ext cx="6136445" cy="1898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01A0D32-191F-A8B6-4F0C-9B32B2394CD1}"/>
              </a:ext>
            </a:extLst>
          </p:cNvPr>
          <p:cNvSpPr/>
          <p:nvPr/>
        </p:nvSpPr>
        <p:spPr>
          <a:xfrm>
            <a:off x="8332470" y="48996"/>
            <a:ext cx="2000250" cy="1898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91F5DD0-2FB7-C926-44BB-56135A75776D}"/>
              </a:ext>
            </a:extLst>
          </p:cNvPr>
          <p:cNvSpPr/>
          <p:nvPr/>
        </p:nvSpPr>
        <p:spPr>
          <a:xfrm>
            <a:off x="5063915" y="4481078"/>
            <a:ext cx="6136445" cy="1898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15566AA-D6F8-0563-E6B7-28A31100D7FF}"/>
              </a:ext>
            </a:extLst>
          </p:cNvPr>
          <p:cNvSpPr/>
          <p:nvPr/>
        </p:nvSpPr>
        <p:spPr>
          <a:xfrm>
            <a:off x="5019234" y="6524015"/>
            <a:ext cx="6136445" cy="1898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6E87288-C5FB-0B2D-5A56-22ECEE19EA92}"/>
              </a:ext>
            </a:extLst>
          </p:cNvPr>
          <p:cNvSpPr/>
          <p:nvPr/>
        </p:nvSpPr>
        <p:spPr>
          <a:xfrm>
            <a:off x="8244840" y="2289891"/>
            <a:ext cx="2000250" cy="1898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28EC867-3264-A7BD-2E34-DFC37F0A201A}"/>
              </a:ext>
            </a:extLst>
          </p:cNvPr>
          <p:cNvSpPr/>
          <p:nvPr/>
        </p:nvSpPr>
        <p:spPr>
          <a:xfrm>
            <a:off x="7839624" y="4769393"/>
            <a:ext cx="4196166" cy="1898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8034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DA6528B-3E75-443C-839C-A127C158762A}"/>
            </a:ext>
          </a:extLst>
        </p:cNvPr>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DDDA9A18-14F5-9CC1-2153-FCE0A50A2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059E41FF-F0F3-DF63-DF98-E7E50E2B7108}"/>
              </a:ext>
            </a:extLst>
          </p:cNvPr>
          <p:cNvSpPr>
            <a:spLocks noGrp="1"/>
          </p:cNvSpPr>
          <p:nvPr>
            <p:ph type="title"/>
          </p:nvPr>
        </p:nvSpPr>
        <p:spPr>
          <a:xfrm>
            <a:off x="479394" y="1070800"/>
            <a:ext cx="3939688" cy="5583126"/>
          </a:xfrm>
        </p:spPr>
        <p:txBody>
          <a:bodyPr vert="horz" lIns="91440" tIns="45720" rIns="91440" bIns="45720" rtlCol="0">
            <a:normAutofit/>
          </a:bodyPr>
          <a:lstStyle/>
          <a:p>
            <a:pPr algn="r"/>
            <a:r>
              <a:rPr lang="en-US" sz="6200" kern="1200" dirty="0">
                <a:latin typeface="+mj-lt"/>
                <a:ea typeface="+mj-ea"/>
                <a:cs typeface="+mj-cs"/>
              </a:rPr>
              <a:t>Monetary Impact</a:t>
            </a:r>
            <a:endParaRPr lang="en-US" sz="6200" dirty="0"/>
          </a:p>
        </p:txBody>
      </p:sp>
      <p:cxnSp>
        <p:nvCxnSpPr>
          <p:cNvPr id="47" name="Straight Connector 46">
            <a:extLst>
              <a:ext uri="{FF2B5EF4-FFF2-40B4-BE49-F238E27FC236}">
                <a16:creationId xmlns:a16="http://schemas.microsoft.com/office/drawing/2014/main" id="{5CB866F3-B6A6-0EA4-52D8-A5D93A64CB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41" name="Subtitle 2">
            <a:extLst>
              <a:ext uri="{FF2B5EF4-FFF2-40B4-BE49-F238E27FC236}">
                <a16:creationId xmlns:a16="http://schemas.microsoft.com/office/drawing/2014/main" id="{224459C8-3A11-7FA8-7D5A-45CDBDEEDC1E}"/>
              </a:ext>
            </a:extLst>
          </p:cNvPr>
          <p:cNvGraphicFramePr>
            <a:graphicFrameLocks noGrp="1"/>
          </p:cNvGraphicFramePr>
          <p:nvPr>
            <p:ph idx="1"/>
            <p:extLst>
              <p:ext uri="{D42A27DB-BD31-4B8C-83A1-F6EECF244321}">
                <p14:modId xmlns:p14="http://schemas.microsoft.com/office/powerpoint/2010/main" val="1089981989"/>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26534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27D3D92-DC0A-C673-D751-708228C92839}"/>
            </a:ext>
          </a:extLst>
        </p:cNvPr>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47C16A-64AF-F21B-43A7-1A1A2D5C4257}"/>
              </a:ext>
            </a:extLst>
          </p:cNvPr>
          <p:cNvSpPr>
            <a:spLocks noGrp="1"/>
          </p:cNvSpPr>
          <p:nvPr>
            <p:ph type="title"/>
          </p:nvPr>
        </p:nvSpPr>
        <p:spPr>
          <a:xfrm>
            <a:off x="635000" y="640823"/>
            <a:ext cx="3418659" cy="5583148"/>
          </a:xfrm>
        </p:spPr>
        <p:txBody>
          <a:bodyPr vert="horz" lIns="91440" tIns="45720" rIns="91440" bIns="45720" rtlCol="0" anchor="ctr">
            <a:normAutofit/>
          </a:bodyPr>
          <a:lstStyle/>
          <a:p>
            <a:r>
              <a:rPr lang="en-US" sz="5400" kern="1200">
                <a:latin typeface="+mj-lt"/>
                <a:ea typeface="+mj-ea"/>
                <a:cs typeface="+mj-cs"/>
              </a:rPr>
              <a:t>Next Steps</a:t>
            </a:r>
            <a:endParaRPr lang="en-US" sz="5400"/>
          </a:p>
        </p:txBody>
      </p:sp>
      <p:sp>
        <p:nvSpPr>
          <p:cNvPr id="54"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1" name="Subtitle 2">
            <a:extLst>
              <a:ext uri="{FF2B5EF4-FFF2-40B4-BE49-F238E27FC236}">
                <a16:creationId xmlns:a16="http://schemas.microsoft.com/office/drawing/2014/main" id="{3BE9BB5F-881D-D754-4C60-15538313C1FD}"/>
              </a:ext>
            </a:extLst>
          </p:cNvPr>
          <p:cNvGraphicFramePr>
            <a:graphicFrameLocks noGrp="1"/>
          </p:cNvGraphicFramePr>
          <p:nvPr>
            <p:ph idx="1"/>
            <p:extLst>
              <p:ext uri="{D42A27DB-BD31-4B8C-83A1-F6EECF244321}">
                <p14:modId xmlns:p14="http://schemas.microsoft.com/office/powerpoint/2010/main" val="63016459"/>
              </p:ext>
            </p:extLst>
          </p:nvPr>
        </p:nvGraphicFramePr>
        <p:xfrm>
          <a:off x="4656488" y="766763"/>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94777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EE4261C-D8F2-1A6B-E7AD-C06DE5B80A4E}"/>
            </a:ext>
          </a:extLst>
        </p:cNvPr>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50E6950F-5F78-2308-F6FA-7799937A5995}"/>
              </a:ext>
            </a:extLst>
          </p:cNvPr>
          <p:cNvSpPr>
            <a:spLocks noGrp="1"/>
          </p:cNvSpPr>
          <p:nvPr>
            <p:ph type="title"/>
          </p:nvPr>
        </p:nvSpPr>
        <p:spPr>
          <a:xfrm>
            <a:off x="479394" y="1070800"/>
            <a:ext cx="3939688" cy="5583126"/>
          </a:xfrm>
        </p:spPr>
        <p:txBody>
          <a:bodyPr vert="horz" lIns="91440" tIns="45720" rIns="91440" bIns="45720" rtlCol="0">
            <a:normAutofit/>
          </a:bodyPr>
          <a:lstStyle/>
          <a:p>
            <a:r>
              <a:rPr lang="en-US" sz="6200" kern="1200" dirty="0">
                <a:latin typeface="+mj-lt"/>
                <a:ea typeface="+mj-ea"/>
                <a:cs typeface="+mj-cs"/>
              </a:rPr>
              <a:t>Data Limitations</a:t>
            </a:r>
            <a:endParaRPr lang="en-US" sz="6200" dirty="0"/>
          </a:p>
        </p:txBody>
      </p:sp>
      <p:cxnSp>
        <p:nvCxnSpPr>
          <p:cNvPr id="47" name="Straight Connector 46">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41" name="Subtitle 2">
            <a:extLst>
              <a:ext uri="{FF2B5EF4-FFF2-40B4-BE49-F238E27FC236}">
                <a16:creationId xmlns:a16="http://schemas.microsoft.com/office/drawing/2014/main" id="{9C50CF63-A23C-6C6E-A90D-9C16F02D85A5}"/>
              </a:ext>
            </a:extLst>
          </p:cNvPr>
          <p:cNvGraphicFramePr>
            <a:graphicFrameLocks noGrp="1"/>
          </p:cNvGraphicFramePr>
          <p:nvPr>
            <p:ph idx="1"/>
            <p:extLst>
              <p:ext uri="{D42A27DB-BD31-4B8C-83A1-F6EECF244321}">
                <p14:modId xmlns:p14="http://schemas.microsoft.com/office/powerpoint/2010/main" val="1547748190"/>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9538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AC27F53-7275-18D0-2239-9615F6BF65D3}"/>
            </a:ext>
          </a:extLst>
        </p:cNvPr>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BFEC74B4-BAF1-3B19-29BD-344E1E51BF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15BB8528-D3DA-D48E-D326-6168F4EAF2CC}"/>
              </a:ext>
            </a:extLst>
          </p:cNvPr>
          <p:cNvSpPr>
            <a:spLocks noGrp="1"/>
          </p:cNvSpPr>
          <p:nvPr>
            <p:ph type="title"/>
          </p:nvPr>
        </p:nvSpPr>
        <p:spPr>
          <a:xfrm>
            <a:off x="479394" y="1070800"/>
            <a:ext cx="3939688" cy="5583126"/>
          </a:xfrm>
        </p:spPr>
        <p:txBody>
          <a:bodyPr vert="horz" lIns="91440" tIns="45720" rIns="91440" bIns="45720" rtlCol="0">
            <a:normAutofit/>
          </a:bodyPr>
          <a:lstStyle/>
          <a:p>
            <a:pPr algn="r"/>
            <a:r>
              <a:rPr lang="en-US" sz="6200" kern="1200" dirty="0">
                <a:latin typeface="+mj-lt"/>
                <a:ea typeface="+mj-ea"/>
                <a:cs typeface="+mj-cs"/>
              </a:rPr>
              <a:t>Personal Impact</a:t>
            </a:r>
            <a:endParaRPr lang="en-US" sz="6200" dirty="0"/>
          </a:p>
        </p:txBody>
      </p:sp>
      <p:cxnSp>
        <p:nvCxnSpPr>
          <p:cNvPr id="47" name="Straight Connector 46">
            <a:extLst>
              <a:ext uri="{FF2B5EF4-FFF2-40B4-BE49-F238E27FC236}">
                <a16:creationId xmlns:a16="http://schemas.microsoft.com/office/drawing/2014/main" id="{09E455D5-A13A-459F-A313-D6EAF81A6F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41" name="Subtitle 2">
            <a:extLst>
              <a:ext uri="{FF2B5EF4-FFF2-40B4-BE49-F238E27FC236}">
                <a16:creationId xmlns:a16="http://schemas.microsoft.com/office/drawing/2014/main" id="{859D5D7A-74B6-B7FC-4775-B798329A43E0}"/>
              </a:ext>
            </a:extLst>
          </p:cNvPr>
          <p:cNvGraphicFramePr>
            <a:graphicFrameLocks noGrp="1"/>
          </p:cNvGraphicFramePr>
          <p:nvPr>
            <p:ph idx="1"/>
            <p:extLst>
              <p:ext uri="{D42A27DB-BD31-4B8C-83A1-F6EECF244321}">
                <p14:modId xmlns:p14="http://schemas.microsoft.com/office/powerpoint/2010/main" val="2736258014"/>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Rounded Corners 2">
            <a:extLst>
              <a:ext uri="{FF2B5EF4-FFF2-40B4-BE49-F238E27FC236}">
                <a16:creationId xmlns:a16="http://schemas.microsoft.com/office/drawing/2014/main" id="{06DAE1C6-E5AC-8883-6C42-7B9FCE674770}"/>
              </a:ext>
            </a:extLst>
          </p:cNvPr>
          <p:cNvSpPr/>
          <p:nvPr/>
        </p:nvSpPr>
        <p:spPr>
          <a:xfrm>
            <a:off x="5108533" y="1174217"/>
            <a:ext cx="6245265" cy="1676804"/>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4" name="Rectangle 3" descr="Artificial Intelligence with solid fill">
            <a:extLst>
              <a:ext uri="{FF2B5EF4-FFF2-40B4-BE49-F238E27FC236}">
                <a16:creationId xmlns:a16="http://schemas.microsoft.com/office/drawing/2014/main" id="{0262537D-A9A1-2C64-4310-CA73FC5B5277}"/>
              </a:ext>
            </a:extLst>
          </p:cNvPr>
          <p:cNvSpPr/>
          <p:nvPr/>
        </p:nvSpPr>
        <p:spPr>
          <a:xfrm>
            <a:off x="5634879" y="1519200"/>
            <a:ext cx="922242" cy="922242"/>
          </a:xfrm>
          <a:prstGeom prst="rect">
            <a:avLst/>
          </a:prstGeom>
          <a:blipFill>
            <a:blip r:embed="rId8">
              <a:extLs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n-US"/>
          </a:p>
        </p:txBody>
      </p:sp>
      <p:sp>
        <p:nvSpPr>
          <p:cNvPr id="5" name="Rectangle: Rounded Corners 4">
            <a:extLst>
              <a:ext uri="{FF2B5EF4-FFF2-40B4-BE49-F238E27FC236}">
                <a16:creationId xmlns:a16="http://schemas.microsoft.com/office/drawing/2014/main" id="{0BF0BCBE-AD73-D999-13F3-30FE44D1ED6B}"/>
              </a:ext>
            </a:extLst>
          </p:cNvPr>
          <p:cNvSpPr/>
          <p:nvPr/>
        </p:nvSpPr>
        <p:spPr>
          <a:xfrm>
            <a:off x="5108533" y="5000404"/>
            <a:ext cx="6245265" cy="1676804"/>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6" name="TextBox 5">
            <a:extLst>
              <a:ext uri="{FF2B5EF4-FFF2-40B4-BE49-F238E27FC236}">
                <a16:creationId xmlns:a16="http://schemas.microsoft.com/office/drawing/2014/main" id="{BDA1513E-012E-7C70-4A28-1791AC8C63B0}"/>
              </a:ext>
            </a:extLst>
          </p:cNvPr>
          <p:cNvSpPr txBox="1"/>
          <p:nvPr/>
        </p:nvSpPr>
        <p:spPr>
          <a:xfrm>
            <a:off x="7083464" y="5115043"/>
            <a:ext cx="4057650" cy="1538883"/>
          </a:xfrm>
          <a:prstGeom prst="rect">
            <a:avLst/>
          </a:prstGeom>
          <a:noFill/>
        </p:spPr>
        <p:txBody>
          <a:bodyPr wrap="square" rtlCol="0">
            <a:spAutoFit/>
          </a:bodyPr>
          <a:lstStyle/>
          <a:p>
            <a:pPr defTabSz="1111250">
              <a:spcBef>
                <a:spcPct val="0"/>
              </a:spcBef>
              <a:spcAft>
                <a:spcPct val="35000"/>
              </a:spcAft>
            </a:pPr>
            <a:r>
              <a:rPr lang="en-US" sz="2500" b="1" dirty="0">
                <a:solidFill>
                  <a:prstClr val="black">
                    <a:hueOff val="0"/>
                    <a:satOff val="0"/>
                    <a:lumOff val="0"/>
                    <a:alphaOff val="0"/>
                  </a:prstClr>
                </a:solidFill>
                <a:latin typeface="Aptos" panose="02110004020202020204"/>
              </a:rPr>
              <a:t>Career Growth: </a:t>
            </a:r>
            <a:r>
              <a:rPr lang="en-US" sz="2300" dirty="0">
                <a:solidFill>
                  <a:prstClr val="black">
                    <a:hueOff val="0"/>
                    <a:satOff val="0"/>
                    <a:lumOff val="0"/>
                    <a:alphaOff val="0"/>
                  </a:prstClr>
                </a:solidFill>
                <a:latin typeface="Aptos" panose="02110004020202020204"/>
              </a:rPr>
              <a:t>Promoted to Data Analyst V at DFPS, demonstrating expertise and impact.</a:t>
            </a:r>
            <a:endParaRPr lang="en-US" sz="2300" dirty="0"/>
          </a:p>
        </p:txBody>
      </p:sp>
      <p:sp>
        <p:nvSpPr>
          <p:cNvPr id="7" name="Rectangle 6" descr="Aspiration with solid fill">
            <a:extLst>
              <a:ext uri="{FF2B5EF4-FFF2-40B4-BE49-F238E27FC236}">
                <a16:creationId xmlns:a16="http://schemas.microsoft.com/office/drawing/2014/main" id="{C2E45219-E624-1FC0-B75F-D74AA97A0BD6}"/>
              </a:ext>
            </a:extLst>
          </p:cNvPr>
          <p:cNvSpPr/>
          <p:nvPr/>
        </p:nvSpPr>
        <p:spPr>
          <a:xfrm>
            <a:off x="5634879" y="5431409"/>
            <a:ext cx="922242" cy="922242"/>
          </a:xfrm>
          <a:prstGeom prst="rect">
            <a:avLst/>
          </a:prstGeom>
          <a:blipFill>
            <a:blip r:embed="rId10">
              <a:extLst>
                <a:ext uri="{96DAC541-7B7A-43D3-8B79-37D633B846F1}">
                  <asvg:svgBlip xmlns:asvg="http://schemas.microsoft.com/office/drawing/2016/SVG/main" r:embed="rId11"/>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n-US"/>
          </a:p>
        </p:txBody>
      </p:sp>
      <p:sp>
        <p:nvSpPr>
          <p:cNvPr id="8" name="TextBox 7">
            <a:extLst>
              <a:ext uri="{FF2B5EF4-FFF2-40B4-BE49-F238E27FC236}">
                <a16:creationId xmlns:a16="http://schemas.microsoft.com/office/drawing/2014/main" id="{1DDEA6E5-E0B1-5491-6A60-518CFE385B8F}"/>
              </a:ext>
            </a:extLst>
          </p:cNvPr>
          <p:cNvSpPr txBox="1"/>
          <p:nvPr/>
        </p:nvSpPr>
        <p:spPr>
          <a:xfrm>
            <a:off x="7083464" y="1269082"/>
            <a:ext cx="4270334" cy="1585049"/>
          </a:xfrm>
          <a:prstGeom prst="rect">
            <a:avLst/>
          </a:prstGeom>
          <a:noFill/>
        </p:spPr>
        <p:txBody>
          <a:bodyPr wrap="square" rtlCol="0">
            <a:spAutoFit/>
          </a:bodyPr>
          <a:lstStyle/>
          <a:p>
            <a:pPr defTabSz="1111250">
              <a:spcBef>
                <a:spcPct val="0"/>
              </a:spcBef>
              <a:spcAft>
                <a:spcPct val="35000"/>
              </a:spcAft>
            </a:pPr>
            <a:r>
              <a:rPr lang="en-US" sz="2500" b="1" dirty="0">
                <a:solidFill>
                  <a:prstClr val="black">
                    <a:hueOff val="0"/>
                    <a:satOff val="0"/>
                    <a:lumOff val="0"/>
                    <a:alphaOff val="0"/>
                  </a:prstClr>
                </a:solidFill>
                <a:latin typeface="Aptos" panose="02110004020202020204"/>
              </a:rPr>
              <a:t>Expanded Skills: </a:t>
            </a:r>
            <a:r>
              <a:rPr lang="en-US" sz="2300" dirty="0">
                <a:solidFill>
                  <a:prstClr val="black">
                    <a:hueOff val="0"/>
                    <a:satOff val="0"/>
                    <a:lumOff val="0"/>
                    <a:alphaOff val="0"/>
                  </a:prstClr>
                </a:solidFill>
                <a:latin typeface="Aptos" panose="02110004020202020204"/>
              </a:rPr>
              <a:t>Gained advanced knowledge through coursework and hands-on experience.</a:t>
            </a:r>
            <a:endParaRPr lang="en-US" sz="2300" dirty="0"/>
          </a:p>
        </p:txBody>
      </p:sp>
    </p:spTree>
    <p:extLst>
      <p:ext uri="{BB962C8B-B14F-4D97-AF65-F5344CB8AC3E}">
        <p14:creationId xmlns:p14="http://schemas.microsoft.com/office/powerpoint/2010/main" val="4182392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61ADA6-90F9-2E65-C74E-D5DEA32029FB}"/>
              </a:ext>
            </a:extLst>
          </p:cNvPr>
          <p:cNvSpPr>
            <a:spLocks noGrp="1"/>
          </p:cNvSpPr>
          <p:nvPr>
            <p:ph type="title"/>
          </p:nvPr>
        </p:nvSpPr>
        <p:spPr>
          <a:xfrm>
            <a:off x="640080" y="325369"/>
            <a:ext cx="4368602" cy="1956841"/>
          </a:xfrm>
        </p:spPr>
        <p:txBody>
          <a:bodyPr anchor="b">
            <a:normAutofit/>
          </a:bodyPr>
          <a:lstStyle/>
          <a:p>
            <a:r>
              <a:rPr lang="en-US" sz="5400" dirty="0"/>
              <a:t>Problem Statement</a:t>
            </a:r>
          </a:p>
        </p:txBody>
      </p:sp>
      <p:sp>
        <p:nvSpPr>
          <p:cNvPr id="5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B8B5652-B277-7EC4-76F6-36023A4E8DD7}"/>
              </a:ext>
            </a:extLst>
          </p:cNvPr>
          <p:cNvSpPr>
            <a:spLocks noGrp="1"/>
          </p:cNvSpPr>
          <p:nvPr>
            <p:ph idx="1"/>
          </p:nvPr>
        </p:nvSpPr>
        <p:spPr>
          <a:xfrm>
            <a:off x="640080" y="2872899"/>
            <a:ext cx="4243589" cy="3320668"/>
          </a:xfrm>
        </p:spPr>
        <p:txBody>
          <a:bodyPr>
            <a:normAutofit/>
          </a:bodyPr>
          <a:lstStyle/>
          <a:p>
            <a:r>
              <a:rPr lang="en-US" sz="1800" b="1" dirty="0"/>
              <a:t>Inconsistent Team Success in the PLL:</a:t>
            </a:r>
          </a:p>
          <a:p>
            <a:pPr lvl="1"/>
            <a:r>
              <a:rPr lang="en-US" sz="1800" dirty="0"/>
              <a:t>Why do some teams consistently have losing records?</a:t>
            </a:r>
          </a:p>
          <a:p>
            <a:r>
              <a:rPr lang="en-US" sz="1800" b="1" dirty="0"/>
              <a:t>Identifying Key Traits:</a:t>
            </a:r>
          </a:p>
          <a:p>
            <a:pPr lvl="1"/>
            <a:r>
              <a:rPr lang="en-US" sz="1800" dirty="0"/>
              <a:t>Focus on team stats, coaching strategies, and team dynamics.</a:t>
            </a:r>
          </a:p>
          <a:p>
            <a:r>
              <a:rPr lang="en-US" sz="1800" b="1" dirty="0"/>
              <a:t>Predicting Wins:</a:t>
            </a:r>
          </a:p>
          <a:p>
            <a:pPr lvl="1"/>
            <a:r>
              <a:rPr lang="en-US" sz="1800" dirty="0"/>
              <a:t>Using data-driven models to forecast team performance</a:t>
            </a:r>
          </a:p>
        </p:txBody>
      </p:sp>
      <p:pic>
        <p:nvPicPr>
          <p:cNvPr id="5" name="Picture 4" descr="A group of men wearing sports uniforms&#10;&#10;Description automatically generated">
            <a:extLst>
              <a:ext uri="{FF2B5EF4-FFF2-40B4-BE49-F238E27FC236}">
                <a16:creationId xmlns:a16="http://schemas.microsoft.com/office/drawing/2014/main" id="{FBEB4827-B997-9537-26EC-610BFF3F0740}"/>
              </a:ext>
            </a:extLst>
          </p:cNvPr>
          <p:cNvPicPr>
            <a:picLocks noChangeAspect="1"/>
          </p:cNvPicPr>
          <p:nvPr/>
        </p:nvPicPr>
        <p:blipFill>
          <a:blip r:embed="rId3">
            <a:extLst>
              <a:ext uri="{28A0092B-C50C-407E-A947-70E740481C1C}">
                <a14:useLocalDpi xmlns:a14="http://schemas.microsoft.com/office/drawing/2010/main" val="0"/>
              </a:ext>
            </a:extLst>
          </a:blip>
          <a:srcRect l="15945" r="17102"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795017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2D742A8-DCEE-1EED-B5A8-28FEF2AAE2B6}"/>
            </a:ext>
          </a:extLst>
        </p:cNvPr>
        <p:cNvGrpSpPr/>
        <p:nvPr/>
      </p:nvGrpSpPr>
      <p:grpSpPr>
        <a:xfrm>
          <a:off x="0" y="0"/>
          <a:ext cx="0" cy="0"/>
          <a:chOff x="0" y="0"/>
          <a:chExt cx="0" cy="0"/>
        </a:xfrm>
      </p:grpSpPr>
      <p:pic>
        <p:nvPicPr>
          <p:cNvPr id="5" name="Picture 4" descr="A group of people celebrating&#10;&#10;Description automatically generated">
            <a:extLst>
              <a:ext uri="{FF2B5EF4-FFF2-40B4-BE49-F238E27FC236}">
                <a16:creationId xmlns:a16="http://schemas.microsoft.com/office/drawing/2014/main" id="{87B4257C-DD59-D8B6-4AA2-F74CB2A674C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71" name="Rectangle 70">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802E07-7939-CFDF-308B-A511E6D14B72}"/>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Questions?</a:t>
            </a:r>
          </a:p>
        </p:txBody>
      </p:sp>
      <p:cxnSp>
        <p:nvCxnSpPr>
          <p:cNvPr id="72" name="Straight Connector 7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5187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61ADA6-90F9-2E65-C74E-D5DEA32029FB}"/>
              </a:ext>
            </a:extLst>
          </p:cNvPr>
          <p:cNvSpPr>
            <a:spLocks noGrp="1"/>
          </p:cNvSpPr>
          <p:nvPr>
            <p:ph type="title"/>
          </p:nvPr>
        </p:nvSpPr>
        <p:spPr>
          <a:xfrm>
            <a:off x="630936" y="649224"/>
            <a:ext cx="4818888" cy="1481328"/>
          </a:xfrm>
        </p:spPr>
        <p:txBody>
          <a:bodyPr anchor="b">
            <a:normAutofit/>
          </a:bodyPr>
          <a:lstStyle/>
          <a:p>
            <a:r>
              <a:rPr lang="en-US" sz="3400" dirty="0"/>
              <a:t>Hypothesis: Key Drivers of Team Success in the PLL</a:t>
            </a:r>
          </a:p>
        </p:txBody>
      </p:sp>
      <p:sp>
        <p:nvSpPr>
          <p:cNvPr id="7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B8B5652-B277-7EC4-76F6-36023A4E8DD7}"/>
              </a:ext>
            </a:extLst>
          </p:cNvPr>
          <p:cNvSpPr>
            <a:spLocks noGrp="1"/>
          </p:cNvSpPr>
          <p:nvPr>
            <p:ph idx="1"/>
          </p:nvPr>
        </p:nvSpPr>
        <p:spPr>
          <a:xfrm>
            <a:off x="630936" y="2660904"/>
            <a:ext cx="4818888" cy="3547872"/>
          </a:xfrm>
        </p:spPr>
        <p:txBody>
          <a:bodyPr anchor="t">
            <a:normAutofit/>
          </a:bodyPr>
          <a:lstStyle/>
          <a:p>
            <a:r>
              <a:rPr lang="en-US" sz="1800" dirty="0"/>
              <a:t>We hypothesize that team success is driven by key performance indicators, which include:</a:t>
            </a:r>
          </a:p>
          <a:p>
            <a:pPr lvl="1"/>
            <a:r>
              <a:rPr lang="en-US" sz="1800" dirty="0"/>
              <a:t>🥅 Goals</a:t>
            </a:r>
          </a:p>
          <a:p>
            <a:pPr lvl="1"/>
            <a:r>
              <a:rPr lang="en-US" sz="1800" dirty="0"/>
              <a:t>🥍 Groundballs</a:t>
            </a:r>
          </a:p>
          <a:p>
            <a:pPr lvl="1"/>
            <a:r>
              <a:rPr lang="en-US" sz="1800" dirty="0"/>
              <a:t>🔄 Turnovers</a:t>
            </a:r>
          </a:p>
          <a:p>
            <a:pPr lvl="1"/>
            <a:r>
              <a:rPr lang="en-US" sz="1800" dirty="0"/>
              <a:t>🧤 Saves</a:t>
            </a:r>
          </a:p>
          <a:p>
            <a:pPr lvl="1"/>
            <a:r>
              <a:rPr lang="en-US" sz="1800" dirty="0"/>
              <a:t>🔁 Faceoffs</a:t>
            </a:r>
          </a:p>
        </p:txBody>
      </p:sp>
      <p:pic>
        <p:nvPicPr>
          <p:cNvPr id="9" name="Picture 8">
            <a:extLst>
              <a:ext uri="{FF2B5EF4-FFF2-40B4-BE49-F238E27FC236}">
                <a16:creationId xmlns:a16="http://schemas.microsoft.com/office/drawing/2014/main" id="{5C200E50-9281-73FA-7CAD-B8502B8D3902}"/>
              </a:ext>
            </a:extLst>
          </p:cNvPr>
          <p:cNvPicPr>
            <a:picLocks noChangeAspect="1"/>
          </p:cNvPicPr>
          <p:nvPr/>
        </p:nvPicPr>
        <p:blipFill>
          <a:blip r:embed="rId3"/>
          <a:stretch>
            <a:fillRect/>
          </a:stretch>
        </p:blipFill>
        <p:spPr>
          <a:xfrm>
            <a:off x="6597396" y="640080"/>
            <a:ext cx="4462271" cy="5577840"/>
          </a:xfrm>
          <a:prstGeom prst="rect">
            <a:avLst/>
          </a:prstGeom>
        </p:spPr>
      </p:pic>
    </p:spTree>
    <p:extLst>
      <p:ext uri="{BB962C8B-B14F-4D97-AF65-F5344CB8AC3E}">
        <p14:creationId xmlns:p14="http://schemas.microsoft.com/office/powerpoint/2010/main" val="592421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8" name="Rectangle 11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itle 33">
            <a:extLst>
              <a:ext uri="{FF2B5EF4-FFF2-40B4-BE49-F238E27FC236}">
                <a16:creationId xmlns:a16="http://schemas.microsoft.com/office/drawing/2014/main" id="{C8246D1C-C317-E9DC-77B2-519F748CABB9}"/>
              </a:ext>
            </a:extLst>
          </p:cNvPr>
          <p:cNvSpPr>
            <a:spLocks noGrp="1"/>
          </p:cNvSpPr>
          <p:nvPr>
            <p:ph type="title"/>
          </p:nvPr>
        </p:nvSpPr>
        <p:spPr>
          <a:xfrm>
            <a:off x="572493" y="238539"/>
            <a:ext cx="11018520" cy="1434415"/>
          </a:xfrm>
        </p:spPr>
        <p:txBody>
          <a:bodyPr anchor="b">
            <a:normAutofit/>
          </a:bodyPr>
          <a:lstStyle/>
          <a:p>
            <a:pPr algn="ctr"/>
            <a:r>
              <a:rPr lang="en-US" sz="5400" dirty="0"/>
              <a:t>MECE Tree</a:t>
            </a:r>
          </a:p>
        </p:txBody>
      </p:sp>
      <p:sp>
        <p:nvSpPr>
          <p:cNvPr id="11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4" name="Diagram 93">
            <a:extLst>
              <a:ext uri="{FF2B5EF4-FFF2-40B4-BE49-F238E27FC236}">
                <a16:creationId xmlns:a16="http://schemas.microsoft.com/office/drawing/2014/main" id="{CE5B7B2E-6EEE-116C-6CE1-28669E11799E}"/>
              </a:ext>
            </a:extLst>
          </p:cNvPr>
          <p:cNvGraphicFramePr/>
          <p:nvPr>
            <p:extLst>
              <p:ext uri="{D42A27DB-BD31-4B8C-83A1-F6EECF244321}">
                <p14:modId xmlns:p14="http://schemas.microsoft.com/office/powerpoint/2010/main" val="3541518354"/>
              </p:ext>
            </p:extLst>
          </p:nvPr>
        </p:nvGraphicFramePr>
        <p:xfrm>
          <a:off x="847284" y="2004843"/>
          <a:ext cx="10514136" cy="4816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62701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3EA0302-0525-BD99-BBD1-E28B9E27B63D}"/>
            </a:ext>
          </a:extLst>
        </p:cNvPr>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2DC111-81C7-06B8-BF26-73FB53CA219A}"/>
              </a:ext>
            </a:extLst>
          </p:cNvPr>
          <p:cNvSpPr>
            <a:spLocks noGrp="1"/>
          </p:cNvSpPr>
          <p:nvPr>
            <p:ph type="title"/>
          </p:nvPr>
        </p:nvSpPr>
        <p:spPr>
          <a:xfrm>
            <a:off x="841248" y="334644"/>
            <a:ext cx="10509504" cy="1076914"/>
          </a:xfrm>
        </p:spPr>
        <p:txBody>
          <a:bodyPr anchor="ctr">
            <a:normAutofit/>
          </a:bodyPr>
          <a:lstStyle/>
          <a:p>
            <a:pPr algn="ctr"/>
            <a:r>
              <a:rPr lang="en-US" sz="3400" dirty="0"/>
              <a:t>Data Dictionary</a:t>
            </a:r>
          </a:p>
        </p:txBody>
      </p:sp>
      <p:sp>
        <p:nvSpPr>
          <p:cNvPr id="50" name="Rectangle 4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2" name="Rectangle 5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Content Placeholder 24">
            <a:extLst>
              <a:ext uri="{FF2B5EF4-FFF2-40B4-BE49-F238E27FC236}">
                <a16:creationId xmlns:a16="http://schemas.microsoft.com/office/drawing/2014/main" id="{70A609AC-D7C8-ADF4-74AC-1B147D459681}"/>
              </a:ext>
            </a:extLst>
          </p:cNvPr>
          <p:cNvGraphicFramePr>
            <a:graphicFrameLocks noGrp="1"/>
          </p:cNvGraphicFramePr>
          <p:nvPr>
            <p:ph idx="1"/>
            <p:extLst>
              <p:ext uri="{D42A27DB-BD31-4B8C-83A1-F6EECF244321}">
                <p14:modId xmlns:p14="http://schemas.microsoft.com/office/powerpoint/2010/main" val="1523848177"/>
              </p:ext>
            </p:extLst>
          </p:nvPr>
        </p:nvGraphicFramePr>
        <p:xfrm>
          <a:off x="647937" y="1737360"/>
          <a:ext cx="10509503" cy="4503177"/>
        </p:xfrm>
        <a:graphic>
          <a:graphicData uri="http://schemas.openxmlformats.org/drawingml/2006/table">
            <a:tbl>
              <a:tblPr firstRow="1" bandRow="1">
                <a:tableStyleId>{5C22544A-7EE6-4342-B048-85BDC9FD1C3A}</a:tableStyleId>
              </a:tblPr>
              <a:tblGrid>
                <a:gridCol w="2132223">
                  <a:extLst>
                    <a:ext uri="{9D8B030D-6E8A-4147-A177-3AD203B41FA5}">
                      <a16:colId xmlns:a16="http://schemas.microsoft.com/office/drawing/2014/main" val="2881194576"/>
                    </a:ext>
                  </a:extLst>
                </a:gridCol>
                <a:gridCol w="776313">
                  <a:extLst>
                    <a:ext uri="{9D8B030D-6E8A-4147-A177-3AD203B41FA5}">
                      <a16:colId xmlns:a16="http://schemas.microsoft.com/office/drawing/2014/main" val="2037726333"/>
                    </a:ext>
                  </a:extLst>
                </a:gridCol>
                <a:gridCol w="7600967">
                  <a:extLst>
                    <a:ext uri="{9D8B030D-6E8A-4147-A177-3AD203B41FA5}">
                      <a16:colId xmlns:a16="http://schemas.microsoft.com/office/drawing/2014/main" val="4255615219"/>
                    </a:ext>
                  </a:extLst>
                </a:gridCol>
              </a:tblGrid>
              <a:tr h="267735">
                <a:tc>
                  <a:txBody>
                    <a:bodyPr/>
                    <a:lstStyle/>
                    <a:p>
                      <a:pPr algn="ctr" fontAlgn="ctr"/>
                      <a:r>
                        <a:rPr lang="en-US" sz="1100" u="none" strike="noStrike" dirty="0">
                          <a:effectLst/>
                        </a:rPr>
                        <a:t>Variable</a:t>
                      </a:r>
                      <a:endParaRPr lang="en-US" sz="1100" b="1" i="0" u="none" strike="noStrike" dirty="0">
                        <a:solidFill>
                          <a:srgbClr val="000000"/>
                        </a:solidFill>
                        <a:effectLst/>
                        <a:latin typeface="Aptos Narrow" panose="020B0004020202020204" pitchFamily="34" charset="0"/>
                      </a:endParaRPr>
                    </a:p>
                  </a:txBody>
                  <a:tcPr marL="9356" marR="9356" marT="9356" marB="0" anchor="ctr"/>
                </a:tc>
                <a:tc>
                  <a:txBody>
                    <a:bodyPr/>
                    <a:lstStyle/>
                    <a:p>
                      <a:pPr algn="ctr" fontAlgn="ctr"/>
                      <a:r>
                        <a:rPr lang="en-US" sz="1100" u="none" strike="noStrike">
                          <a:effectLst/>
                        </a:rPr>
                        <a:t>Type</a:t>
                      </a:r>
                      <a:endParaRPr lang="en-US" sz="1100" b="1" i="0" u="none" strike="noStrike">
                        <a:solidFill>
                          <a:srgbClr val="000000"/>
                        </a:solidFill>
                        <a:effectLst/>
                        <a:latin typeface="Aptos Narrow" panose="020B0004020202020204" pitchFamily="34" charset="0"/>
                      </a:endParaRPr>
                    </a:p>
                  </a:txBody>
                  <a:tcPr marL="9356" marR="9356" marT="9356" marB="0" anchor="ctr"/>
                </a:tc>
                <a:tc>
                  <a:txBody>
                    <a:bodyPr/>
                    <a:lstStyle/>
                    <a:p>
                      <a:pPr algn="ctr" fontAlgn="ctr"/>
                      <a:r>
                        <a:rPr lang="en-US" sz="1100" u="none" strike="noStrike">
                          <a:effectLst/>
                        </a:rPr>
                        <a:t>Description</a:t>
                      </a:r>
                      <a:endParaRPr lang="en-US" sz="1100" b="1" i="0" u="none" strike="noStrike">
                        <a:solidFill>
                          <a:srgbClr val="000000"/>
                        </a:solidFill>
                        <a:effectLst/>
                        <a:latin typeface="Aptos Narrow" panose="020B0004020202020204" pitchFamily="34" charset="0"/>
                      </a:endParaRPr>
                    </a:p>
                  </a:txBody>
                  <a:tcPr marL="9356" marR="9356" marT="9356" marB="0" anchor="ctr"/>
                </a:tc>
                <a:extLst>
                  <a:ext uri="{0D108BD9-81ED-4DB2-BD59-A6C34878D82A}">
                    <a16:rowId xmlns:a16="http://schemas.microsoft.com/office/drawing/2014/main" val="1089253602"/>
                  </a:ext>
                </a:extLst>
              </a:tr>
              <a:tr h="267735">
                <a:tc>
                  <a:txBody>
                    <a:bodyPr/>
                    <a:lstStyle/>
                    <a:p>
                      <a:pPr algn="l" fontAlgn="ctr"/>
                      <a:r>
                        <a:rPr lang="en-US" sz="1100" b="1" i="0" u="none" strike="noStrike" dirty="0">
                          <a:solidFill>
                            <a:srgbClr val="000000"/>
                          </a:solidFill>
                          <a:effectLst/>
                          <a:latin typeface="Aptos Narrow" panose="020B0004020202020204" pitchFamily="34" charset="0"/>
                        </a:rPr>
                        <a:t>Teams</a:t>
                      </a:r>
                    </a:p>
                  </a:txBody>
                  <a:tcPr marL="9356" marR="9356" marT="9356" marB="0" anchor="ctr"/>
                </a:tc>
                <a:tc>
                  <a:txBody>
                    <a:bodyPr/>
                    <a:lstStyle/>
                    <a:p>
                      <a:pPr algn="l" fontAlgn="ctr"/>
                      <a:r>
                        <a:rPr lang="en-US" sz="1100" u="none" strike="noStrike" dirty="0">
                          <a:effectLst/>
                        </a:rPr>
                        <a:t>Char</a:t>
                      </a:r>
                      <a:endParaRPr lang="en-US" sz="1100" b="0" i="0" u="none" strike="noStrike" dirty="0">
                        <a:solidFill>
                          <a:srgbClr val="000000"/>
                        </a:solidFill>
                        <a:effectLst/>
                        <a:latin typeface="Aptos Narrow" panose="020B0004020202020204" pitchFamily="34" charset="0"/>
                      </a:endParaRPr>
                    </a:p>
                  </a:txBody>
                  <a:tcPr marL="9356" marR="9356" marT="9356" marB="0" anchor="ctr"/>
                </a:tc>
                <a:tc>
                  <a:txBody>
                    <a:bodyPr/>
                    <a:lstStyle/>
                    <a:p>
                      <a:pPr algn="l" fontAlgn="ctr"/>
                      <a:r>
                        <a:rPr lang="en-US" sz="1100" u="none" strike="noStrike" dirty="0">
                          <a:effectLst/>
                        </a:rPr>
                        <a:t>Team Name</a:t>
                      </a:r>
                      <a:endParaRPr lang="en-US" sz="1100" b="0" i="0" u="none" strike="noStrike" dirty="0">
                        <a:solidFill>
                          <a:srgbClr val="000000"/>
                        </a:solidFill>
                        <a:effectLst/>
                        <a:latin typeface="Aptos Narrow" panose="020B0004020202020204" pitchFamily="34" charset="0"/>
                      </a:endParaRPr>
                    </a:p>
                  </a:txBody>
                  <a:tcPr marL="9356" marR="9356" marT="9356" marB="0" anchor="ctr"/>
                </a:tc>
                <a:extLst>
                  <a:ext uri="{0D108BD9-81ED-4DB2-BD59-A6C34878D82A}">
                    <a16:rowId xmlns:a16="http://schemas.microsoft.com/office/drawing/2014/main" val="3021333987"/>
                  </a:ext>
                </a:extLst>
              </a:tr>
              <a:tr h="267735">
                <a:tc>
                  <a:txBody>
                    <a:bodyPr/>
                    <a:lstStyle/>
                    <a:p>
                      <a:pPr algn="l" fontAlgn="ctr"/>
                      <a:r>
                        <a:rPr lang="en-US" sz="1100" b="1" u="none" strike="noStrike" dirty="0">
                          <a:effectLst/>
                        </a:rPr>
                        <a:t>Game</a:t>
                      </a:r>
                      <a:endParaRPr lang="en-US" sz="1100" b="1" i="0" u="none" strike="noStrike" dirty="0">
                        <a:solidFill>
                          <a:srgbClr val="000000"/>
                        </a:solidFill>
                        <a:effectLst/>
                        <a:latin typeface="Aptos Narrow" panose="020B0004020202020204" pitchFamily="34" charset="0"/>
                      </a:endParaRPr>
                    </a:p>
                  </a:txBody>
                  <a:tcPr marL="9356" marR="9356" marT="9356" marB="0" anchor="ctr"/>
                </a:tc>
                <a:tc>
                  <a:txBody>
                    <a:bodyPr/>
                    <a:lstStyle/>
                    <a:p>
                      <a:pPr algn="l" fontAlgn="ctr"/>
                      <a:r>
                        <a:rPr lang="en-US" sz="1100" u="none" strike="noStrike" dirty="0">
                          <a:effectLst/>
                        </a:rPr>
                        <a:t>Int</a:t>
                      </a:r>
                      <a:endParaRPr lang="en-US" sz="1100" b="0" i="0" u="none" strike="noStrike" dirty="0">
                        <a:solidFill>
                          <a:srgbClr val="000000"/>
                        </a:solidFill>
                        <a:effectLst/>
                        <a:latin typeface="Aptos Narrow" panose="020B0004020202020204" pitchFamily="34" charset="0"/>
                      </a:endParaRPr>
                    </a:p>
                  </a:txBody>
                  <a:tcPr marL="9356" marR="9356" marT="9356" marB="0" anchor="ctr"/>
                </a:tc>
                <a:tc>
                  <a:txBody>
                    <a:bodyPr/>
                    <a:lstStyle/>
                    <a:p>
                      <a:pPr algn="l" fontAlgn="ctr"/>
                      <a:r>
                        <a:rPr lang="en-US" sz="1100" u="none" strike="noStrike" dirty="0">
                          <a:effectLst/>
                        </a:rPr>
                        <a:t>Identifier for the game within the season.</a:t>
                      </a:r>
                      <a:endParaRPr lang="en-US" sz="1100" b="0" i="0" u="none" strike="noStrike" dirty="0">
                        <a:solidFill>
                          <a:srgbClr val="000000"/>
                        </a:solidFill>
                        <a:effectLst/>
                        <a:latin typeface="Aptos Narrow" panose="020B0004020202020204" pitchFamily="34" charset="0"/>
                      </a:endParaRPr>
                    </a:p>
                  </a:txBody>
                  <a:tcPr marL="9356" marR="9356" marT="9356" marB="0" anchor="ctr"/>
                </a:tc>
                <a:extLst>
                  <a:ext uri="{0D108BD9-81ED-4DB2-BD59-A6C34878D82A}">
                    <a16:rowId xmlns:a16="http://schemas.microsoft.com/office/drawing/2014/main" val="543190722"/>
                  </a:ext>
                </a:extLst>
              </a:tr>
              <a:tr h="267735">
                <a:tc>
                  <a:txBody>
                    <a:bodyPr/>
                    <a:lstStyle/>
                    <a:p>
                      <a:pPr algn="l" fontAlgn="ctr"/>
                      <a:r>
                        <a:rPr lang="en-US" sz="1100" b="1" u="none" strike="noStrike" dirty="0">
                          <a:effectLst/>
                        </a:rPr>
                        <a:t>Season</a:t>
                      </a:r>
                      <a:endParaRPr lang="en-US" sz="1100" b="1" i="0" u="none" strike="noStrike" dirty="0">
                        <a:solidFill>
                          <a:srgbClr val="000000"/>
                        </a:solidFill>
                        <a:effectLst/>
                        <a:latin typeface="Aptos Narrow" panose="020B0004020202020204" pitchFamily="34" charset="0"/>
                      </a:endParaRPr>
                    </a:p>
                  </a:txBody>
                  <a:tcPr marL="9356" marR="9356" marT="9356" marB="0" anchor="ctr"/>
                </a:tc>
                <a:tc>
                  <a:txBody>
                    <a:bodyPr/>
                    <a:lstStyle/>
                    <a:p>
                      <a:pPr algn="l" fontAlgn="ctr"/>
                      <a:r>
                        <a:rPr lang="en-US" sz="1100" u="none" strike="noStrike" dirty="0">
                          <a:effectLst/>
                        </a:rPr>
                        <a:t>Int</a:t>
                      </a:r>
                      <a:endParaRPr lang="en-US" sz="1100" b="0" i="0" u="none" strike="noStrike" dirty="0">
                        <a:solidFill>
                          <a:srgbClr val="000000"/>
                        </a:solidFill>
                        <a:effectLst/>
                        <a:latin typeface="Aptos Narrow" panose="020B0004020202020204" pitchFamily="34" charset="0"/>
                      </a:endParaRPr>
                    </a:p>
                  </a:txBody>
                  <a:tcPr marL="9356" marR="9356" marT="9356" marB="0" anchor="ctr"/>
                </a:tc>
                <a:tc>
                  <a:txBody>
                    <a:bodyPr/>
                    <a:lstStyle/>
                    <a:p>
                      <a:pPr algn="l" fontAlgn="ctr"/>
                      <a:r>
                        <a:rPr lang="en-US" sz="1100" u="none" strike="noStrike" dirty="0">
                          <a:effectLst/>
                        </a:rPr>
                        <a:t>Season identifier as ordinal (year).</a:t>
                      </a:r>
                      <a:endParaRPr lang="en-US" sz="1100" b="0" i="0" u="none" strike="noStrike" dirty="0">
                        <a:solidFill>
                          <a:srgbClr val="000000"/>
                        </a:solidFill>
                        <a:effectLst/>
                        <a:latin typeface="Aptos Narrow" panose="020B0004020202020204" pitchFamily="34" charset="0"/>
                      </a:endParaRPr>
                    </a:p>
                  </a:txBody>
                  <a:tcPr marL="9356" marR="9356" marT="9356" marB="0" anchor="ctr"/>
                </a:tc>
                <a:extLst>
                  <a:ext uri="{0D108BD9-81ED-4DB2-BD59-A6C34878D82A}">
                    <a16:rowId xmlns:a16="http://schemas.microsoft.com/office/drawing/2014/main" val="1401893006"/>
                  </a:ext>
                </a:extLst>
              </a:tr>
              <a:tr h="267735">
                <a:tc>
                  <a:txBody>
                    <a:bodyPr/>
                    <a:lstStyle/>
                    <a:p>
                      <a:pPr algn="l" fontAlgn="ctr"/>
                      <a:r>
                        <a:rPr lang="en-US" sz="1100" b="1" u="none" strike="noStrike" dirty="0">
                          <a:effectLst/>
                        </a:rPr>
                        <a:t>Win</a:t>
                      </a:r>
                      <a:endParaRPr lang="en-US" sz="1100" b="1" i="0" u="none" strike="noStrike" dirty="0">
                        <a:solidFill>
                          <a:srgbClr val="000000"/>
                        </a:solidFill>
                        <a:effectLst/>
                        <a:latin typeface="Aptos Narrow" panose="020B0004020202020204" pitchFamily="34" charset="0"/>
                      </a:endParaRPr>
                    </a:p>
                  </a:txBody>
                  <a:tcPr marL="9356" marR="9356" marT="9356" marB="0" anchor="ctr"/>
                </a:tc>
                <a:tc>
                  <a:txBody>
                    <a:bodyPr/>
                    <a:lstStyle/>
                    <a:p>
                      <a:pPr algn="l" fontAlgn="ctr"/>
                      <a:r>
                        <a:rPr lang="en-US" sz="1100" b="0" i="0" u="none" strike="noStrike" dirty="0">
                          <a:solidFill>
                            <a:srgbClr val="000000"/>
                          </a:solidFill>
                          <a:effectLst/>
                          <a:latin typeface="Aptos Narrow" panose="020B0004020202020204" pitchFamily="34" charset="0"/>
                        </a:rPr>
                        <a:t>Binary</a:t>
                      </a:r>
                    </a:p>
                  </a:txBody>
                  <a:tcPr marL="9356" marR="9356" marT="9356" marB="0" anchor="ctr"/>
                </a:tc>
                <a:tc>
                  <a:txBody>
                    <a:bodyPr/>
                    <a:lstStyle/>
                    <a:p>
                      <a:pPr algn="l" fontAlgn="ctr"/>
                      <a:r>
                        <a:rPr lang="en-US" sz="1100" u="none" strike="noStrike" dirty="0">
                          <a:effectLst/>
                        </a:rPr>
                        <a:t>Win outcome (0 for loss, 1 for win).</a:t>
                      </a:r>
                      <a:endParaRPr lang="en-US" sz="1100" b="0" i="0" u="none" strike="noStrike" dirty="0">
                        <a:solidFill>
                          <a:srgbClr val="000000"/>
                        </a:solidFill>
                        <a:effectLst/>
                        <a:latin typeface="Aptos Narrow" panose="020B0004020202020204" pitchFamily="34" charset="0"/>
                      </a:endParaRPr>
                    </a:p>
                  </a:txBody>
                  <a:tcPr marL="9356" marR="9356" marT="9356" marB="0" anchor="ctr"/>
                </a:tc>
                <a:extLst>
                  <a:ext uri="{0D108BD9-81ED-4DB2-BD59-A6C34878D82A}">
                    <a16:rowId xmlns:a16="http://schemas.microsoft.com/office/drawing/2014/main" val="1877352571"/>
                  </a:ext>
                </a:extLst>
              </a:tr>
              <a:tr h="267735">
                <a:tc>
                  <a:txBody>
                    <a:bodyPr/>
                    <a:lstStyle/>
                    <a:p>
                      <a:pPr algn="l" fontAlgn="ctr"/>
                      <a:r>
                        <a:rPr lang="en-US" sz="1100" b="1" u="none" strike="noStrike" dirty="0">
                          <a:effectLst/>
                        </a:rPr>
                        <a:t>S</a:t>
                      </a:r>
                      <a:endParaRPr lang="en-US" sz="1100" b="1" i="0" u="none" strike="noStrike" dirty="0">
                        <a:solidFill>
                          <a:srgbClr val="000000"/>
                        </a:solidFill>
                        <a:effectLst/>
                        <a:latin typeface="Aptos Narrow" panose="020B0004020202020204" pitchFamily="34" charset="0"/>
                      </a:endParaRPr>
                    </a:p>
                  </a:txBody>
                  <a:tcPr marL="9356" marR="9356" marT="9356" marB="0" anchor="ctr"/>
                </a:tc>
                <a:tc>
                  <a:txBody>
                    <a:bodyPr/>
                    <a:lstStyle/>
                    <a:p>
                      <a:pPr algn="l" fontAlgn="ctr"/>
                      <a:r>
                        <a:rPr lang="en-US" sz="1100" u="none" strike="noStrike">
                          <a:effectLst/>
                        </a:rPr>
                        <a:t>Int</a:t>
                      </a:r>
                      <a:endParaRPr lang="en-US" sz="1100" b="0" i="0" u="none" strike="noStrike">
                        <a:solidFill>
                          <a:srgbClr val="000000"/>
                        </a:solidFill>
                        <a:effectLst/>
                        <a:latin typeface="Aptos Narrow" panose="020B0004020202020204" pitchFamily="34" charset="0"/>
                      </a:endParaRPr>
                    </a:p>
                  </a:txBody>
                  <a:tcPr marL="9356" marR="9356" marT="9356" marB="0" anchor="ctr"/>
                </a:tc>
                <a:tc>
                  <a:txBody>
                    <a:bodyPr/>
                    <a:lstStyle/>
                    <a:p>
                      <a:pPr algn="l" fontAlgn="ctr"/>
                      <a:r>
                        <a:rPr lang="en-US" sz="1100" u="none" strike="noStrike" dirty="0">
                          <a:effectLst/>
                        </a:rPr>
                        <a:t>Total points scored per game </a:t>
                      </a:r>
                      <a:r>
                        <a:rPr lang="en-US" sz="1100" u="none" strike="noStrike" baseline="0" dirty="0">
                          <a:effectLst/>
                        </a:rPr>
                        <a:t>by Teams</a:t>
                      </a:r>
                      <a:r>
                        <a:rPr lang="en-US" sz="1100" u="none" strike="noStrike" dirty="0">
                          <a:effectLst/>
                        </a:rPr>
                        <a:t>.</a:t>
                      </a:r>
                      <a:endParaRPr lang="en-US" sz="1100" b="0" i="0" u="none" strike="noStrike" dirty="0">
                        <a:solidFill>
                          <a:srgbClr val="000000"/>
                        </a:solidFill>
                        <a:effectLst/>
                        <a:latin typeface="Aptos Narrow" panose="020B0004020202020204" pitchFamily="34" charset="0"/>
                      </a:endParaRPr>
                    </a:p>
                  </a:txBody>
                  <a:tcPr marL="9356" marR="9356" marT="9356" marB="0" anchor="ctr"/>
                </a:tc>
                <a:extLst>
                  <a:ext uri="{0D108BD9-81ED-4DB2-BD59-A6C34878D82A}">
                    <a16:rowId xmlns:a16="http://schemas.microsoft.com/office/drawing/2014/main" val="3827284654"/>
                  </a:ext>
                </a:extLst>
              </a:tr>
              <a:tr h="267735">
                <a:tc>
                  <a:txBody>
                    <a:bodyPr/>
                    <a:lstStyle/>
                    <a:p>
                      <a:pPr marL="0" algn="l" defTabSz="914400" rtl="0" eaLnBrk="1" fontAlgn="ctr" latinLnBrk="0" hangingPunct="1"/>
                      <a:r>
                        <a:rPr lang="en-US" sz="1100" b="1" u="none" strike="noStrike" kern="1200" dirty="0">
                          <a:solidFill>
                            <a:schemeClr val="dk1"/>
                          </a:solidFill>
                          <a:effectLst/>
                          <a:latin typeface="+mn-lt"/>
                          <a:ea typeface="+mn-ea"/>
                          <a:cs typeface="+mn-cs"/>
                        </a:rPr>
                        <a:t>A</a:t>
                      </a:r>
                    </a:p>
                  </a:txBody>
                  <a:tcPr marL="9356" marR="9356" marT="9356" marB="0" anchor="ctr"/>
                </a:tc>
                <a:tc>
                  <a:txBody>
                    <a:bodyPr/>
                    <a:lstStyle/>
                    <a:p>
                      <a:pPr algn="l" fontAlgn="ctr"/>
                      <a:r>
                        <a:rPr lang="en-US" sz="1100" u="none" strike="noStrike">
                          <a:effectLst/>
                        </a:rPr>
                        <a:t>Int</a:t>
                      </a:r>
                      <a:endParaRPr lang="en-US" sz="1100" b="0" i="0" u="none" strike="noStrike">
                        <a:solidFill>
                          <a:srgbClr val="000000"/>
                        </a:solidFill>
                        <a:effectLst/>
                        <a:latin typeface="Aptos Narrow" panose="020B0004020202020204" pitchFamily="34" charset="0"/>
                      </a:endParaRPr>
                    </a:p>
                  </a:txBody>
                  <a:tcPr marL="9356" marR="9356" marT="9356" marB="0" anchor="ctr"/>
                </a:tc>
                <a:tc>
                  <a:txBody>
                    <a:bodyPr/>
                    <a:lstStyle/>
                    <a:p>
                      <a:pPr algn="l" fontAlgn="ctr"/>
                      <a:r>
                        <a:rPr lang="en-US" sz="1100" u="none" strike="noStrike" dirty="0">
                          <a:effectLst/>
                        </a:rPr>
                        <a:t>Total</a:t>
                      </a:r>
                      <a:r>
                        <a:rPr lang="en-US" sz="1100" u="none" strike="noStrike" baseline="0" dirty="0">
                          <a:effectLst/>
                        </a:rPr>
                        <a:t> amount of assisted </a:t>
                      </a:r>
                      <a:r>
                        <a:rPr lang="en-US" sz="1100" u="none" strike="noStrike" dirty="0">
                          <a:effectLst/>
                        </a:rPr>
                        <a:t>goals per game </a:t>
                      </a:r>
                      <a:r>
                        <a:rPr lang="en-US" sz="1100" u="none" strike="noStrike" baseline="0" dirty="0">
                          <a:effectLst/>
                        </a:rPr>
                        <a:t>by Teams.</a:t>
                      </a:r>
                      <a:endParaRPr lang="en-US" sz="1100" b="0" i="0" u="none" strike="noStrike" dirty="0">
                        <a:solidFill>
                          <a:srgbClr val="000000"/>
                        </a:solidFill>
                        <a:effectLst/>
                        <a:latin typeface="Aptos Narrow" panose="020B0004020202020204" pitchFamily="34" charset="0"/>
                      </a:endParaRPr>
                    </a:p>
                  </a:txBody>
                  <a:tcPr marL="9356" marR="9356" marT="9356" marB="0" anchor="ctr"/>
                </a:tc>
                <a:extLst>
                  <a:ext uri="{0D108BD9-81ED-4DB2-BD59-A6C34878D82A}">
                    <a16:rowId xmlns:a16="http://schemas.microsoft.com/office/drawing/2014/main" val="3425780215"/>
                  </a:ext>
                </a:extLst>
              </a:tr>
              <a:tr h="267735">
                <a:tc>
                  <a:txBody>
                    <a:bodyPr/>
                    <a:lstStyle/>
                    <a:p>
                      <a:pPr marL="0" algn="l" defTabSz="914400" rtl="0" eaLnBrk="1" fontAlgn="ctr" latinLnBrk="0" hangingPunct="1"/>
                      <a:r>
                        <a:rPr lang="en-US" sz="1100" b="1" u="none" strike="noStrike" kern="1200" dirty="0">
                          <a:solidFill>
                            <a:schemeClr val="dk1"/>
                          </a:solidFill>
                          <a:effectLst/>
                          <a:latin typeface="+mn-lt"/>
                          <a:ea typeface="+mn-ea"/>
                          <a:cs typeface="+mn-cs"/>
                        </a:rPr>
                        <a:t>TO</a:t>
                      </a:r>
                    </a:p>
                  </a:txBody>
                  <a:tcPr marL="9356" marR="9356" marT="9356" marB="0" anchor="ctr"/>
                </a:tc>
                <a:tc>
                  <a:txBody>
                    <a:bodyPr/>
                    <a:lstStyle/>
                    <a:p>
                      <a:pPr algn="l" fontAlgn="ctr"/>
                      <a:r>
                        <a:rPr lang="en-US" sz="1100" u="none" strike="noStrike">
                          <a:effectLst/>
                        </a:rPr>
                        <a:t>Int</a:t>
                      </a:r>
                      <a:endParaRPr lang="en-US" sz="1100" b="0" i="0" u="none" strike="noStrike">
                        <a:solidFill>
                          <a:srgbClr val="000000"/>
                        </a:solidFill>
                        <a:effectLst/>
                        <a:latin typeface="Aptos Narrow" panose="020B0004020202020204" pitchFamily="34" charset="0"/>
                      </a:endParaRPr>
                    </a:p>
                  </a:txBody>
                  <a:tcPr marL="9356" marR="9356" marT="9356" marB="0" anchor="ctr"/>
                </a:tc>
                <a:tc>
                  <a:txBody>
                    <a:bodyPr/>
                    <a:lstStyle/>
                    <a:p>
                      <a:pPr algn="l" fontAlgn="ctr"/>
                      <a:r>
                        <a:rPr lang="en-US" sz="1100" u="none" strike="noStrike" dirty="0">
                          <a:effectLst/>
                        </a:rPr>
                        <a:t>Number of turnovers committed per game by the Teams.</a:t>
                      </a:r>
                      <a:endParaRPr lang="en-US" sz="1100" b="0" i="0" u="none" strike="noStrike" dirty="0">
                        <a:solidFill>
                          <a:srgbClr val="000000"/>
                        </a:solidFill>
                        <a:effectLst/>
                        <a:latin typeface="Aptos Narrow" panose="020B0004020202020204" pitchFamily="34" charset="0"/>
                      </a:endParaRPr>
                    </a:p>
                  </a:txBody>
                  <a:tcPr marL="9356" marR="9356" marT="9356" marB="0" anchor="ctr"/>
                </a:tc>
                <a:extLst>
                  <a:ext uri="{0D108BD9-81ED-4DB2-BD59-A6C34878D82A}">
                    <a16:rowId xmlns:a16="http://schemas.microsoft.com/office/drawing/2014/main" val="1366268596"/>
                  </a:ext>
                </a:extLst>
              </a:tr>
              <a:tr h="219417">
                <a:tc>
                  <a:txBody>
                    <a:bodyPr/>
                    <a:lstStyle/>
                    <a:p>
                      <a:pPr marL="0" algn="l" defTabSz="914400" rtl="0" eaLnBrk="1" fontAlgn="ctr" latinLnBrk="0" hangingPunct="1"/>
                      <a:r>
                        <a:rPr lang="en-US" sz="1100" b="1" u="none" strike="noStrike" kern="1200" dirty="0">
                          <a:solidFill>
                            <a:schemeClr val="dk1"/>
                          </a:solidFill>
                          <a:effectLst/>
                          <a:latin typeface="+mn-lt"/>
                          <a:ea typeface="+mn-ea"/>
                          <a:cs typeface="+mn-cs"/>
                        </a:rPr>
                        <a:t>2Pt_Sh</a:t>
                      </a:r>
                    </a:p>
                  </a:txBody>
                  <a:tcPr marL="9356" marR="9356" marT="9356" marB="0" anchor="ctr"/>
                </a:tc>
                <a:tc>
                  <a:txBody>
                    <a:bodyPr/>
                    <a:lstStyle/>
                    <a:p>
                      <a:pPr algn="l" fontAlgn="ctr"/>
                      <a:r>
                        <a:rPr lang="en-US" sz="1100" u="none" strike="noStrike" dirty="0">
                          <a:effectLst/>
                        </a:rPr>
                        <a:t>Int</a:t>
                      </a:r>
                      <a:endParaRPr lang="en-US" sz="1100" b="0" i="0" u="none" strike="noStrike" dirty="0">
                        <a:solidFill>
                          <a:srgbClr val="000000"/>
                        </a:solidFill>
                        <a:effectLst/>
                        <a:latin typeface="Aptos Narrow" panose="020B0004020202020204" pitchFamily="34" charset="0"/>
                      </a:endParaRPr>
                    </a:p>
                  </a:txBody>
                  <a:tcPr marL="9356" marR="9356" marT="9356" marB="0" anchor="ctr"/>
                </a:tc>
                <a:tc>
                  <a:txBody>
                    <a:bodyPr/>
                    <a:lstStyle/>
                    <a:p>
                      <a:pPr algn="l" fontAlgn="ctr"/>
                      <a:r>
                        <a:rPr lang="en-US" sz="1100" u="none" strike="noStrike" dirty="0">
                          <a:effectLst/>
                        </a:rPr>
                        <a:t>2-point shots per game </a:t>
                      </a:r>
                      <a:r>
                        <a:rPr lang="en-US" sz="1100" u="none" strike="noStrike" baseline="0" dirty="0">
                          <a:effectLst/>
                        </a:rPr>
                        <a:t>by Teams.</a:t>
                      </a:r>
                      <a:endParaRPr lang="en-US" sz="1100" b="0" i="0" u="none" strike="noStrike" dirty="0">
                        <a:solidFill>
                          <a:srgbClr val="000000"/>
                        </a:solidFill>
                        <a:effectLst/>
                        <a:latin typeface="Aptos Narrow" panose="020B0004020202020204" pitchFamily="34" charset="0"/>
                      </a:endParaRPr>
                    </a:p>
                  </a:txBody>
                  <a:tcPr marL="9356" marR="9356" marT="9356" marB="0" anchor="ctr"/>
                </a:tc>
                <a:extLst>
                  <a:ext uri="{0D108BD9-81ED-4DB2-BD59-A6C34878D82A}">
                    <a16:rowId xmlns:a16="http://schemas.microsoft.com/office/drawing/2014/main" val="2422378732"/>
                  </a:ext>
                </a:extLst>
              </a:tr>
              <a:tr h="267735">
                <a:tc>
                  <a:txBody>
                    <a:bodyPr/>
                    <a:lstStyle/>
                    <a:p>
                      <a:pPr marL="0" algn="l" defTabSz="914400" rtl="0" eaLnBrk="1" fontAlgn="ctr" latinLnBrk="0" hangingPunct="1"/>
                      <a:r>
                        <a:rPr lang="en-US" sz="1100" b="1" u="none" strike="noStrike" kern="1200" dirty="0">
                          <a:solidFill>
                            <a:schemeClr val="dk1"/>
                          </a:solidFill>
                          <a:effectLst/>
                          <a:latin typeface="+mn-lt"/>
                          <a:ea typeface="+mn-ea"/>
                          <a:cs typeface="+mn-cs"/>
                        </a:rPr>
                        <a:t>SOG</a:t>
                      </a:r>
                    </a:p>
                  </a:txBody>
                  <a:tcPr marL="9356" marR="9356" marT="9356" marB="0" anchor="ctr"/>
                </a:tc>
                <a:tc>
                  <a:txBody>
                    <a:bodyPr/>
                    <a:lstStyle/>
                    <a:p>
                      <a:pPr algn="l" fontAlgn="ctr"/>
                      <a:r>
                        <a:rPr lang="en-US" sz="1100" u="none" strike="noStrike">
                          <a:effectLst/>
                        </a:rPr>
                        <a:t>Int</a:t>
                      </a:r>
                      <a:endParaRPr lang="en-US" sz="1100" b="0" i="0" u="none" strike="noStrike">
                        <a:solidFill>
                          <a:srgbClr val="000000"/>
                        </a:solidFill>
                        <a:effectLst/>
                        <a:latin typeface="Aptos Narrow" panose="020B0004020202020204" pitchFamily="34" charset="0"/>
                      </a:endParaRPr>
                    </a:p>
                  </a:txBody>
                  <a:tcPr marL="9356" marR="9356" marT="9356" marB="0" anchor="ctr"/>
                </a:tc>
                <a:tc>
                  <a:txBody>
                    <a:bodyPr/>
                    <a:lstStyle/>
                    <a:p>
                      <a:pPr algn="l" fontAlgn="ctr"/>
                      <a:r>
                        <a:rPr lang="en-US" sz="1100" u="none" strike="noStrike" dirty="0">
                          <a:effectLst/>
                        </a:rPr>
                        <a:t>Number of shots on goal per game by Teams.</a:t>
                      </a:r>
                      <a:endParaRPr lang="en-US" sz="1100" b="0" i="0" u="none" strike="noStrike" dirty="0">
                        <a:solidFill>
                          <a:srgbClr val="000000"/>
                        </a:solidFill>
                        <a:effectLst/>
                        <a:latin typeface="Aptos Narrow" panose="020B0004020202020204" pitchFamily="34" charset="0"/>
                      </a:endParaRPr>
                    </a:p>
                  </a:txBody>
                  <a:tcPr marL="9356" marR="9356" marT="9356" marB="0" anchor="ctr"/>
                </a:tc>
                <a:extLst>
                  <a:ext uri="{0D108BD9-81ED-4DB2-BD59-A6C34878D82A}">
                    <a16:rowId xmlns:a16="http://schemas.microsoft.com/office/drawing/2014/main" val="3034820132"/>
                  </a:ext>
                </a:extLst>
              </a:tr>
              <a:tr h="267735">
                <a:tc>
                  <a:txBody>
                    <a:bodyPr/>
                    <a:lstStyle/>
                    <a:p>
                      <a:pPr algn="l" fontAlgn="ctr"/>
                      <a:r>
                        <a:rPr lang="en-US" sz="1100" b="1" i="0" u="none" strike="noStrike" dirty="0">
                          <a:solidFill>
                            <a:srgbClr val="000000"/>
                          </a:solidFill>
                          <a:effectLst/>
                          <a:latin typeface="Aptos Narrow" panose="020B0004020202020204" pitchFamily="34" charset="0"/>
                        </a:rPr>
                        <a:t>POSS</a:t>
                      </a:r>
                    </a:p>
                  </a:txBody>
                  <a:tcPr marL="9356" marR="9356" marT="9356" marB="0" anchor="ctr"/>
                </a:tc>
                <a:tc>
                  <a:txBody>
                    <a:bodyPr/>
                    <a:lstStyle/>
                    <a:p>
                      <a:pPr algn="l" fontAlgn="ctr"/>
                      <a:r>
                        <a:rPr lang="en-US" sz="1100" u="none" strike="noStrike">
                          <a:effectLst/>
                        </a:rPr>
                        <a:t>Int</a:t>
                      </a:r>
                      <a:endParaRPr lang="en-US" sz="1100" b="0" i="0" u="none" strike="noStrike">
                        <a:solidFill>
                          <a:srgbClr val="000000"/>
                        </a:solidFill>
                        <a:effectLst/>
                        <a:latin typeface="Aptos Narrow" panose="020B0004020202020204" pitchFamily="34" charset="0"/>
                      </a:endParaRPr>
                    </a:p>
                  </a:txBody>
                  <a:tcPr marL="9356" marR="9356" marT="9356" marB="0" anchor="ctr"/>
                </a:tc>
                <a:tc>
                  <a:txBody>
                    <a:bodyPr/>
                    <a:lstStyle/>
                    <a:p>
                      <a:pPr algn="l" fontAlgn="ctr"/>
                      <a:r>
                        <a:rPr lang="en-US" sz="1100" u="none" strike="noStrike" dirty="0">
                          <a:effectLst/>
                        </a:rPr>
                        <a:t>Time of possession per game by Teams.</a:t>
                      </a:r>
                      <a:endParaRPr lang="en-US" sz="1100" b="0" i="0" u="none" strike="noStrike" dirty="0">
                        <a:solidFill>
                          <a:srgbClr val="000000"/>
                        </a:solidFill>
                        <a:effectLst/>
                        <a:latin typeface="Aptos Narrow" panose="020B0004020202020204" pitchFamily="34" charset="0"/>
                      </a:endParaRPr>
                    </a:p>
                  </a:txBody>
                  <a:tcPr marL="9356" marR="9356" marT="9356" marB="0" anchor="ctr"/>
                </a:tc>
                <a:extLst>
                  <a:ext uri="{0D108BD9-81ED-4DB2-BD59-A6C34878D82A}">
                    <a16:rowId xmlns:a16="http://schemas.microsoft.com/office/drawing/2014/main" val="2340635414"/>
                  </a:ext>
                </a:extLst>
              </a:tr>
              <a:tr h="267735">
                <a:tc>
                  <a:txBody>
                    <a:bodyPr/>
                    <a:lstStyle/>
                    <a:p>
                      <a:pPr marL="0" algn="l" defTabSz="914400" rtl="0" eaLnBrk="1" fontAlgn="ctr" latinLnBrk="0" hangingPunct="1"/>
                      <a:r>
                        <a:rPr lang="en-US" sz="1100" b="1" u="none" strike="noStrike" kern="1200" dirty="0">
                          <a:solidFill>
                            <a:schemeClr val="dk1"/>
                          </a:solidFill>
                          <a:effectLst/>
                          <a:latin typeface="+mn-lt"/>
                          <a:ea typeface="+mn-ea"/>
                          <a:cs typeface="+mn-cs"/>
                        </a:rPr>
                        <a:t>TCH</a:t>
                      </a:r>
                    </a:p>
                  </a:txBody>
                  <a:tcPr marL="9356" marR="9356" marT="9356" marB="0" anchor="ctr"/>
                </a:tc>
                <a:tc>
                  <a:txBody>
                    <a:bodyPr/>
                    <a:lstStyle/>
                    <a:p>
                      <a:pPr algn="l" fontAlgn="ctr"/>
                      <a:r>
                        <a:rPr lang="en-US" sz="1100" u="none" strike="noStrike">
                          <a:effectLst/>
                        </a:rPr>
                        <a:t>Int</a:t>
                      </a:r>
                      <a:endParaRPr lang="en-US" sz="1100" b="0" i="0" u="none" strike="noStrike">
                        <a:solidFill>
                          <a:srgbClr val="000000"/>
                        </a:solidFill>
                        <a:effectLst/>
                        <a:latin typeface="Aptos Narrow" panose="020B0004020202020204" pitchFamily="34" charset="0"/>
                      </a:endParaRPr>
                    </a:p>
                  </a:txBody>
                  <a:tcPr marL="9356" marR="9356" marT="9356" marB="0" anchor="ctr"/>
                </a:tc>
                <a:tc>
                  <a:txBody>
                    <a:bodyPr/>
                    <a:lstStyle/>
                    <a:p>
                      <a:pPr algn="l" fontAlgn="ctr"/>
                      <a:r>
                        <a:rPr lang="en-US" sz="1100" u="none" strike="noStrike" dirty="0">
                          <a:effectLst/>
                        </a:rPr>
                        <a:t>Number of touches (times the Teams has controlled the ball) per game.</a:t>
                      </a:r>
                      <a:endParaRPr lang="en-US" sz="1100" b="0" i="0" u="none" strike="noStrike" dirty="0">
                        <a:solidFill>
                          <a:srgbClr val="000000"/>
                        </a:solidFill>
                        <a:effectLst/>
                        <a:latin typeface="Aptos Narrow" panose="020B0004020202020204" pitchFamily="34" charset="0"/>
                      </a:endParaRPr>
                    </a:p>
                  </a:txBody>
                  <a:tcPr marL="9356" marR="9356" marT="9356" marB="0" anchor="ctr"/>
                </a:tc>
                <a:extLst>
                  <a:ext uri="{0D108BD9-81ED-4DB2-BD59-A6C34878D82A}">
                    <a16:rowId xmlns:a16="http://schemas.microsoft.com/office/drawing/2014/main" val="1652256165"/>
                  </a:ext>
                </a:extLst>
              </a:tr>
              <a:tr h="267735">
                <a:tc>
                  <a:txBody>
                    <a:bodyPr/>
                    <a:lstStyle/>
                    <a:p>
                      <a:pPr marL="0" algn="l" defTabSz="914400" rtl="0" eaLnBrk="1" fontAlgn="ctr" latinLnBrk="0" hangingPunct="1"/>
                      <a:r>
                        <a:rPr lang="en-US" sz="1100" b="1" u="none" strike="noStrike" kern="1200" dirty="0">
                          <a:solidFill>
                            <a:schemeClr val="dk1"/>
                          </a:solidFill>
                          <a:effectLst/>
                          <a:latin typeface="+mn-lt"/>
                          <a:ea typeface="+mn-ea"/>
                          <a:cs typeface="+mn-cs"/>
                        </a:rPr>
                        <a:t>PAS</a:t>
                      </a:r>
                    </a:p>
                  </a:txBody>
                  <a:tcPr marL="9356" marR="9356" marT="9356" marB="0" anchor="ctr"/>
                </a:tc>
                <a:tc>
                  <a:txBody>
                    <a:bodyPr/>
                    <a:lstStyle/>
                    <a:p>
                      <a:pPr algn="l" fontAlgn="ctr"/>
                      <a:r>
                        <a:rPr lang="en-US" sz="1100" u="none" strike="noStrike">
                          <a:effectLst/>
                        </a:rPr>
                        <a:t>Int</a:t>
                      </a:r>
                      <a:endParaRPr lang="en-US" sz="1100" b="0" i="0" u="none" strike="noStrike">
                        <a:solidFill>
                          <a:srgbClr val="000000"/>
                        </a:solidFill>
                        <a:effectLst/>
                        <a:latin typeface="Aptos Narrow" panose="020B0004020202020204" pitchFamily="34" charset="0"/>
                      </a:endParaRPr>
                    </a:p>
                  </a:txBody>
                  <a:tcPr marL="9356" marR="9356" marT="9356" marB="0" anchor="ctr"/>
                </a:tc>
                <a:tc>
                  <a:txBody>
                    <a:bodyPr/>
                    <a:lstStyle/>
                    <a:p>
                      <a:pPr algn="l" fontAlgn="ctr"/>
                      <a:r>
                        <a:rPr lang="en-US" sz="1100" u="none" strike="noStrike" dirty="0">
                          <a:effectLst/>
                        </a:rPr>
                        <a:t>Number of passes made per game by Teams.</a:t>
                      </a:r>
                      <a:endParaRPr lang="en-US" sz="1100" b="0" i="0" u="none" strike="noStrike" dirty="0">
                        <a:solidFill>
                          <a:srgbClr val="000000"/>
                        </a:solidFill>
                        <a:effectLst/>
                        <a:latin typeface="Aptos Narrow" panose="020B0004020202020204" pitchFamily="34" charset="0"/>
                      </a:endParaRPr>
                    </a:p>
                  </a:txBody>
                  <a:tcPr marL="9356" marR="9356" marT="9356" marB="0" anchor="ctr"/>
                </a:tc>
                <a:extLst>
                  <a:ext uri="{0D108BD9-81ED-4DB2-BD59-A6C34878D82A}">
                    <a16:rowId xmlns:a16="http://schemas.microsoft.com/office/drawing/2014/main" val="2336927525"/>
                  </a:ext>
                </a:extLst>
              </a:tr>
              <a:tr h="267735">
                <a:tc>
                  <a:txBody>
                    <a:bodyPr/>
                    <a:lstStyle/>
                    <a:p>
                      <a:pPr marL="0" algn="l" defTabSz="914400" rtl="0" eaLnBrk="1" fontAlgn="ctr" latinLnBrk="0" hangingPunct="1"/>
                      <a:r>
                        <a:rPr lang="en-US" sz="1100" b="1" u="none" strike="noStrike" kern="1200" dirty="0">
                          <a:solidFill>
                            <a:schemeClr val="dk1"/>
                          </a:solidFill>
                          <a:effectLst/>
                          <a:latin typeface="+mn-lt"/>
                          <a:ea typeface="+mn-ea"/>
                          <a:cs typeface="+mn-cs"/>
                        </a:rPr>
                        <a:t>CT</a:t>
                      </a:r>
                    </a:p>
                  </a:txBody>
                  <a:tcPr marL="9356" marR="9356" marT="9356" marB="0" anchor="ctr"/>
                </a:tc>
                <a:tc>
                  <a:txBody>
                    <a:bodyPr/>
                    <a:lstStyle/>
                    <a:p>
                      <a:pPr algn="l" fontAlgn="ctr"/>
                      <a:r>
                        <a:rPr lang="en-US" sz="1100" u="none" strike="noStrike">
                          <a:effectLst/>
                        </a:rPr>
                        <a:t>Int</a:t>
                      </a:r>
                      <a:endParaRPr lang="en-US" sz="1100" b="0" i="0" u="none" strike="noStrike">
                        <a:solidFill>
                          <a:srgbClr val="000000"/>
                        </a:solidFill>
                        <a:effectLst/>
                        <a:latin typeface="Aptos Narrow" panose="020B0004020202020204" pitchFamily="34" charset="0"/>
                      </a:endParaRPr>
                    </a:p>
                  </a:txBody>
                  <a:tcPr marL="9356" marR="9356" marT="9356" marB="0" anchor="ctr"/>
                </a:tc>
                <a:tc>
                  <a:txBody>
                    <a:bodyPr/>
                    <a:lstStyle/>
                    <a:p>
                      <a:pPr algn="l" fontAlgn="ctr"/>
                      <a:r>
                        <a:rPr lang="en-US" sz="1100" u="none" strike="noStrike" dirty="0">
                          <a:effectLst/>
                        </a:rPr>
                        <a:t>Number of turnovers caused per game </a:t>
                      </a:r>
                      <a:r>
                        <a:rPr lang="en-US" sz="1100" u="none" strike="noStrike" baseline="0" dirty="0">
                          <a:effectLst/>
                        </a:rPr>
                        <a:t>by Teams.</a:t>
                      </a:r>
                      <a:endParaRPr lang="en-US" sz="1100" b="0" i="0" u="none" strike="noStrike" dirty="0">
                        <a:solidFill>
                          <a:srgbClr val="000000"/>
                        </a:solidFill>
                        <a:effectLst/>
                        <a:latin typeface="Aptos Narrow" panose="020B0004020202020204" pitchFamily="34" charset="0"/>
                      </a:endParaRPr>
                    </a:p>
                  </a:txBody>
                  <a:tcPr marL="9356" marR="9356" marT="9356" marB="0" anchor="ctr"/>
                </a:tc>
                <a:extLst>
                  <a:ext uri="{0D108BD9-81ED-4DB2-BD59-A6C34878D82A}">
                    <a16:rowId xmlns:a16="http://schemas.microsoft.com/office/drawing/2014/main" val="208970281"/>
                  </a:ext>
                </a:extLst>
              </a:tr>
              <a:tr h="267735">
                <a:tc>
                  <a:txBody>
                    <a:bodyPr/>
                    <a:lstStyle/>
                    <a:p>
                      <a:pPr marL="0" algn="l" defTabSz="914400" rtl="0" eaLnBrk="1" fontAlgn="ctr" latinLnBrk="0" hangingPunct="1"/>
                      <a:r>
                        <a:rPr lang="en-US" sz="1100" b="1" u="none" strike="noStrike" kern="1200" dirty="0">
                          <a:solidFill>
                            <a:schemeClr val="dk1"/>
                          </a:solidFill>
                          <a:effectLst/>
                          <a:latin typeface="+mn-lt"/>
                          <a:ea typeface="+mn-ea"/>
                          <a:cs typeface="+mn-cs"/>
                        </a:rPr>
                        <a:t>GB</a:t>
                      </a:r>
                    </a:p>
                  </a:txBody>
                  <a:tcPr marL="9356" marR="9356" marT="9356" marB="0" anchor="ctr"/>
                </a:tc>
                <a:tc>
                  <a:txBody>
                    <a:bodyPr/>
                    <a:lstStyle/>
                    <a:p>
                      <a:pPr algn="l" fontAlgn="ctr"/>
                      <a:r>
                        <a:rPr lang="en-US" sz="1100" u="none" strike="noStrike">
                          <a:effectLst/>
                        </a:rPr>
                        <a:t>Int</a:t>
                      </a:r>
                      <a:endParaRPr lang="en-US" sz="1100" b="0" i="0" u="none" strike="noStrike">
                        <a:solidFill>
                          <a:srgbClr val="000000"/>
                        </a:solidFill>
                        <a:effectLst/>
                        <a:latin typeface="Aptos Narrow" panose="020B0004020202020204" pitchFamily="34" charset="0"/>
                      </a:endParaRPr>
                    </a:p>
                  </a:txBody>
                  <a:tcPr marL="9356" marR="9356" marT="9356" marB="0" anchor="ctr"/>
                </a:tc>
                <a:tc>
                  <a:txBody>
                    <a:bodyPr/>
                    <a:lstStyle/>
                    <a:p>
                      <a:pPr algn="l" fontAlgn="ctr"/>
                      <a:r>
                        <a:rPr lang="en-US" sz="1100" u="none" strike="noStrike" dirty="0">
                          <a:effectLst/>
                        </a:rPr>
                        <a:t>Number of ground balls recovered per game </a:t>
                      </a:r>
                      <a:r>
                        <a:rPr lang="en-US" sz="1100" u="none" strike="noStrike" baseline="0" dirty="0">
                          <a:effectLst/>
                        </a:rPr>
                        <a:t>by Teams.</a:t>
                      </a:r>
                      <a:endParaRPr lang="en-US" sz="1100" b="0" i="0" u="none" strike="noStrike" dirty="0">
                        <a:solidFill>
                          <a:srgbClr val="000000"/>
                        </a:solidFill>
                        <a:effectLst/>
                        <a:latin typeface="Aptos Narrow" panose="020B0004020202020204" pitchFamily="34" charset="0"/>
                      </a:endParaRPr>
                    </a:p>
                  </a:txBody>
                  <a:tcPr marL="9356" marR="9356" marT="9356" marB="0" anchor="ctr"/>
                </a:tc>
                <a:extLst>
                  <a:ext uri="{0D108BD9-81ED-4DB2-BD59-A6C34878D82A}">
                    <a16:rowId xmlns:a16="http://schemas.microsoft.com/office/drawing/2014/main" val="1786993722"/>
                  </a:ext>
                </a:extLst>
              </a:tr>
              <a:tr h="267735">
                <a:tc>
                  <a:txBody>
                    <a:bodyPr/>
                    <a:lstStyle/>
                    <a:p>
                      <a:pPr algn="l" fontAlgn="ctr"/>
                      <a:r>
                        <a:rPr lang="en-US" sz="1100" b="1" i="0" u="none" strike="noStrike" dirty="0">
                          <a:solidFill>
                            <a:srgbClr val="000000"/>
                          </a:solidFill>
                          <a:effectLst/>
                          <a:latin typeface="Aptos Narrow" panose="020B0004020202020204" pitchFamily="34" charset="0"/>
                        </a:rPr>
                        <a:t>FO_%</a:t>
                      </a:r>
                    </a:p>
                  </a:txBody>
                  <a:tcPr marL="9356" marR="9356" marT="9356" marB="0" anchor="ctr"/>
                </a:tc>
                <a:tc>
                  <a:txBody>
                    <a:bodyPr/>
                    <a:lstStyle/>
                    <a:p>
                      <a:pPr algn="l" fontAlgn="ctr"/>
                      <a:r>
                        <a:rPr lang="en-US" sz="1100" u="none" strike="noStrike">
                          <a:effectLst/>
                        </a:rPr>
                        <a:t>Int</a:t>
                      </a:r>
                      <a:endParaRPr lang="en-US" sz="1100" b="0" i="0" u="none" strike="noStrike">
                        <a:solidFill>
                          <a:srgbClr val="000000"/>
                        </a:solidFill>
                        <a:effectLst/>
                        <a:latin typeface="Aptos Narrow" panose="020B0004020202020204" pitchFamily="34" charset="0"/>
                      </a:endParaRPr>
                    </a:p>
                  </a:txBody>
                  <a:tcPr marL="9356" marR="9356" marT="9356" marB="0" anchor="ctr"/>
                </a:tc>
                <a:tc>
                  <a:txBody>
                    <a:bodyPr/>
                    <a:lstStyle/>
                    <a:p>
                      <a:pPr algn="l" fontAlgn="ctr"/>
                      <a:r>
                        <a:rPr lang="en-US" sz="1100" u="none" strike="noStrike" dirty="0">
                          <a:effectLst/>
                        </a:rPr>
                        <a:t>Faceoff Win percentage per game </a:t>
                      </a:r>
                      <a:r>
                        <a:rPr lang="en-US" sz="1100" u="none" strike="noStrike" baseline="0" dirty="0">
                          <a:effectLst/>
                        </a:rPr>
                        <a:t>by Teams.</a:t>
                      </a:r>
                      <a:endParaRPr lang="en-US" sz="1100" u="none" strike="noStrike" dirty="0">
                        <a:effectLst/>
                      </a:endParaRPr>
                    </a:p>
                  </a:txBody>
                  <a:tcPr marL="9356" marR="9356" marT="9356" marB="0" anchor="ctr"/>
                </a:tc>
                <a:extLst>
                  <a:ext uri="{0D108BD9-81ED-4DB2-BD59-A6C34878D82A}">
                    <a16:rowId xmlns:a16="http://schemas.microsoft.com/office/drawing/2014/main" val="4055108998"/>
                  </a:ext>
                </a:extLst>
              </a:tr>
              <a:tr h="267735">
                <a:tc>
                  <a:txBody>
                    <a:bodyPr/>
                    <a:lstStyle/>
                    <a:p>
                      <a:pPr algn="l" fontAlgn="ctr"/>
                      <a:r>
                        <a:rPr lang="en-US" sz="1100" b="1" i="0" u="none" strike="noStrike" dirty="0" err="1">
                          <a:solidFill>
                            <a:srgbClr val="000000"/>
                          </a:solidFill>
                          <a:effectLst/>
                          <a:latin typeface="Aptos Narrow" panose="020B0004020202020204" pitchFamily="34" charset="0"/>
                        </a:rPr>
                        <a:t>Sv</a:t>
                      </a:r>
                      <a:endParaRPr lang="en-US" sz="1100" b="1" i="0" u="none" strike="noStrike" dirty="0">
                        <a:solidFill>
                          <a:srgbClr val="000000"/>
                        </a:solidFill>
                        <a:effectLst/>
                        <a:latin typeface="Aptos Narrow" panose="020B0004020202020204" pitchFamily="34" charset="0"/>
                      </a:endParaRPr>
                    </a:p>
                  </a:txBody>
                  <a:tcPr marL="9356" marR="9356" marT="9356" marB="0" anchor="ctr"/>
                </a:tc>
                <a:tc>
                  <a:txBody>
                    <a:bodyPr/>
                    <a:lstStyle/>
                    <a:p>
                      <a:pPr algn="l" fontAlgn="ctr"/>
                      <a:r>
                        <a:rPr lang="en-US" sz="1100" b="0" i="0" u="none" strike="noStrike" dirty="0">
                          <a:solidFill>
                            <a:srgbClr val="000000"/>
                          </a:solidFill>
                          <a:effectLst/>
                          <a:latin typeface="Aptos Narrow" panose="020B0004020202020204" pitchFamily="34" charset="0"/>
                        </a:rPr>
                        <a:t>Int</a:t>
                      </a:r>
                    </a:p>
                  </a:txBody>
                  <a:tcPr marL="9356" marR="9356" marT="9356" marB="0" anchor="ctr"/>
                </a:tc>
                <a:tc>
                  <a:txBody>
                    <a:bodyPr/>
                    <a:lstStyle/>
                    <a:p>
                      <a:pPr algn="l" fontAlgn="ctr"/>
                      <a:r>
                        <a:rPr lang="en-US" sz="1100" u="none" strike="noStrike" dirty="0">
                          <a:effectLst/>
                        </a:rPr>
                        <a:t>Total</a:t>
                      </a:r>
                      <a:r>
                        <a:rPr lang="en-US" sz="1100" u="none" strike="noStrike" baseline="0" dirty="0">
                          <a:effectLst/>
                        </a:rPr>
                        <a:t> saves per game by Teams.</a:t>
                      </a:r>
                      <a:endParaRPr lang="en-US" sz="1100" u="none" strike="noStrike" dirty="0">
                        <a:effectLst/>
                      </a:endParaRPr>
                    </a:p>
                  </a:txBody>
                  <a:tcPr marL="9356" marR="9356" marT="9356" marB="0" anchor="ctr"/>
                </a:tc>
                <a:extLst>
                  <a:ext uri="{0D108BD9-81ED-4DB2-BD59-A6C34878D82A}">
                    <a16:rowId xmlns:a16="http://schemas.microsoft.com/office/drawing/2014/main" val="4093981731"/>
                  </a:ext>
                </a:extLst>
              </a:tr>
            </a:tbl>
          </a:graphicData>
        </a:graphic>
      </p:graphicFrame>
    </p:spTree>
    <p:extLst>
      <p:ext uri="{BB962C8B-B14F-4D97-AF65-F5344CB8AC3E}">
        <p14:creationId xmlns:p14="http://schemas.microsoft.com/office/powerpoint/2010/main" val="2967742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61ADA6-90F9-2E65-C74E-D5DEA32029FB}"/>
              </a:ext>
            </a:extLst>
          </p:cNvPr>
          <p:cNvSpPr>
            <a:spLocks noGrp="1"/>
          </p:cNvSpPr>
          <p:nvPr>
            <p:ph type="title"/>
          </p:nvPr>
        </p:nvSpPr>
        <p:spPr>
          <a:xfrm>
            <a:off x="838200" y="365125"/>
            <a:ext cx="10515600" cy="1325563"/>
          </a:xfrm>
        </p:spPr>
        <p:txBody>
          <a:bodyPr>
            <a:normAutofit/>
          </a:bodyPr>
          <a:lstStyle/>
          <a:p>
            <a:pPr algn="ctr"/>
            <a:r>
              <a:rPr lang="en-US" sz="5400" dirty="0"/>
              <a:t>Web Scraping</a:t>
            </a:r>
          </a:p>
        </p:txBody>
      </p:sp>
      <p:sp>
        <p:nvSpPr>
          <p:cNvPr id="53"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 name="Subtitle 2">
            <a:extLst>
              <a:ext uri="{FF2B5EF4-FFF2-40B4-BE49-F238E27FC236}">
                <a16:creationId xmlns:a16="http://schemas.microsoft.com/office/drawing/2014/main" id="{67194953-CFED-8A43-FB01-437B82013D6C}"/>
              </a:ext>
            </a:extLst>
          </p:cNvPr>
          <p:cNvGraphicFramePr/>
          <p:nvPr>
            <p:extLst>
              <p:ext uri="{D42A27DB-BD31-4B8C-83A1-F6EECF244321}">
                <p14:modId xmlns:p14="http://schemas.microsoft.com/office/powerpoint/2010/main" val="2166259768"/>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8692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AF3ABCC-7B37-0F1D-7BC3-44D0FA3E0E62}"/>
            </a:ext>
          </a:extLst>
        </p:cNvPr>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2" name="Freeform: Shape 6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4" name="Freeform: Shape 6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907588B-ED87-FABC-2412-9EF67D09245C}"/>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kern="1200">
                <a:solidFill>
                  <a:schemeClr val="tx1"/>
                </a:solidFill>
                <a:latin typeface="+mj-lt"/>
                <a:ea typeface="+mj-ea"/>
                <a:cs typeface="+mj-cs"/>
              </a:rPr>
              <a:t>Analysis with Python</a:t>
            </a:r>
          </a:p>
        </p:txBody>
      </p:sp>
      <p:sp>
        <p:nvSpPr>
          <p:cNvPr id="66" name="Rectangle 6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8" name="Rectangle 6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4E520712-AB11-83F3-0E45-FEB535D5B7A4}"/>
              </a:ext>
            </a:extLst>
          </p:cNvPr>
          <p:cNvSpPr txBox="1"/>
          <p:nvPr/>
        </p:nvSpPr>
        <p:spPr>
          <a:xfrm>
            <a:off x="371094" y="2718054"/>
            <a:ext cx="3438906" cy="3207258"/>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700"/>
              <a:t>Transition to Python</a:t>
            </a:r>
          </a:p>
          <a:p>
            <a:pPr marL="742950" lvl="1" indent="-228600">
              <a:lnSpc>
                <a:spcPct val="90000"/>
              </a:lnSpc>
              <a:spcAft>
                <a:spcPts val="600"/>
              </a:spcAft>
              <a:buFont typeface="Arial" panose="020B0604020202020204" pitchFamily="34" charset="0"/>
              <a:buChar char="•"/>
            </a:pPr>
            <a:r>
              <a:rPr lang="en-US" sz="1700"/>
              <a:t>Initially used R for early analysis, exploring multicollinearity and statistical relationships</a:t>
            </a:r>
          </a:p>
          <a:p>
            <a:pPr marL="742950" lvl="1" indent="-228600">
              <a:lnSpc>
                <a:spcPct val="90000"/>
              </a:lnSpc>
              <a:spcAft>
                <a:spcPts val="600"/>
              </a:spcAft>
              <a:buFont typeface="Arial" panose="020B0604020202020204" pitchFamily="34" charset="0"/>
              <a:buChar char="•"/>
            </a:pPr>
            <a:r>
              <a:rPr lang="en-US" sz="1700"/>
              <a:t>Optimized for advanced predictive modeling and automation</a:t>
            </a:r>
          </a:p>
          <a:p>
            <a:pPr marL="742950" lvl="1" indent="-228600">
              <a:lnSpc>
                <a:spcPct val="90000"/>
              </a:lnSpc>
              <a:spcAft>
                <a:spcPts val="600"/>
              </a:spcAft>
              <a:buFont typeface="Arial" panose="020B0604020202020204" pitchFamily="34" charset="0"/>
              <a:buChar char="•"/>
            </a:pPr>
            <a:r>
              <a:rPr lang="en-US" sz="1700"/>
              <a:t>Familiarity with coding principles</a:t>
            </a:r>
          </a:p>
          <a:p>
            <a:pPr marL="742950" lvl="1" indent="-228600">
              <a:lnSpc>
                <a:spcPct val="90000"/>
              </a:lnSpc>
              <a:spcAft>
                <a:spcPts val="600"/>
              </a:spcAft>
              <a:buFont typeface="Arial" panose="020B0604020202020204" pitchFamily="34" charset="0"/>
              <a:buChar char="•"/>
            </a:pPr>
            <a:r>
              <a:rPr lang="en-US" sz="1700"/>
              <a:t>Strategic choice for future growth and development</a:t>
            </a:r>
          </a:p>
        </p:txBody>
      </p:sp>
      <p:pic>
        <p:nvPicPr>
          <p:cNvPr id="5" name="Picture 4" descr="A logo for a lacrosse league&#10;&#10;Description automatically generated">
            <a:extLst>
              <a:ext uri="{FF2B5EF4-FFF2-40B4-BE49-F238E27FC236}">
                <a16:creationId xmlns:a16="http://schemas.microsoft.com/office/drawing/2014/main" id="{06DBFD45-C4EF-0C2D-1C17-DAB518AD7A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1184" y="1532477"/>
            <a:ext cx="6922008" cy="3893629"/>
          </a:xfrm>
          <a:prstGeom prst="rect">
            <a:avLst/>
          </a:prstGeom>
        </p:spPr>
      </p:pic>
    </p:spTree>
    <p:extLst>
      <p:ext uri="{BB962C8B-B14F-4D97-AF65-F5344CB8AC3E}">
        <p14:creationId xmlns:p14="http://schemas.microsoft.com/office/powerpoint/2010/main" val="3754104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D96A423-B7D9-FD6C-6C6B-C1636DEA6B43}"/>
            </a:ext>
          </a:extLst>
        </p:cNvPr>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D2656A-EA54-E47F-9707-39E4693A5420}"/>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5400" kern="1200" dirty="0">
                <a:solidFill>
                  <a:schemeClr val="tx1"/>
                </a:solidFill>
                <a:latin typeface="+mj-lt"/>
                <a:ea typeface="+mj-ea"/>
                <a:cs typeface="+mj-cs"/>
              </a:rPr>
              <a:t>Data Re-Pull</a:t>
            </a:r>
          </a:p>
        </p:txBody>
      </p:sp>
      <p:sp>
        <p:nvSpPr>
          <p:cNvPr id="47"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1" name="TextBox 2">
            <a:extLst>
              <a:ext uri="{FF2B5EF4-FFF2-40B4-BE49-F238E27FC236}">
                <a16:creationId xmlns:a16="http://schemas.microsoft.com/office/drawing/2014/main" id="{90F1CCA9-1D45-1E1F-BB77-9790FDCF021E}"/>
              </a:ext>
            </a:extLst>
          </p:cNvPr>
          <p:cNvGraphicFramePr/>
          <p:nvPr>
            <p:extLst>
              <p:ext uri="{D42A27DB-BD31-4B8C-83A1-F6EECF244321}">
                <p14:modId xmlns:p14="http://schemas.microsoft.com/office/powerpoint/2010/main" val="1813528060"/>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84357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D8F769B-225E-6507-E6F1-C6DDA6EC5B63}"/>
            </a:ext>
          </a:extLst>
        </p:cNvPr>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4" name="Rectangle 73">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29D3FDF-115F-D2A9-FC1E-B4ED3671425D}"/>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Model Comparison</a:t>
            </a:r>
          </a:p>
        </p:txBody>
      </p:sp>
      <p:sp>
        <p:nvSpPr>
          <p:cNvPr id="75" name="Rectangle: Rounded Corners 74">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8" name="Table 7">
            <a:extLst>
              <a:ext uri="{FF2B5EF4-FFF2-40B4-BE49-F238E27FC236}">
                <a16:creationId xmlns:a16="http://schemas.microsoft.com/office/drawing/2014/main" id="{2E5057B1-9871-FEEA-3720-01D24AB8B628}"/>
              </a:ext>
            </a:extLst>
          </p:cNvPr>
          <p:cNvGraphicFramePr>
            <a:graphicFrameLocks noGrp="1"/>
          </p:cNvGraphicFramePr>
          <p:nvPr>
            <p:extLst>
              <p:ext uri="{D42A27DB-BD31-4B8C-83A1-F6EECF244321}">
                <p14:modId xmlns:p14="http://schemas.microsoft.com/office/powerpoint/2010/main" val="2569705000"/>
              </p:ext>
            </p:extLst>
          </p:nvPr>
        </p:nvGraphicFramePr>
        <p:xfrm>
          <a:off x="385572" y="2636574"/>
          <a:ext cx="11420858" cy="3102336"/>
        </p:xfrm>
        <a:graphic>
          <a:graphicData uri="http://schemas.openxmlformats.org/drawingml/2006/table">
            <a:tbl>
              <a:tblPr firstRow="1" bandRow="1">
                <a:noFill/>
              </a:tblPr>
              <a:tblGrid>
                <a:gridCol w="2202419">
                  <a:extLst>
                    <a:ext uri="{9D8B030D-6E8A-4147-A177-3AD203B41FA5}">
                      <a16:colId xmlns:a16="http://schemas.microsoft.com/office/drawing/2014/main" val="3059986722"/>
                    </a:ext>
                  </a:extLst>
                </a:gridCol>
                <a:gridCol w="975153">
                  <a:extLst>
                    <a:ext uri="{9D8B030D-6E8A-4147-A177-3AD203B41FA5}">
                      <a16:colId xmlns:a16="http://schemas.microsoft.com/office/drawing/2014/main" val="4169278369"/>
                    </a:ext>
                  </a:extLst>
                </a:gridCol>
                <a:gridCol w="1126865">
                  <a:extLst>
                    <a:ext uri="{9D8B030D-6E8A-4147-A177-3AD203B41FA5}">
                      <a16:colId xmlns:a16="http://schemas.microsoft.com/office/drawing/2014/main" val="1780200638"/>
                    </a:ext>
                  </a:extLst>
                </a:gridCol>
                <a:gridCol w="948018">
                  <a:extLst>
                    <a:ext uri="{9D8B030D-6E8A-4147-A177-3AD203B41FA5}">
                      <a16:colId xmlns:a16="http://schemas.microsoft.com/office/drawing/2014/main" val="2139643125"/>
                    </a:ext>
                  </a:extLst>
                </a:gridCol>
                <a:gridCol w="1126865">
                  <a:extLst>
                    <a:ext uri="{9D8B030D-6E8A-4147-A177-3AD203B41FA5}">
                      <a16:colId xmlns:a16="http://schemas.microsoft.com/office/drawing/2014/main" val="2117749635"/>
                    </a:ext>
                  </a:extLst>
                </a:gridCol>
                <a:gridCol w="808640">
                  <a:extLst>
                    <a:ext uri="{9D8B030D-6E8A-4147-A177-3AD203B41FA5}">
                      <a16:colId xmlns:a16="http://schemas.microsoft.com/office/drawing/2014/main" val="2091176320"/>
                    </a:ext>
                  </a:extLst>
                </a:gridCol>
                <a:gridCol w="1126865">
                  <a:extLst>
                    <a:ext uri="{9D8B030D-6E8A-4147-A177-3AD203B41FA5}">
                      <a16:colId xmlns:a16="http://schemas.microsoft.com/office/drawing/2014/main" val="2160977521"/>
                    </a:ext>
                  </a:extLst>
                </a:gridCol>
                <a:gridCol w="1479627">
                  <a:extLst>
                    <a:ext uri="{9D8B030D-6E8A-4147-A177-3AD203B41FA5}">
                      <a16:colId xmlns:a16="http://schemas.microsoft.com/office/drawing/2014/main" val="221011249"/>
                    </a:ext>
                  </a:extLst>
                </a:gridCol>
                <a:gridCol w="1626406">
                  <a:extLst>
                    <a:ext uri="{9D8B030D-6E8A-4147-A177-3AD203B41FA5}">
                      <a16:colId xmlns:a16="http://schemas.microsoft.com/office/drawing/2014/main" val="3703612158"/>
                    </a:ext>
                  </a:extLst>
                </a:gridCol>
              </a:tblGrid>
              <a:tr h="999378">
                <a:tc>
                  <a:txBody>
                    <a:bodyPr/>
                    <a:lstStyle/>
                    <a:p>
                      <a:pPr algn="l" fontAlgn="b"/>
                      <a:r>
                        <a:rPr lang="en-US" sz="1200" b="1" i="0" u="none" strike="noStrike">
                          <a:solidFill>
                            <a:srgbClr val="FFFFFF"/>
                          </a:solidFill>
                          <a:effectLst/>
                          <a:latin typeface="Aptos Narrow" panose="020B0004020202020204" pitchFamily="34" charset="0"/>
                        </a:rPr>
                        <a:t>Model</a:t>
                      </a:r>
                    </a:p>
                  </a:txBody>
                  <a:tcPr marL="177614" marR="106569" marT="106569" marB="106569" anchor="b">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l" fontAlgn="b"/>
                      <a:r>
                        <a:rPr lang="en-US" sz="1200" b="1" i="0" u="none" strike="noStrike">
                          <a:solidFill>
                            <a:srgbClr val="FFFFFF"/>
                          </a:solidFill>
                          <a:effectLst/>
                          <a:latin typeface="Aptos Narrow" panose="020B0004020202020204" pitchFamily="34" charset="0"/>
                        </a:rPr>
                        <a:t>Accuracy (Train)</a:t>
                      </a:r>
                    </a:p>
                  </a:txBody>
                  <a:tcPr marL="177614" marR="106569" marT="106569" marB="106569" anchor="b">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l" fontAlgn="b"/>
                      <a:r>
                        <a:rPr lang="en-US" sz="1200" b="1" i="0" u="none" strike="noStrike">
                          <a:solidFill>
                            <a:srgbClr val="FFFFFF"/>
                          </a:solidFill>
                          <a:effectLst/>
                          <a:latin typeface="Aptos Narrow" panose="020B0004020202020204" pitchFamily="34" charset="0"/>
                        </a:rPr>
                        <a:t>Accuracy (Validation)</a:t>
                      </a:r>
                    </a:p>
                  </a:txBody>
                  <a:tcPr marL="177614" marR="106569" marT="106569" marB="106569" anchor="b">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l" fontAlgn="b"/>
                      <a:r>
                        <a:rPr lang="en-US" sz="1200" b="1" i="0" u="none" strike="noStrike">
                          <a:solidFill>
                            <a:srgbClr val="FFFFFF"/>
                          </a:solidFill>
                          <a:effectLst/>
                          <a:latin typeface="Aptos Narrow" panose="020B0004020202020204" pitchFamily="34" charset="0"/>
                        </a:rPr>
                        <a:t>Mean Absolute Error (Train)</a:t>
                      </a:r>
                    </a:p>
                  </a:txBody>
                  <a:tcPr marL="177614" marR="106569" marT="106569" marB="106569" anchor="b">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l" fontAlgn="b"/>
                      <a:r>
                        <a:rPr lang="en-US" sz="1200" b="1" i="0" u="none" strike="noStrike">
                          <a:solidFill>
                            <a:srgbClr val="FFFFFF"/>
                          </a:solidFill>
                          <a:effectLst/>
                          <a:latin typeface="Aptos Narrow" panose="020B0004020202020204" pitchFamily="34" charset="0"/>
                        </a:rPr>
                        <a:t>Mean Absolute Error (Validation)</a:t>
                      </a:r>
                    </a:p>
                  </a:txBody>
                  <a:tcPr marL="177614" marR="106569" marT="106569" marB="106569" anchor="b">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l" fontAlgn="b"/>
                      <a:r>
                        <a:rPr lang="en-US" sz="1200" b="1" i="0" u="none" strike="noStrike">
                          <a:solidFill>
                            <a:srgbClr val="FFFFFF"/>
                          </a:solidFill>
                          <a:effectLst/>
                          <a:latin typeface="Aptos Narrow" panose="020B0004020202020204" pitchFamily="34" charset="0"/>
                        </a:rPr>
                        <a:t>F1-Score (Train)</a:t>
                      </a:r>
                    </a:p>
                  </a:txBody>
                  <a:tcPr marL="177614" marR="106569" marT="106569" marB="106569" anchor="b">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l" fontAlgn="b"/>
                      <a:r>
                        <a:rPr lang="en-US" sz="1200" b="1" i="0" u="none" strike="noStrike">
                          <a:solidFill>
                            <a:srgbClr val="FFFFFF"/>
                          </a:solidFill>
                          <a:effectLst/>
                          <a:latin typeface="Aptos Narrow" panose="020B0004020202020204" pitchFamily="34" charset="0"/>
                        </a:rPr>
                        <a:t>F1-Score (Validation)</a:t>
                      </a:r>
                    </a:p>
                  </a:txBody>
                  <a:tcPr marL="177614" marR="106569" marT="106569" marB="106569" anchor="b">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l" fontAlgn="b"/>
                      <a:r>
                        <a:rPr lang="en-US" sz="1200" b="1" i="0" u="none" strike="noStrike">
                          <a:solidFill>
                            <a:srgbClr val="FFFFFF"/>
                          </a:solidFill>
                          <a:effectLst/>
                          <a:latin typeface="Aptos Narrow" panose="020B0004020202020204" pitchFamily="34" charset="0"/>
                        </a:rPr>
                        <a:t>Total Misclassification % (Train)</a:t>
                      </a:r>
                    </a:p>
                  </a:txBody>
                  <a:tcPr marL="177614" marR="106569" marT="106569" marB="106569" anchor="b">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l" fontAlgn="b"/>
                      <a:r>
                        <a:rPr lang="en-US" sz="1200" b="1" i="0" u="none" strike="noStrike">
                          <a:solidFill>
                            <a:srgbClr val="FFFFFF"/>
                          </a:solidFill>
                          <a:effectLst/>
                          <a:latin typeface="Aptos Narrow" panose="020B0004020202020204" pitchFamily="34" charset="0"/>
                        </a:rPr>
                        <a:t>Total Misclassification % (Validation)</a:t>
                      </a:r>
                    </a:p>
                  </a:txBody>
                  <a:tcPr marL="177614" marR="106569" marT="106569" marB="106569" anchor="b">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2806780020"/>
                  </a:ext>
                </a:extLst>
              </a:tr>
              <a:tr h="620467">
                <a:tc>
                  <a:txBody>
                    <a:bodyPr/>
                    <a:lstStyle/>
                    <a:p>
                      <a:pPr algn="l" fontAlgn="b"/>
                      <a:r>
                        <a:rPr lang="en-US" sz="1200" b="0" i="0" u="none" strike="noStrike">
                          <a:solidFill>
                            <a:schemeClr val="tx1">
                              <a:lumMod val="85000"/>
                              <a:lumOff val="15000"/>
                            </a:schemeClr>
                          </a:solidFill>
                          <a:effectLst/>
                          <a:latin typeface="Aptos Narrow" panose="020B0004020202020204" pitchFamily="34" charset="0"/>
                        </a:rPr>
                        <a:t>Decision Tree (Depth 4, Leaf 3, Split 6)</a:t>
                      </a:r>
                    </a:p>
                  </a:txBody>
                  <a:tcPr marL="177614" marR="106569" marT="106569" marB="106569" anchor="b">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b"/>
                      <a:r>
                        <a:rPr lang="en-US" sz="1200" b="0" i="0" u="none" strike="noStrike">
                          <a:solidFill>
                            <a:schemeClr val="tx1">
                              <a:lumMod val="85000"/>
                              <a:lumOff val="15000"/>
                            </a:schemeClr>
                          </a:solidFill>
                          <a:effectLst/>
                          <a:latin typeface="Aptos Narrow" panose="020B0004020202020204" pitchFamily="34" charset="0"/>
                        </a:rPr>
                        <a:t>79%</a:t>
                      </a:r>
                    </a:p>
                  </a:txBody>
                  <a:tcPr marL="177614" marR="106569" marT="106569" marB="106569"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b"/>
                      <a:r>
                        <a:rPr lang="en-US" sz="1200" b="0" i="0" u="none" strike="noStrike">
                          <a:solidFill>
                            <a:schemeClr val="tx1">
                              <a:lumMod val="85000"/>
                              <a:lumOff val="15000"/>
                            </a:schemeClr>
                          </a:solidFill>
                          <a:effectLst/>
                          <a:latin typeface="Aptos Narrow" panose="020B0004020202020204" pitchFamily="34" charset="0"/>
                        </a:rPr>
                        <a:t>68%</a:t>
                      </a:r>
                    </a:p>
                  </a:txBody>
                  <a:tcPr marL="177614" marR="106569" marT="106569" marB="106569"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b"/>
                      <a:r>
                        <a:rPr lang="en-US" sz="1200" b="0" i="0" u="none" strike="noStrike">
                          <a:solidFill>
                            <a:schemeClr val="tx1">
                              <a:lumMod val="85000"/>
                              <a:lumOff val="15000"/>
                            </a:schemeClr>
                          </a:solidFill>
                          <a:effectLst/>
                          <a:latin typeface="Aptos Narrow" panose="020B0004020202020204" pitchFamily="34" charset="0"/>
                        </a:rPr>
                        <a:t>0.2935</a:t>
                      </a:r>
                    </a:p>
                  </a:txBody>
                  <a:tcPr marL="177614" marR="106569" marT="106569" marB="106569"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b"/>
                      <a:r>
                        <a:rPr lang="en-US" sz="1200" b="0" i="0" u="none" strike="noStrike">
                          <a:solidFill>
                            <a:schemeClr val="tx1">
                              <a:lumMod val="85000"/>
                              <a:lumOff val="15000"/>
                            </a:schemeClr>
                          </a:solidFill>
                          <a:effectLst/>
                          <a:latin typeface="Aptos Narrow" panose="020B0004020202020204" pitchFamily="34" charset="0"/>
                        </a:rPr>
                        <a:t>0.3644</a:t>
                      </a:r>
                    </a:p>
                  </a:txBody>
                  <a:tcPr marL="177614" marR="106569" marT="106569" marB="106569"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b"/>
                      <a:r>
                        <a:rPr lang="en-US" sz="1200" b="0" i="0" u="none" strike="noStrike">
                          <a:solidFill>
                            <a:schemeClr val="tx1">
                              <a:lumMod val="85000"/>
                              <a:lumOff val="15000"/>
                            </a:schemeClr>
                          </a:solidFill>
                          <a:effectLst/>
                          <a:latin typeface="Aptos Narrow" panose="020B0004020202020204" pitchFamily="34" charset="0"/>
                        </a:rPr>
                        <a:t>0.7978</a:t>
                      </a:r>
                    </a:p>
                  </a:txBody>
                  <a:tcPr marL="177614" marR="106569" marT="106569" marB="106569"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b"/>
                      <a:r>
                        <a:rPr lang="en-US" sz="1200" b="0" i="0" u="none" strike="noStrike">
                          <a:solidFill>
                            <a:schemeClr val="tx1">
                              <a:lumMod val="85000"/>
                              <a:lumOff val="15000"/>
                            </a:schemeClr>
                          </a:solidFill>
                          <a:effectLst/>
                          <a:latin typeface="Aptos Narrow" panose="020B0004020202020204" pitchFamily="34" charset="0"/>
                        </a:rPr>
                        <a:t>0.6364</a:t>
                      </a:r>
                    </a:p>
                  </a:txBody>
                  <a:tcPr marL="177614" marR="106569" marT="106569" marB="106569"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b"/>
                      <a:r>
                        <a:rPr lang="en-US" sz="1200" b="0" i="0" u="none" strike="noStrike">
                          <a:solidFill>
                            <a:schemeClr val="tx1">
                              <a:lumMod val="85000"/>
                              <a:lumOff val="15000"/>
                            </a:schemeClr>
                          </a:solidFill>
                          <a:effectLst/>
                          <a:latin typeface="Aptos Narrow" panose="020B0004020202020204" pitchFamily="34" charset="0"/>
                        </a:rPr>
                        <a:t>21.3</a:t>
                      </a:r>
                    </a:p>
                  </a:txBody>
                  <a:tcPr marL="177614" marR="106569" marT="106569" marB="106569"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b"/>
                      <a:r>
                        <a:rPr lang="en-US" sz="1200" b="0" i="0" u="none" strike="noStrike">
                          <a:solidFill>
                            <a:schemeClr val="tx1">
                              <a:lumMod val="85000"/>
                              <a:lumOff val="15000"/>
                            </a:schemeClr>
                          </a:solidFill>
                          <a:effectLst/>
                          <a:latin typeface="Aptos Narrow" panose="020B0004020202020204" pitchFamily="34" charset="0"/>
                        </a:rPr>
                        <a:t>32</a:t>
                      </a:r>
                    </a:p>
                  </a:txBody>
                  <a:tcPr marL="177614" marR="106569" marT="106569" marB="106569" anchor="b">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102262237"/>
                  </a:ext>
                </a:extLst>
              </a:tr>
              <a:tr h="620467">
                <a:tc>
                  <a:txBody>
                    <a:bodyPr/>
                    <a:lstStyle/>
                    <a:p>
                      <a:pPr algn="l" fontAlgn="b"/>
                      <a:r>
                        <a:rPr lang="en-US" sz="1200" b="0" i="0" u="none" strike="noStrike">
                          <a:solidFill>
                            <a:schemeClr val="tx1">
                              <a:lumMod val="85000"/>
                              <a:lumOff val="15000"/>
                            </a:schemeClr>
                          </a:solidFill>
                          <a:effectLst/>
                          <a:latin typeface="Aptos Narrow" panose="020B0004020202020204" pitchFamily="34" charset="0"/>
                        </a:rPr>
                        <a:t>Random Forest (Tree 10, Leaf 30, Split 60)</a:t>
                      </a:r>
                    </a:p>
                  </a:txBody>
                  <a:tcPr marL="177614" marR="106569" marT="106569" marB="106569" anchor="b">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b"/>
                      <a:r>
                        <a:rPr lang="en-US" sz="1200" b="0" i="0" u="none" strike="noStrike">
                          <a:solidFill>
                            <a:schemeClr val="tx1">
                              <a:lumMod val="85000"/>
                              <a:lumOff val="15000"/>
                            </a:schemeClr>
                          </a:solidFill>
                          <a:effectLst/>
                          <a:latin typeface="Aptos Narrow" panose="020B0004020202020204" pitchFamily="34" charset="0"/>
                        </a:rPr>
                        <a:t>74%</a:t>
                      </a:r>
                    </a:p>
                  </a:txBody>
                  <a:tcPr marL="177614" marR="106569" marT="106569" marB="106569"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b"/>
                      <a:r>
                        <a:rPr lang="en-US" sz="1200" b="0" i="0" u="none" strike="noStrike">
                          <a:solidFill>
                            <a:schemeClr val="tx1">
                              <a:lumMod val="85000"/>
                              <a:lumOff val="15000"/>
                            </a:schemeClr>
                          </a:solidFill>
                          <a:effectLst/>
                          <a:latin typeface="Aptos Narrow" panose="020B0004020202020204" pitchFamily="34" charset="0"/>
                        </a:rPr>
                        <a:t>80%</a:t>
                      </a:r>
                    </a:p>
                  </a:txBody>
                  <a:tcPr marL="177614" marR="106569" marT="106569" marB="106569"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b"/>
                      <a:r>
                        <a:rPr lang="en-US" sz="1200" b="0" i="0" u="none" strike="noStrike">
                          <a:solidFill>
                            <a:schemeClr val="tx1">
                              <a:lumMod val="85000"/>
                              <a:lumOff val="15000"/>
                            </a:schemeClr>
                          </a:solidFill>
                          <a:effectLst/>
                          <a:latin typeface="Aptos Narrow" panose="020B0004020202020204" pitchFamily="34" charset="0"/>
                        </a:rPr>
                        <a:t>0.3582</a:t>
                      </a:r>
                    </a:p>
                  </a:txBody>
                  <a:tcPr marL="177614" marR="106569" marT="106569" marB="106569"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b"/>
                      <a:r>
                        <a:rPr lang="en-US" sz="1200" b="0" i="0" u="none" strike="noStrike">
                          <a:solidFill>
                            <a:schemeClr val="tx1">
                              <a:lumMod val="85000"/>
                              <a:lumOff val="15000"/>
                            </a:schemeClr>
                          </a:solidFill>
                          <a:effectLst/>
                          <a:latin typeface="Aptos Narrow" panose="020B0004020202020204" pitchFamily="34" charset="0"/>
                        </a:rPr>
                        <a:t>0.3651</a:t>
                      </a:r>
                    </a:p>
                  </a:txBody>
                  <a:tcPr marL="177614" marR="106569" marT="106569" marB="106569"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b"/>
                      <a:r>
                        <a:rPr lang="en-US" sz="1200" b="0" i="0" u="none" strike="noStrike">
                          <a:solidFill>
                            <a:schemeClr val="tx1">
                              <a:lumMod val="85000"/>
                              <a:lumOff val="15000"/>
                            </a:schemeClr>
                          </a:solidFill>
                          <a:effectLst/>
                          <a:latin typeface="Aptos Narrow" panose="020B0004020202020204" pitchFamily="34" charset="0"/>
                        </a:rPr>
                        <a:t>0.7405</a:t>
                      </a:r>
                    </a:p>
                  </a:txBody>
                  <a:tcPr marL="177614" marR="106569" marT="106569" marB="106569"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b"/>
                      <a:r>
                        <a:rPr lang="en-US" sz="1200" b="0" i="0" u="none" strike="noStrike">
                          <a:solidFill>
                            <a:schemeClr val="tx1">
                              <a:lumMod val="85000"/>
                              <a:lumOff val="15000"/>
                            </a:schemeClr>
                          </a:solidFill>
                          <a:effectLst/>
                          <a:latin typeface="Aptos Narrow" panose="020B0004020202020204" pitchFamily="34" charset="0"/>
                        </a:rPr>
                        <a:t>0.7059</a:t>
                      </a:r>
                    </a:p>
                  </a:txBody>
                  <a:tcPr marL="177614" marR="106569" marT="106569" marB="106569"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b"/>
                      <a:r>
                        <a:rPr lang="en-US" sz="1200" b="0" i="0" u="none" strike="noStrike">
                          <a:solidFill>
                            <a:schemeClr val="tx1">
                              <a:lumMod val="85000"/>
                              <a:lumOff val="15000"/>
                            </a:schemeClr>
                          </a:solidFill>
                          <a:effectLst/>
                          <a:latin typeface="Aptos Narrow" panose="020B0004020202020204" pitchFamily="34" charset="0"/>
                        </a:rPr>
                        <a:t>25.6</a:t>
                      </a:r>
                    </a:p>
                  </a:txBody>
                  <a:tcPr marL="177614" marR="106569" marT="106569" marB="106569"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fontAlgn="b"/>
                      <a:r>
                        <a:rPr lang="en-US" sz="1200" b="0" i="0" u="none" strike="noStrike">
                          <a:solidFill>
                            <a:schemeClr val="tx1">
                              <a:lumMod val="85000"/>
                              <a:lumOff val="15000"/>
                            </a:schemeClr>
                          </a:solidFill>
                          <a:effectLst/>
                          <a:latin typeface="Aptos Narrow" panose="020B0004020202020204" pitchFamily="34" charset="0"/>
                        </a:rPr>
                        <a:t>20</a:t>
                      </a:r>
                    </a:p>
                  </a:txBody>
                  <a:tcPr marL="177614" marR="106569" marT="106569" marB="106569" anchor="b">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3628386451"/>
                  </a:ext>
                </a:extLst>
              </a:tr>
              <a:tr h="431012">
                <a:tc>
                  <a:txBody>
                    <a:bodyPr/>
                    <a:lstStyle/>
                    <a:p>
                      <a:pPr algn="l" fontAlgn="b"/>
                      <a:r>
                        <a:rPr lang="en-US" sz="1200" b="0" i="0" u="none" strike="noStrike">
                          <a:solidFill>
                            <a:schemeClr val="tx1">
                              <a:lumMod val="85000"/>
                              <a:lumOff val="15000"/>
                            </a:schemeClr>
                          </a:solidFill>
                          <a:effectLst/>
                          <a:latin typeface="Aptos Narrow" panose="020B0004020202020204" pitchFamily="34" charset="0"/>
                        </a:rPr>
                        <a:t>Logistic Regression</a:t>
                      </a:r>
                    </a:p>
                  </a:txBody>
                  <a:tcPr marL="177614" marR="106569" marT="106569" marB="106569" anchor="b">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b"/>
                      <a:r>
                        <a:rPr lang="en-US" sz="1200" b="0" i="0" u="none" strike="noStrike">
                          <a:solidFill>
                            <a:schemeClr val="tx1">
                              <a:lumMod val="85000"/>
                              <a:lumOff val="15000"/>
                            </a:schemeClr>
                          </a:solidFill>
                          <a:effectLst/>
                          <a:latin typeface="Aptos Narrow" panose="020B0004020202020204" pitchFamily="34" charset="0"/>
                        </a:rPr>
                        <a:t>69%</a:t>
                      </a:r>
                    </a:p>
                  </a:txBody>
                  <a:tcPr marL="177614" marR="106569" marT="106569" marB="106569"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b"/>
                      <a:r>
                        <a:rPr lang="en-US" sz="1200" b="0" i="0" u="none" strike="noStrike">
                          <a:solidFill>
                            <a:schemeClr val="tx1">
                              <a:lumMod val="85000"/>
                              <a:lumOff val="15000"/>
                            </a:schemeClr>
                          </a:solidFill>
                          <a:effectLst/>
                          <a:latin typeface="Aptos Narrow" panose="020B0004020202020204" pitchFamily="34" charset="0"/>
                        </a:rPr>
                        <a:t>52%</a:t>
                      </a:r>
                    </a:p>
                  </a:txBody>
                  <a:tcPr marL="177614" marR="106569" marT="106569" marB="106569"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b"/>
                      <a:r>
                        <a:rPr lang="en-US" sz="1200" b="0" i="0" u="none" strike="noStrike">
                          <a:solidFill>
                            <a:schemeClr val="tx1">
                              <a:lumMod val="85000"/>
                              <a:lumOff val="15000"/>
                            </a:schemeClr>
                          </a:solidFill>
                          <a:effectLst/>
                          <a:latin typeface="Aptos Narrow" panose="020B0004020202020204" pitchFamily="34" charset="0"/>
                        </a:rPr>
                        <a:t>0.4275</a:t>
                      </a:r>
                    </a:p>
                  </a:txBody>
                  <a:tcPr marL="177614" marR="106569" marT="106569" marB="106569"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b"/>
                      <a:r>
                        <a:rPr lang="en-US" sz="1200" b="0" i="0" u="none" strike="noStrike">
                          <a:solidFill>
                            <a:schemeClr val="tx1">
                              <a:lumMod val="85000"/>
                              <a:lumOff val="15000"/>
                            </a:schemeClr>
                          </a:solidFill>
                          <a:effectLst/>
                          <a:latin typeface="Aptos Narrow" panose="020B0004020202020204" pitchFamily="34" charset="0"/>
                        </a:rPr>
                        <a:t>0.4628</a:t>
                      </a:r>
                    </a:p>
                  </a:txBody>
                  <a:tcPr marL="177614" marR="106569" marT="106569" marB="106569"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b"/>
                      <a:r>
                        <a:rPr lang="en-US" sz="1200" b="0" i="0" u="none" strike="noStrike">
                          <a:solidFill>
                            <a:schemeClr val="tx1">
                              <a:lumMod val="85000"/>
                              <a:lumOff val="15000"/>
                            </a:schemeClr>
                          </a:solidFill>
                          <a:effectLst/>
                          <a:latin typeface="Aptos Narrow" panose="020B0004020202020204" pitchFamily="34" charset="0"/>
                        </a:rPr>
                        <a:t>0.7109</a:t>
                      </a:r>
                    </a:p>
                  </a:txBody>
                  <a:tcPr marL="177614" marR="106569" marT="106569" marB="106569"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b"/>
                      <a:r>
                        <a:rPr lang="en-US" sz="1200" b="0" i="0" u="none" strike="noStrike">
                          <a:solidFill>
                            <a:schemeClr val="tx1">
                              <a:lumMod val="85000"/>
                              <a:lumOff val="15000"/>
                            </a:schemeClr>
                          </a:solidFill>
                          <a:effectLst/>
                          <a:latin typeface="Aptos Narrow" panose="020B0004020202020204" pitchFamily="34" charset="0"/>
                        </a:rPr>
                        <a:t>0.5714</a:t>
                      </a:r>
                    </a:p>
                  </a:txBody>
                  <a:tcPr marL="177614" marR="106569" marT="106569" marB="106569"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b"/>
                      <a:r>
                        <a:rPr lang="en-US" sz="1200" b="0" i="0" u="none" strike="noStrike">
                          <a:solidFill>
                            <a:schemeClr val="tx1">
                              <a:lumMod val="85000"/>
                              <a:lumOff val="15000"/>
                            </a:schemeClr>
                          </a:solidFill>
                          <a:effectLst/>
                          <a:latin typeface="Aptos Narrow" panose="020B0004020202020204" pitchFamily="34" charset="0"/>
                        </a:rPr>
                        <a:t>31.4</a:t>
                      </a:r>
                    </a:p>
                  </a:txBody>
                  <a:tcPr marL="177614" marR="106569" marT="106569" marB="106569"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fontAlgn="b"/>
                      <a:r>
                        <a:rPr lang="en-US" sz="1200" b="0" i="0" u="none" strike="noStrike">
                          <a:solidFill>
                            <a:schemeClr val="tx1">
                              <a:lumMod val="85000"/>
                              <a:lumOff val="15000"/>
                            </a:schemeClr>
                          </a:solidFill>
                          <a:effectLst/>
                          <a:latin typeface="Aptos Narrow" panose="020B0004020202020204" pitchFamily="34" charset="0"/>
                        </a:rPr>
                        <a:t>48</a:t>
                      </a:r>
                    </a:p>
                  </a:txBody>
                  <a:tcPr marL="177614" marR="106569" marT="106569" marB="106569" anchor="b">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761454685"/>
                  </a:ext>
                </a:extLst>
              </a:tr>
              <a:tr h="431012">
                <a:tc>
                  <a:txBody>
                    <a:bodyPr/>
                    <a:lstStyle/>
                    <a:p>
                      <a:pPr algn="l" fontAlgn="b"/>
                      <a:r>
                        <a:rPr lang="en-US" sz="1200" b="0" i="0" u="none" strike="noStrike">
                          <a:solidFill>
                            <a:schemeClr val="tx1">
                              <a:lumMod val="85000"/>
                              <a:lumOff val="15000"/>
                            </a:schemeClr>
                          </a:solidFill>
                          <a:effectLst/>
                          <a:latin typeface="Aptos Narrow" panose="020B0004020202020204" pitchFamily="34" charset="0"/>
                        </a:rPr>
                        <a:t>Neural Network (6,6)</a:t>
                      </a:r>
                    </a:p>
                  </a:txBody>
                  <a:tcPr marL="177614" marR="106569" marT="106569" marB="106569" anchor="b">
                    <a:lnL w="12700" cmpd="sng">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r" fontAlgn="b"/>
                      <a:r>
                        <a:rPr lang="en-US" sz="1200" b="0" i="0" u="none" strike="noStrike">
                          <a:solidFill>
                            <a:schemeClr val="tx1">
                              <a:lumMod val="85000"/>
                              <a:lumOff val="15000"/>
                            </a:schemeClr>
                          </a:solidFill>
                          <a:effectLst/>
                          <a:latin typeface="Aptos Narrow" panose="020B0004020202020204" pitchFamily="34" charset="0"/>
                        </a:rPr>
                        <a:t>49%</a:t>
                      </a:r>
                    </a:p>
                  </a:txBody>
                  <a:tcPr marL="177614" marR="106569" marT="106569" marB="106569"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r" fontAlgn="b"/>
                      <a:r>
                        <a:rPr lang="en-US" sz="1200" b="0" i="0" u="none" strike="noStrike">
                          <a:solidFill>
                            <a:schemeClr val="tx1">
                              <a:lumMod val="85000"/>
                              <a:lumOff val="15000"/>
                            </a:schemeClr>
                          </a:solidFill>
                          <a:effectLst/>
                          <a:latin typeface="Aptos Narrow" panose="020B0004020202020204" pitchFamily="34" charset="0"/>
                        </a:rPr>
                        <a:t>44%</a:t>
                      </a:r>
                    </a:p>
                  </a:txBody>
                  <a:tcPr marL="177614" marR="106569" marT="106569" marB="106569"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r" fontAlgn="b"/>
                      <a:r>
                        <a:rPr lang="en-US" sz="1200" b="0" i="0" u="none" strike="noStrike">
                          <a:solidFill>
                            <a:schemeClr val="tx1">
                              <a:lumMod val="85000"/>
                              <a:lumOff val="15000"/>
                            </a:schemeClr>
                          </a:solidFill>
                          <a:effectLst/>
                          <a:latin typeface="Aptos Narrow" panose="020B0004020202020204" pitchFamily="34" charset="0"/>
                        </a:rPr>
                        <a:t>0.4917</a:t>
                      </a:r>
                    </a:p>
                  </a:txBody>
                  <a:tcPr marL="177614" marR="106569" marT="106569" marB="106569"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r" fontAlgn="b"/>
                      <a:r>
                        <a:rPr lang="en-US" sz="1200" b="0" i="0" u="none" strike="noStrike">
                          <a:solidFill>
                            <a:schemeClr val="tx1">
                              <a:lumMod val="85000"/>
                              <a:lumOff val="15000"/>
                            </a:schemeClr>
                          </a:solidFill>
                          <a:effectLst/>
                          <a:latin typeface="Aptos Narrow" panose="020B0004020202020204" pitchFamily="34" charset="0"/>
                        </a:rPr>
                        <a:t>0.4835</a:t>
                      </a:r>
                    </a:p>
                  </a:txBody>
                  <a:tcPr marL="177614" marR="106569" marT="106569" marB="106569"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r" fontAlgn="b"/>
                      <a:r>
                        <a:rPr lang="en-US" sz="1200" b="0" i="0" u="none" strike="noStrike">
                          <a:solidFill>
                            <a:schemeClr val="tx1">
                              <a:lumMod val="85000"/>
                              <a:lumOff val="15000"/>
                            </a:schemeClr>
                          </a:solidFill>
                          <a:effectLst/>
                          <a:latin typeface="Aptos Narrow" panose="020B0004020202020204" pitchFamily="34" charset="0"/>
                        </a:rPr>
                        <a:t>0.6036</a:t>
                      </a:r>
                    </a:p>
                  </a:txBody>
                  <a:tcPr marL="177614" marR="106569" marT="106569" marB="106569"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r" fontAlgn="b"/>
                      <a:r>
                        <a:rPr lang="en-US" sz="1200" b="0" i="0" u="none" strike="noStrike" dirty="0">
                          <a:solidFill>
                            <a:schemeClr val="tx1">
                              <a:lumMod val="85000"/>
                              <a:lumOff val="15000"/>
                            </a:schemeClr>
                          </a:solidFill>
                          <a:effectLst/>
                          <a:latin typeface="Aptos Narrow" panose="020B0004020202020204" pitchFamily="34" charset="0"/>
                        </a:rPr>
                        <a:t>0.5</a:t>
                      </a:r>
                    </a:p>
                  </a:txBody>
                  <a:tcPr marL="177614" marR="106569" marT="106569" marB="106569"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r" fontAlgn="b"/>
                      <a:r>
                        <a:rPr lang="en-US" sz="1200" b="0" i="0" u="none" strike="noStrike">
                          <a:solidFill>
                            <a:schemeClr val="tx1">
                              <a:lumMod val="85000"/>
                              <a:lumOff val="15000"/>
                            </a:schemeClr>
                          </a:solidFill>
                          <a:effectLst/>
                          <a:latin typeface="Aptos Narrow" panose="020B0004020202020204" pitchFamily="34" charset="0"/>
                        </a:rPr>
                        <a:t>50.7</a:t>
                      </a:r>
                    </a:p>
                  </a:txBody>
                  <a:tcPr marL="177614" marR="106569" marT="106569" marB="106569" anchor="b">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r" fontAlgn="b"/>
                      <a:r>
                        <a:rPr lang="en-US" sz="1200" b="0" i="0" u="none" strike="noStrike" dirty="0">
                          <a:solidFill>
                            <a:schemeClr val="tx1">
                              <a:lumMod val="85000"/>
                              <a:lumOff val="15000"/>
                            </a:schemeClr>
                          </a:solidFill>
                          <a:effectLst/>
                          <a:latin typeface="Aptos Narrow" panose="020B0004020202020204" pitchFamily="34" charset="0"/>
                        </a:rPr>
                        <a:t>56</a:t>
                      </a:r>
                    </a:p>
                  </a:txBody>
                  <a:tcPr marL="177614" marR="106569" marT="106569" marB="106569" anchor="b">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val="1300298729"/>
                  </a:ext>
                </a:extLst>
              </a:tr>
            </a:tbl>
          </a:graphicData>
        </a:graphic>
      </p:graphicFrame>
    </p:spTree>
    <p:extLst>
      <p:ext uri="{BB962C8B-B14F-4D97-AF65-F5344CB8AC3E}">
        <p14:creationId xmlns:p14="http://schemas.microsoft.com/office/powerpoint/2010/main" val="1288713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webextension1.xml><?xml version="1.0" encoding="utf-8"?>
<we:webextension xmlns:we="http://schemas.microsoft.com/office/webextensions/webextension/2010/11" id="{B5793DAC-2396-42D4-B4FB-328BA8EA6C59}">
  <we:reference id="wa200003233" version="2.0.0.3" store="en-US" storeType="OMEX"/>
  <we:alternateReferences>
    <we:reference id="WA200003233" version="2.0.0.3" store="WA200003233" storeType="OMEX"/>
  </we:alternateReferences>
  <we:properties>
    <we:property name="artifactViewState" value="&quot;live&quot;"/>
    <we:property name="backgroundColor" value="&quot;#3A3A3A&quot;"/>
    <we:property name="bookmark" value="&quot;H4sIAAAAAAAAA+1ZXY/TOhD9K1WkK14q5DTOF29LgeUB7la31fKAqtXEnoRAGke2s9C76n9nnJQFlqDC0oUWePSMPZ5zZnxit1eeLE1TwfpfWKH3wHuo1JsV6Dcj3xt7dW9DwThkMaYZT9JIxsiZ86rGlqo23oMrz4Iu0J6XpoXKBSLjy+XYg6qaQeFGOVQGx16D2qgaqvJ/7CeTy+oWN2MP3zWV0uBCzi1YdGEvaTqNKQX/fkA7grDlJc5R2N4qAw5cTLiPvmAhZ1E4cdNMP6HLbHCKC91tP1W1hbKmbZwNeRzmkxBDn4d+FNDUMHb2vKzsdkq2fvyu0YSOMK8bR86JvIRaoPQ6CBpNn/GVd1IUGguw2+Hjz5xTVbWrAftctVrgf5h3rtqWdu32qKqLBcLKXDhqjLchvmZaEZu9uzM8aestL8wNX6m3U41EpHSGJVlMWRfVlvePFCx6GAK0g6Cy10Seg0oLlJaoH647tI9K/YH2yfhG0r8UKUEjUyog4oFIkjRgkzjkaZCHx1C6xfTpH1O8Qax9+SBK8xh8lqWx8BFpmOS3L99zBNNq3FfPkQqRiI1UPnpydvHPyJDYjZxQ1YW3l1q5IKQ7UgRxmmGMMZ8Ai0R0DP07Xfwx7TsEte/ePBS5xIylPJCcpVTBgB9D8WYn893VG19nPCVToXQpqIQ3k96vUDjXwNka7yZvr3nMSUdo+S062mrEFTQ3m7q/v9AOrz+5oZxq1TZdZ9wJictOXwI/YHkcZVIAywRLMsmPQl9mZ/Pfrkf3+3maKWP6EBczpOV0oS3wVh+mqjXUCyh7nqavQNvDV+XhBtksv3LYtv2xvuvzRl9ykHnCWMwghUmMQbT7KXEMzfvzKvtd5/4A8v2GV9hB5Ts/Oz2yjF+U9ZFlvDjbw/W4Kmuc3hBntcrU9yi0/+sU+hDlOcz8LIolx8BnLJTClyI7fHne2SmmKgXqz1rCW6EuuruGBAsdnKbfqcTer2Tnxg7tlfesJAb62OdQtS7svUe0Qqq39T1K6vrJPlS/boW56+oJRJYkEfjgS8gAWQo/cJnda6Kn7hfTv5X7gpDtsQvSXMpUIguTMMlCIaU8kMLd/q3325bumpJll8BmGKFqrWlA4AxqHEBKCKGWKHeg7f4fuAa62bwHnKAUApcYAAA=&quot;"/>
    <we:property name="creatorSessionId" value="&quot;840ddb36-530e-4575-8e9f-c6fb4ff19258&quot;"/>
    <we:property name="creatorTenantId" value="&quot;68f381e3-46da-47b9-ba57-6f322b8f0da1&quot;"/>
    <we:property name="creatorUserId" value="&quot;10032002983BD1E7&quot;"/>
    <we:property name="datasetId" value="&quot;50c707dc-7191-4162-8bc4-5281531680a5&quot;"/>
    <we:property name="design" value="{&quot;border&quot;:{&quot;isActive&quot;:true,&quot;color&quot;:&quot;#808080&quot;,&quot;width&quot;:1,&quot;transparency&quot;:0,&quot;dash&quot;:&quot;solid&quot;}}"/>
    <we:property name="embedUrl" value="&quot;/reportEmbed?reportId=05e194fa-49e9-406c-a4aa-8f3846afffdf&amp;config=eyJjbHVzdGVyVXJsIjoiaHR0cHM6Ly9XQUJJLVVTLU5PUlRILUNFTlRSQUwtRy1QUklNQVJZLXJlZGlyZWN0LmFuYWx5c2lzLndpbmRvd3MubmV0IiwiZW1iZWRGZWF0dXJlcyI6eyJ1c2FnZU1ldHJpY3NWTmV4dCI6dHJ1ZX19&amp;disableSensitivityBanner=true&quot;"/>
    <we:property name="initialStateBookmark" value="&quot;H4sIAAAAAAAAA+1ZW4/TOBT+K1UkxEuFnObOWwnDrMQOrWjFPqxG1Yl9EgJpHDnOQBn1v3PsdGEZggrDdKdlyVN87JzL9/kcX3LtiLJtKti8gDU6j50nUr5dg3o7cp2xU+9ks9nzi+nL56sX04szEstGl7JuncfXjgZVoH5Vth1URgMJ/74cO1BVcyhMK4eqxbHToGplDVX5AfvB1KVVh9uxg++bSiowKhcaNBq1VzSc2mTbfeSRReC6vMIFct1LheeDzye+iy5ngc/CYGKGtf0A69ngEKPamk9lraGsyYyRBV6SC5EIZEEcxFnAhRBGnpeV3g3JNmfvG0XRUcybxqAyFVdQcxSODUFh23t87aSy6tb27ewL+UJ2iuNLzG1XrUu9MWqqarVEWLcrE33rbAmSuZIEmO1eIBBwVvpavksVEkLkG9tekqQt66LaAfo5tmXvX1uVHJWhK3tDuNgo1kh0WXRAgw2m6U2V2PdLYbvRxnrt/FlS/L3uV1B1Ru3Dp/SFkO/qh+QUPZfGtZ4fcvvNvxiwX7TWymEgIdPUwxFZHIfggisgA2QJhEdC3rnJn9/UfQVIT1yQuVkYCR89l7FAcFfwbC9xKYFYSFVyCu2g3Nmu3+QNINKzFyUZiDxmLGKQwCRCL4yOn73x/gowLQqFBehd8+yAtd0KnnX1blljR+7v9MT8XczOT8zjv8r6xDxezvY7vLdkVrQTS6uupcKBoncvletMpq9B6S8qKWmSSqB6srFl5Wmp/tkTuuMb4dxrHm8vv1GcdxVwc+jy7Lkey6MwExxYxlmcCf8ndkX/HZbz2eKHyuIprCgXtGHtFN4VQrJtexWrOdLndJApbrXL5Dcy7geSbXJ/yTY8Qe493/KA5wIzlvie8FkSYeT5J5Fv018u3Y7k/K0V4hqamxk1OEvPleyaQ0/RIJ8I7tG+HWl2+hNgIT+JJSFd3sEWg4MSx1/chkLdnfTCJI/AZVkScReRmnF+e/LudkWaXtFhtcCRzEfPZqsHo1aDGpkbvbq41br0FVVGScIh9D0ex4nHJlHgJ14enMLsXaZ//G+m72Cs/fxFP6L6E2Dg+oEbemEwCfZfFxwBfd9x5v1FyBuI1C4cRjp0lSU73TbAcQ41DlxpEWFQCxS7929da9n/A441QpiVWbXvHsz8Nfh0A7bdfgQCoqgpwBgAAA==&quot;"/>
    <we:property name="isFiltersActionButtonVisible" value="true"/>
    <we:property name="isFooterCollapsed" value="true"/>
    <we:property name="isVisualContainerHeaderHidden" value="false"/>
    <we:property name="pageDisplayName" value="&quot;Offensive Stats&quot;"/>
    <we:property name="pptInsertionSessionID" value="&quot;71F3BB41-F448-4B58-BF70-6832009E7EAA&quot;"/>
    <we:property name="reportEmbeddedTime" value="&quot;2025-02-19T23:40:26.685Z&quot;"/>
    <we:property name="reportName" value="&quot;Capstone_visuals&quot;"/>
    <we:property name="reportState" value="&quot;CONNECTED&quot;"/>
    <we:property name="reportUrl" value="&quot;/links/YTbIgRuoMz?ctid=68f381e3-46da-47b9-ba57-6f322b8f0da1&amp;pbi_source=linkShare&quot;"/>
    <we:property name="snapshot" value="&quot;data:image/png;base64,iVBORw0KGgoAAAANSUhEUgAABCkAAAGuCAYAAAC9e1ygAAAAAXNSR0IArs4c6QAAIABJREFUeF7svQ18VNWd//+BPEBCeDKRGgwStUZ3BdsaRUPaUrQEd3noz0IXgZcLWIu1hqwFqiHUH/KzBrSAbky1UCvQLqCV/K2AraDVsi3SasOq4K6ESkPBoMCowJCQgcB/z32YuXfmzsw9d+5knj7zevkyJOfcc877nDsz532/55weI0eOPA++SIAESIAESIAESIAESIAESIAESIAESCCIwO3Tp+KX6zZ0G5celBTdxpoFkQAJkAAJkAAJkAAJkAAJkAAJkEBKEaCkSKnuYmVJgARIgARIgARIgARIgARIgARIIH0JUFKkb9+yZSRAAiRAAiRAAiRAAiRAAiRAAiSQUgQoKVKqu1hZEiABEiABEiABEiABEiABEiABEkhfApQU6du3adqyfKzb8QpKg1t3YDMqpy1N0zazWSSQTgRqsW7HBMM93IrNldPBuzed+phtIYEAgdr1OzBhqP5vL5obxqLmORIiARIgARIggfAEKCk4OlKWwNQntmL84bGYXp+yTWDFSSDDCAhBMRoe4ySlbh12jPKgcWwNum8P5wzDzuaSQKIIzGnEjopDgYcIUxqw9Q5gDe/3RPUIyyUBEiCBlCBASZES3cRKWhEwSQox0RmnxVfoURXiy1BNOQq0zK0vVWJ6fS3WbR0OoBSlBYB3VyNeL6xWn/KIfC8ONuTx4s3Hx+L7z5M/CZCAGwTEPTsTazB2jrWOMD1x9TajcexOVGwdj0JPKUq1e7TRMxrV14qbV/y9Bhus7n03KstrkAAJxE5g4kPYek9/Sykh3g+UexnqZ7F4XzD+DtCirEyf5XokhjEiS/vd5euwdVQRCgrM14y9EbwCCZAACZBAdxOgpOhu4izPNQIBSSG+rAzHbi1kXJ8IrTk8FKhfqj6dFROZYbtROQ2GJ7nqlxzo8mLHcLTvKkI+ozNc6yNeiASMBISEGL5HyELxW+MkQ0xGdgN1S7FU+dtUNGydCTyzBrijGoXbRR7xu2pc2SImM9D+/joKa8z3/pijT+CO/7eF4EmABJKFgJVkgDmiQn1vaMRuAEvrVYmpv19sKQ6NmhR/G+1RxQb06IzthajWo7K0380dW4P3koUD60ECJEACJGCbACWFbVRMmGwE/JLiA3PEhFJPJZrigDKpKddDKZTfAeu2DsYWJdTUKDfEBGg82sbuxnD/enlGUiRbn7M+qU3AOpJCv/emY6kxKgLi6aiQFOK+FHtW6OJCXc9eu34rBv99L678SiBaStA59OdfYMrclakNirUngbQloH3uvgRM0KMftbYq0RR/rLCOgDR8Los9Ldq+sRWDX9T3tghcc3TxFi1SS0RNDkY9JUXajiQ2jARIIL0JUFKkd/+mdevCRVLojVYmMfqXGGMkRURJYdjAr24dfn/VO/javz6a1hzZOBLoPgIWe1IoT1kL8XqDB6O/0Yaxyga4xkiKCJLiRXMkRfe1gyWRAAnYIfB/HlqHuwfo4kDk0KTkMx6MDtmbQhUL6kOEQCSFad8p7bN8MyZYRlLMpKSw0y1MQwIkQAJJT4CSIum7iBUMRyDsnhTa+tY1mOlf74oDrWgt9GDL2DaMjyAp8lqK8I/aGlmAkRQcfSTgPoFwp3uY15i3HgCwZw08oyJJirGoudywH83/ToH2bl3C5R7udxqvSAKOCZhP9wDU/aEQtP+E+H0jPKMC0Y+tB1pR5NkC02e5EmElIijC7ElBSeG4n5iRBEiABJKJgFNJkXtZBb5WehK7D/bF8CEn0fzaHnhsNKzHyJEjz9tIxyQkQAIkQAIkQAIkQAIkQAIkQAIkQAIZRsCJpMi9ehLmzp2B8q492Jc7DFec3IYVDzVi55Ho8CgpojNiChIgARIgARIgARIgARIgARIgARLISAKykiL36vGYO3c2Rua2olWc4uh7A2tXrEDTez5b/CgpbGFiIhIgARIgARIgARIgARIgARIgARLIPAIykiL3ivGY+4PZGN3/MPb6inEl9mDNY/XYsMtrGxwlhW1UTEgCJEACJEACJEACJEACJEACJEACmUVASlJcpUmKAkqKzBolbC0JkAAJkAAJkAAJkAAJkAAJkAAJdAMBGUkhqsPlHt3QKSwilMDnPvc5YiEBEkgiAh9//LGt2vDetYWJiUggqQnYvd9FI3jPJ3VXsnIkkBACMu8hCakgC006ArKSQhUV2saZvmbsyy3HFSe3YEX9Km6cmXS9m0YVqqiowJgxY9KoRWwKCaQugV/96ld4//33bTWgvLwc48aNs5WWiUiABJKPQFFREWpqamxXbMiQIZg1a5bt9ExIAiSQ3gTee+89NDU1pXcj2TrXCTiRFIqoGFqOr13eid2tfTG8lEeQut4xvKCZgJAUl19+Of7jP/6DaEiABBJIoLq6Gq+++qqUpLjmmmuwevXqBNaaRZMACTghkJWVhccee0xaUkyfPh1Lly51UiTzkAAJpBGBm266CQMHDqSkSKM+7a6mOJUUTuvHjTOdksvwfJQUGT4A2PykIUBJkTRdwYqQQNwJUFLEHTELIIG0JkBJkdbdG9fGUVLEFS8v7hYBSgq3SPI6JBAbAUqK2PgxNwmkEgFKilTqLdaVBJKPACVF8vVJqtSIkiJVeirD60lJkeEDgM1PGgKUFEnTFawICcSdACVF3BGzABJIawKUFGndvXFtHCVFXPHy4m4RCCspBv8LFtZchF2LG/DbDuBLd8zDl95eDs/oecDy5XjRrQrwOiRAAgoB1yQF712OKBJIegKuSoqgex7XzsR9X3wbr+Bm5XP7mV1Jj4MVJAESkCRASSEJjMn9BCgpOBhSgkA4STHszsX4RuEZ5Bx4Gg8++xFG3F2LEbuW4vDNtUD9UnAv4ZToXlYy4QTykJ/XgfYO64rk5+WhvUP9o1uSgvduwjudFchgAsZ7OhiD8W9uSorgex433I2F176FV/B15XO78c8Z3CFsOgmkGAG77yGUFCnWsUlUXUqKJOoMViU8AWtJcR2qF4/E3pUfofIO4Kc/+hUuoaTgMCIBBwSuw+0/uB4nNj6FF/9mzn7Z+LsxeeBbePSXf3FRUvDeddBJzEICLhG4CP9093QUv/0kntlpNpP5FTNR/cXD+MVTW/ERAPckReg9/xElhUv9ycuQQHcTsP8eQknR3X2TPuVRUqRPX6Z1SywlxVdr8OjNZ7DrvRO45NqrcXxdHf7ry4ykSOuBwMbFj0BeBe6o/iI8BlGhCIrCt9G4difatZJdiaTgvRu/fuSVScAWgUvxjXu+icJdAVGhCIprPdj4k83Yr13DNUlhcc+vzGckha2uYiISSEoC9t5DKCmSsvNSolKUFCnRTaxkqKTIxTd+sBCXvb0OvzkEYPg38e3PvYGNZ0dyuQeHCwk4JWAQFbuvDhUU4rKxSwreu067h/lIwF0CgUnGs5gSIihEWe5Iimx84wcPhHxe3/fm1Vzu4W6H8mok0M0Eor+HUFJ0c5ekUXGUFGnUmenclBBJkfsl3LewHL9Z9DT2KA3/Kr6/9HqcPpiDrL9wT4p0HgtsW5wJKKLiZhQd+Z0pgkIvNWZJkXsN7ls4gvdunLuRlycBewTEJGM6voR38AtDBIWe1xVJkX057ntgdMg9v39LO4YN554U9vqJqUggWQlEfg+hpEjWfkv+elFSJH8fsYYAeAQphwEJJAeBmCVFcjSDtSABErBBwBVJYaMcJiEBEkhPApQU6dmv3dEqSoruoMwyYiZASREzQl6ABFwhQEnhCkZehARSggAlRUp0EytJAklLgJIiabsm6StGSZH0XcQKCgKUFBwHJJAcBCgpkqMfWAsS6A4ClBTdQZllkED6EqCkSN++jXfLKCniTZjXd4WAkBQ33nijK9fiRUiABGIj8Nvf/hbvv/++rYuUl5fjq1/9qq20TEQCJJB8BC699FLU1NTYrtiQIUMwffp0dHZ22s7DhCRAAulL4O9//zuamprSt4FsWVwIUFLEBSsv6jaByy+/3O1L8nokQAIxEPjggw9s5ea9awsTE5FAUhOwe7+LRghJkZubm9TtYeVIgAS6l4DMe0j31oylJSsBSopk7RnWiwRIgARIgARIgARIgARIgARIgAQyjAAlRYZ1OJtLAiRAAiRAAiRAAiRAAiRAAiRAAslKwDVJMbQKtf93BgbvasTin+yEJ0yDe4wcOfJ8ssJgvUiABEiABEiABEiABEiABEiABEiABBJHIDZJkYuyW+di9vVebHvhML52/2wM3bUc8+u34TAlReI6lSWTAAmQAAmQAAmQAAmQAAmQAAmQQCoScCQp8spQNb0Kxfu3oXXYAtSNPon1T+zEld+bSUmRioOAdSYBEiABEiABEiABEiABEiABEiCBZCDgSFJcMQn1P5qNoXuewFrvJMz7KiVFMvQl60ACJEACJEACJEACJEACJEACJEACKU2AkiKlu4+VJwESIAESIAESIAESIAESIAESIIH0IeBIUvQfhvFTqzC4dRv2ls3jco/0GQ5sCQmQAAmQAAmQAAmQAAmQAAmQAAkkjoAjSeGvbi6GTRYbZ/qwRWycOZ97UiSuJ1kyCZAACZAACZAACZAACZAACZAACaQ4gdgkhaHxl43HIu0I0rqG7TyCNMXHBatPAiRAAiRAAiRAAiRAAiRAAiRAAt1OwDVJYbPmPUaOHHneZlomIwESIAESIAESIAESIAESIAESIAESyCAClBQZ1NlsKgmQAAmQAAmQAAmQAAmQAAmQAAkkMwFKimTuHdaNBEiABEiABEiABEiABEiABEiABDKIACVFBnU2m0oCJEACJEACJEACJEACJEACJEACyUyAkiKZe4d1IwESIAESIAESIAESIAESIAESIIEMIkBJkUGdzaaSAAmQAAmQAAmQAAmQAAmQAAmQQDIToKRI5t5h3UiABEiABEiABEiABEiABEiABEgggwhQUmRQZ7OpJEACJEACJEACJEACJEACJEACJJDMBOxJijJU3FKKvhEbchKtL+9ES5TG9hg5cuT5ZAbCupEACZAACZAACZAACZAACZAACZAACSSGgD1JUYt1OyagNGIVW7G5cjqWUlIkpiNZKgmQAAmQAAmQAAmQAAmQAAmQAAmkOgF7kiIokqLyO1h0E7D9oZ/h9wKA8m8fJUWqDwbWnwRIgARIgARIgARIgARIgARIgAQSScCepAiqYd067BiHgJQI/neEBnG5RyJ7m2WTAAmQAAmQAAmQAAmQAAmQAAmQQBIToKRI4s5h1UiABEiABFKXQNm42Zg5fgzKryhCQV6uvyG+421oefsVND25CtsO2Wtf8ZjZmPPN8Nfa/ItV2PJ+5GtNfWIrqq8tUBN5m9E4tgYb7BUPlExFw6pqlPc3ZPA0o/F7Ndhgsw12i2K6biJQUoXZ35uEMV8sQ1FBLnKztHK7fPB5jylj1M648tf2qkmoveebGFk2GIUFhvHu9aCt5Q1sWb0WG3Ydjrlx5fevw7KJpVBKOLAZldOirTSOXKTb14u5gbwACZAACZAAHEmKcbOx6Fqg+aFV2CIYzqrHupuAbbfXYW0Upoyk4KAjARIgARJIcwIVqH5qAaZeUxi5nb427PxZDeavjzRxK8OM5Q9j5o2D1UlZuFeXFy2blqNu2TaEu5pjSSEExZPVKDc0x3dkJ1bNmU9BkaIjueKelVgwZRgKdTERdlx5sOe5JbjrJzsjtLQYVfPrMW9iGQoiXs+Htj+twcJ5a6Push62sMparPvRBJTqN0OsksLt66XoeEjaahvEV988s0jzetqw909bsHbdBjRLiFI35THCiTlNREtJPgBuyOik7UtWjAQkCTiSFJJlGJNTUsQAj1nTkMCsWtQeWYqlL3Vv28rvr0XFuqVolPhgj72G5aitq8Da+sawk6jYy7C6QqLKnYHaOg+W1isul6+MIVCB2vX1mDDUoBS6vPAcOoaTXUDfQaUo1IIZFCRdHmx/ZCLqLN8DijH1iTWB6AclvQ/eI2041gGgoAilg4wX86H1pTpMr7eeUDqSFFaC4tB2NM6rQ1O3vn9kzACKe0Mr6tahfpwWiaCV5hPRDkdOKv8KGaOIPK6sruc90opjXgB5RRg8qCAQpSGCeHY1YuacDQ4+ByzurZgkhdvXi3vXZVABxZj0UAOqb4oiZwURXxu2N9Sg7oVoUTpuyuNiTHpgGWbfUgrjO3BIB9mQx2oe92R0Bg0SNjXNCdiTFHOx+tVwp3u0YvPXt2HwC7NRtn8VJs6LHDtKSZHmA4rNkyMwe9XrmNq1BqPvjhaEJHfdyKnLUb+xAVfsqcG3Hmx288KRr3V9PZ5//ArsufdbWPxW9xWLRJV750q8fhuw5ut3RQ0x60YaLCrOBKY+vhXV1+tfW33w/GkN5pueHBejquZBVE82PMX27MSSifPV0ETDq7hmNdZPKfNHUHj3b8Oqhxejybis46pJqF9cjVEluhRpw/b7voW6HaENlZYUJVOx7InZqBhkCN2noIjzCIrz5Svr8fyjozBYL8bbgs0NS7D0JfMJ8mWTF2HRd6pQ6p+BebCzfiLmB8u0ccuwqa4CepCN70gzmp5cgsZXDBPGkipU/995mHp14L7Ys3oa7no62qTSzKLigeex7BZ/zdU/xiAp3L5enHsugy5vIWeFizjehjaPD0AuikoGw7CiSKgvNP9kJmrCRqW5LI8fX4nq64Mi5bwetArRl9UXRSWFpqgiz1uNuOvecGLOXRmdQQOFTU1zAvYkxQzU/7IKQy1ZHMC223djOCVFmo8UNs99AiVzsXr9JJT59mBVd05k9S+Vh7ahZspidJemGL98ExbcWIi2V7pXjiSm3GLMXbMRk67wYc/To3HXaveHD6+YhASCJmxtLy9GzUPWyy/MAsJqnIzHsk0LUKF/Dz68HfMn18EyRqJkNlaumYFheSoT37urLMWnlKSwEhQHtmHJfYtt76ORhD2U8VWa8dTrmH2NJp18rdj8w+lYaiG0FFDBSyH2bUDlzEajRtPe57RfdezB2pl3YZVlhE0F6jcuw6hiLa3s50+wXNFr4VRSuH29jB9Z7gEovnMl1s8a5pezYmnZhoeWY5VpPxMhexeg+tZyFOoO1deCDbfPsowQjac8ViI5frIQdRuNok9ERizDzBsLtXb40PLcNMxqCBVzbsto93qCVyKBxBKwJyncqyMjKdxjySulOIHi76/GxsllSitanqvErIbuaZA+aQc82PnQRMx/uTvKNUy4PDuxeOJ8bOuOYpGgcnUBJdZnh3yx75aGs5AEEDBNACNJBaVuZgkhQuDHzjGEIt6yDJse0J9QR5ddVY9swqIva0bjeDNW/HMNmoIY2JYUloJiM+qmLbWWJAlgzSKdEKjG6v+cijJt3wg7wjjweQFASIiv34VV/qIlr1ezGjumqJ95QKutc+vVtMZ7xYe2wz4MLtaiMhxJCrev56QvmMeaQDkWPdeAqhLtr8eb0Tg7/Oa8xdMasOaecv+SC88fF2Pi/UHfLlyVx1PRsLUa5f6goEiiLyhCosPqgZT7MpojiwTShYA9SVGGiltK0Tdqo0+i9eWdEfdDoqSICpEJMoNAMWrXb8QEPT5pXxMmz1zhYI2uLC3zB6znT0swcV437JkwpQFba/QvEmHChmWbYid9gsotrluHjeNK1Rp2taBp2iys4Pp9Oz2WwmlmY+WrejRDdKkgGqpLA1+HTwlbH/3tFYH2j6vFytuGo3jQYPTNbUXT6FkwPsMOAaWcBa6NuTATQFuSomQS6pcbl48Avv2bUXc7BUUKD0616pMbsPX7hvdhO5J6WgO2+ieBbdg25VtYrL+XXT8by747CkOLB6Oo4CSaxXKQSNLb9H7sRXPDWNQ8F52q8Sm47721WNU5KbBPiwNJ4fb1oreAKWwTkJSzgB61qJVweDtqJteZIkRdlcezVuL1OwNRHq0v1WB6faR41BlY+epsf5Rb60uTMb3eEE0h2V47Mto2ayYkgSQnYE9S1GLdjnB7UhgbGF2MU1Ik+YBg9bqJwPWL8PzjVYF1wWJSMWU6lsZ7Ihv0ASt9DKFDPPqXhLbDHgwuLlQ2TjM9NXZ43WjZElOu/iTIi7bDuRhcnIuQLybRKs6/px4B4wQs5Ilz/JtT/MDz2Kiv1w9TflRJYSEovPua8ODMFYygiH8Xxr+EWcuw6bZy9M0CcvPa7EUyBIteO2IjXEuChMf2e7+Fumj7ExnLF8fmfrsGuN9wlK6spHD7evHvtcwq4f512DExIPg3fDWKnBUnYhjf+0KOVnZXHk96fCvm6nsO2XyfN73vHtiMydOWBh5IxUFGZ9aAYWvTmYA9ScFIinQeA2xbAgiUP/g8GsaYNwCzE3oba1VNTxSUi9l74htbufqThFZsvq8F5Y9WYbBl2GNspYTmTlC5uoASX5ae7YXZ4qmL7Pprt1HwenEnUP7Q82i4Sbun929G5e1L415moIBy1K5vCERmhRlvESUFBUU39lfqFGUa11JLNELbaBp/dj4DxMkyq6pR3l9cK7AxYvCkr3KazXvN7eulTjemTE2r7l+NeWNKkZuVi1xfMxrH1iDyfvz/+zXGGEXW1QKT2HBZHtf+cgcmXKbhPLQNk6csjh4Ba6yfTbERrsPsyOiU6WxWlASiELAnKcJc5JZarJzeD2/cXmd783pGUnBIkgCqsGzTosCGeDqRuE9kzeuH9WLDbbLnWkfp65CVJwivYLay3rQb5EiCytXDMdVokVwt1LMN27r7VBPXOpAXskPAOHHyRwqVlGPq9BkYf+OVGFwYOIZRHPfY2rwFG55c5cImlMFH9YXfoC2spCipwqJHF6DKcGyq970NeHB2IyMo7HR+2qYJXS8fHEpvt+kV96zEg9OGGfYOWIKJ90daamhez288ttSZpHD7enZbznTxJiBOSZtxtbZ7ZtB+PG7L49r1OwIy2G4UjymCNWjJlBQcezJa6pJMTAJJTMCupCi+dREe/GaZ+Tjg3CKUluTCs78NJw9uw/S66KcoUlIk8WBg1bqJQNAmToFS47uRpXGjTlNLg588uIohsF5UX/LgjyKJ64aSiSpX/1IfWG+tR69YbujlKmteLJEEjF9e216ejJo9c9BQMwqDA6d3hlbP14adP6vB/LDH5kVo0VUVmPS1CRj/zxUo829vD2Up1cw51kfdWUoKC0Eh9seYNW1pxA2mEsmaZXcPgYq6dagfV+o/ZUE62q+kHKNGj8GkfxqN8qH+s0zhOxB9E1bThohBmyc6kRRuX697eoClRCVQUo3Vv5yKMv3AmvfWYvTswNaubstjR5LCtF+Q/b1YzG23L6OjMmMCEkgRAvYkRWDfF2V/L/0lorFyAeV37buxZmJN1IgKSooUGRispgMCJVWY+6N5mHRF4MuYg6tEzSLWiC//4YrAE9irZmDZkpmoGBRpNhT1slES+OD50xrMn7fWP3Epm7UMy/61InD8V6QrGDePLKnFuufsbHIjVqN4sPMX8zF/deBor8SUW4yq+fWYd2uQqQ3XZs9OLJk4H8pzQtOa7iiYvS1oWlaHFa+EHlMWaw8yfzwJlKN+Y4P/eMW2Xc3o9YVyFGqnKEBEThw5CSAXRSWDUWC6VQNh7LZqaNr80JCjy4e2t9ZgoeEeDb5eqKTYgKHr6zHBEEGh5pGsk62KM1FKEahchOeXVGGwPoaFKPhnG6H3SiPDb2Tmfb8JyxcZPr+soJiO1A0di9KSwu3rpVRHpnNlg07PsFi+6rY8No09myeVmTa7FO+tNjeMVXrOgYxO5x5n2zKLgD1JIT5vxsK3fhpm/cTw3Vn57l2I1yunw+aCQFBSZNb4ysDWBttuNxH40PZaI2oeaLJYA1mB6qcWYOo12hGEbhbb5cGe55bgrp/sDL1qZTVW3j8Vw6IVazq9JOhkk7AT/T3Y8MhdaNxhkSBB5RbfWh/96TgA86kpQUeWhWmv79B2NM6rQ1O8N091c2zwWhqBMH3sa8P2nyxE3caAZBO70VfVLED1reUBwedrwYbbZ6HRTt/fuRKvzwrsLu/vgi4vPAd2Y9svlqMxjOQyS4oWNHtKUR4iKLQrirXTM+/CKjt14jhILwKVtVj3owko9cs0yYnV9fV4/vFRho2hNTxdPniPtOCNZ5djsemeMOIrRvWa9Zh6hVq4961GjL3XvCuBnKRw+3rp1dWp3Jrg40fFKUTzb19qONkjDvLYdIyunZPKgpZMicN3X6rE9Poo5GOQ0ancp6w7CRgJ2JMUFZhxfzm86xrN35+vn4q5t/RFy0Or1AeGNl6UFDYgMUnqE5B62m+nuRYRBaHZJJ/22ynXzpN9YwSJmJQ11KDuBflIAKMACIkWsaproso1Rq54IoiUKHzFGu0FU4ahMCs0SsVO1zBNMhGwkBS+Vmz+4XQstZJsYkf6aQ1Y4z/aMVhsRWjb/NV4/aYCtHlEWKNVZIYPrS/VYXp9qFQ0Te5MRfjg+eMqrMVUzP1ywDjaCctPpl5gXVwgECIowo+nsKVNXobnv1MGnxI9BPQdVIrCoABDz1uNuOve0GVJ5fevw7KJ2hKTMNEbMpLC7eu5QJiXcIFA8PsnxPvtfdOx1HRaTBzkcdDyEgQtRQpuWsUDz2OZfuqS9kdbkiIGGe0CXl6CBJKCgD1JoVa1bPJczL65HMXis8Z7ANv/vyewSjIqmZIiKbqdlegWAnaf9kerjORE2O7T/mjFyj3ZN0aQeNH68irMf8gq4sOqVGPeSNEi0fJ2Z7mGyBWfB80bl6DGKtLEErIhb6QolWgdxL8nEYHQL8Ntr83Htx6wiD7y17oYs1etD2z4FnJ0nt3mFaP8znlYNN249Mp6uYa1pDDecxWo37jMv2xF1KDt5fn41kOR2mG3nkyX7ARCPzscCIowjSwbV4sFNRNQ5pcVFtc2CZLwT6ltSwq3r5fsHZgh9ROCYuV3Dcvpwi5Pi488rnjoeSzTT3ISq1KPNKPpySVBEWxlmFT/MKpHDfbv6aJ3T8uAeObZAAAgAElEQVRzlZjVEKWzYpDRGTIM2MwMIGBXUvj3T+oCIJYoKv+XX7ZKSZEBg4pNNBCIcZ8KWxEFVsBj2qfC+ZN9YwSJrbqboiFC95+wO5YSU64xcsUmM2O/2IlSsQuA6RJMwBxWDLRh+73fQp3pqZ5FFU1Py2zmCdfS4D0ELE4LCpUUFlIw+Dqya6gT3BMs3hmBslkNWDbLPPFr2fggZj3moqASR4D+vBrluqgwHUNagVrD/iieP4Y//cOepHD7es64Mpe7BIJPiYm8f0685HEFan9ZjwmXmfcB8x1vUyPcsvqiqKQQBdp+Lt73d6K1pALDlHEvuXTKILXtymh3ifNqJJA4AvYkhbpxZum+VZhzdzEW7RiO3VNW4JP76zGjbK+9Y4y1JlJSJK6vWXLCCDjZp0I2osCqcQ72qXDjyb4xgsS7Bxt+eBcarSZr11dj9Y+mqk/WJKNFLLsyQeUanz76Dm/Hqsl11ue6T6nHpu+OUvYhkItSSdjAZcESBEy7vtuNijCt3Xf65TVQyfHLN2HBjfpyjVDpYZYU4d9jgk91iBbSLIGJSZOOgMXnU5cHzavno8awYbFb1TafMuXDntWjcdfTgCks/vB2zJ9cF/b4WzuSwu3rudV+XscpgWJUPbAMC24JnDajbKz9s7sinI4UT3ls5/uVD227mrBijg8zX52BYXmxSAqNmw0Z7ZQw85FAshGwJynExpmj4VE2pBU/D8dusVmmcpJiMd7gxpnJ1q2sTzISqKrfhEWjou0wqdbcs30xJtZtc6EZxaj++XpMvcrOyR8+tDw3DbMa5PeTCKmovm4zqwVN02ZhhdXme/opHzKbBkYjkqhyx9Rj04OjUGg81SO4rvopH0e2Y/GtdXCjd6Ph4N+7j4Dl8Z5RizeeghC7pMC0Bmz173MRej37dTQ/hRbN8L23FtNmr7LYtDdqI5kgaQlUoHrVg5h6tWHDiBj2FbLVzJJFeP65Kv+mmvr6fJPks3Uhq0SBMe/29RxXiRldIGAhBHyt2FY/H4ujrDmPtzwum1yL6m+MxJUickL/muXzwrO/GVue1dfEG9/nW7FZYtJkBS+ajHYBOC9BAklBwJ6kmI2Vr04FnhXCW9xr5Tjw0BZ0Tp+GqkGMpEiKjmQlkp1AORY914CqEpv1tAjVtpkzKFng/GA7+X3vrsLou9faSRo5zayVeP3OYcg1neoRnEU/5cOHPU+Pxl2rYy8WCSq3/MHn0TBmcNCpHsHt0UNP27Dt3m9hcbSlAC7g4CW6j0DxA89jo75BWlcLNnx1FhqjFX/LMmx6oAKquvSi+bGxqNkYLVOEv5uOu41FUgC4vhbrHjWe8ODe/gQxtJBZ3SJQUoVFSxagyhiy7kZEW9T6mY8npaSICiyzE5RMQv3yaowqMTxokRin9sWsEXMc5bHdKLtIvR5FRmf2gGHr04mAPUlRjNlPrMSkXr/HvNm5WLBjAkoFBBER+NO7ULPe/oNXLvdIp9HDttgnoEcN2M7Ris1TpmNprMf/mSYtNgp34wMUgP7FoPWlyZheL94gtP0bbinE3k2NWNKwTXkiW1y3DhvHlcK7qxFj55iPmbNR25AkiSlXly3GSWEZZix/GDOH+fD7ny32H7cXWj8nrWSepCRgEg42xZvpODvzE7YZ9esw/ouDUZSXCxxowrSZK6JHMZiuFyo9ZL+wF9esxvopZYGN36KcWJKU/cJKWRCwiJRxcARy1f0rMePGUgzum4vc9mYsmTg/+lFvpvsEaN1UiemPAGK8Vw2x11m5haUY3F9L2+FB62H1FBEh+navuwtLX3b/evZqxlSuErhqBhoenY1yQwCq7FLJZJDHVY9swiL91KQDmzF52tLo7+WRQEaR0a72AS9GAgkkYE9SGCs4HrMfKMcFR5vxypYtaJacQ1FSJLCzWXTiCOiTcZkaBCb4MrnMacMfORjumi6EnEOPGNBES8EkLFo4G1WXBUKKvfu3YdWCxWgqXoTnH6/CYFfkSILK1QWU1obfj6nGgu9NQvkgf+ynti61ETv1SA83vqg4HxbMGRcC47Fs0wJU6F+oI0YRiQoUY+6ajZh0hVaZoOgp0xfbrgjLpvxtCbqeaVNCNZGspBB1NJ1AIi4SaUlTXLjyou4SKMbUJ9ag+lrD+/G+Jjw4c0XYPSDClm+SYuFP4zB9hQzaN8VJVJmdPSlkmLl9PZmymTYMAbHJ6qpqlOsySiio9zbgwdmNcuPUZXkMcbzud8tRlJWL3Cw7EXPmz4W212rwrQea/Y2Oh4zmmCKBdCEgLyliazklRWz8mDslCehP2kMr792/E7sxHBWGCbw/VcwT2TBnhMOHtneb8clF5Rjmn0gH6hZzVINu+Q9sRs0rRaj91woMFptFHt6JNatbUX6nNoH3tWHnL36Gk7csQlWJC3IkQeUao0GWH6jCvIllyq7e3veb8MRv+2Lqd6pQqpzb3IKmZTtx5f1iAy2XImVS8n5I30rry37UFkY+/qr4zpVYP2uYFqVgsR+MsumTvhQESrTRzDkbwj6BC97s0vOnJZg4b4sJtrykABB8IoNoWZS6pG8Pp37LgseJ78Bm1E1bKjfx0zGUzMXq9ZNQpp1igEPbMH/K4rDXEkdHrvHvmQIgqsiz5u22VHD7eqk/ShLdguBIHx88f1yFu+4P//4XvsbuymPAuBQksPFruPLN7/OhSz3jIaMT3XssnwTcImBPUpiXEJrLltsDhpLCrZ7jdVKHQPAXOVFznwfNL+jLHopRVfMgqicPQ6H+ZU+ksfX0NAKGoEmOOm9qxTb/8oMw53jH+KRU39TJ5/Uit0DMzn1o296IhXVNaFEqoS2FuFE9P9zr9aGgIDfKfg7Ruzsx5QaeXvu8PuSKnbPECSkbG/GgtqQF4pjVxfMw6SqVhbcjFwV5QMvGyZj1mP21ctEJMEXiCUxFw2+MT/+8aH15FRY/pI99UUP1fp83ZRj8z7ItTzMoRvWa9Zh6RWAttufdDWh8uBHbTCGMFvfx8WY0zq7BhqBQR0eSQtQ4eHIZRcAkvh9YA0sC+sbC+pAKM05k6I1/ZBMW6KHs4h1OLBtZVIem941XsfiMi2HpkNtSwe3ryfBj2mACFpE+MUpRV+UxgvYXEw9jpi1FIDbC0J6gaBDLzYfjIKM5pkggXQjYkxTqEo9iQ6P7Dh6G4VcX4cQ7TVg7pzH6MkQtLyVFuowctsM+AVNIbLgvcQCumoFlP5qJiuLApKTluUrMarBflDGlydCLKG3LCQ5QPGYu6udPUo8CVV4e7HxoIua/7KTcoKcWQor8dD4WvxA6GS++dRGWfVeLMlCK3WlvTbNltRJUbpCA8h1pRtOyGjTuCK1kxT0NWDC5XDmCVHk5fIropFeYpxsJVNZi3Y+MG04K4eiF59AxnOzKRVHJ4MAu8KJakSZr4kvuk9WmNdno8sF7pA3HOgDkFWHwoALkGuVmhOs5lRSimlMf34rq642nQLRi833/e8wXN4DtxsEVW1HmUwGcXMsq4q0Ctb+sxwTjBpxCPh9pxTEvgKy+KCo2nHwginWwoZmxtm5LBbev54Qs82gEgibtMUX6+KG6KY8Bc3QE4Nm1CvPnrNUewqiFhnyvEu/Llu+X7stojiUSSBcC9iRFmNaK95Lv90XT1++C3eMAKCnSZeSwHbYJVK/Zgali3XmXFy2blqNumbpppPVL22BSWzKAfRtQOTPqGQEWl6rCsk2L1PXxyrKKhZgf8cx7c3SD54+LMfF+B4dkGtZ/iuUOyxetCHrqG1RVU5RBDHIkUeX6BZQPbX9ag4XzzF9UQjrGKKLsngBhe6QxYdIQqKxGw/cnodwgHC3rZmeX+pJJWLTEvKdLuHYqS6p+OB9rTU+xA6ljkRRAkAgUby2xLBVIms7KlIoYPhMcNzncsrwKVD8xF5OuVaPjIr6UZW91WBHl6MhI13BbKrh9vWgI+Pfw339M+/Q4AhUmvNtNeQyLo939IhroO2gwCv3nkdqQci7LaEfYmIkEkpBATJICc7H61eHY/fVZWGGzbZQUNkExWboQqMbq/5yKUvGE/THrJ+yWLdUnOYNa7R1lGHwRbdLeS9+g0uYOt/7ohs6dWDxxPmQ1hRK9MQJo3rgENT/ZabMTA6HA2OlMjiSqXEVAFYePFrEGEAjPb40hUsYmXCZLGIFilE+bgRnjR2N4cQFy9dmbiITwtKJ5axPW/HSL6elbpKqWjZuNmePHoPyKIhSIEz+0l6/Di5OH9+KN367F2vXNEXeNj01SAKisx/OPjsJgQ0XbXpuPbz1g915PWGewYP+GxrGgiLx3UPG1UzFj1niMLAuapPnEmG9B86ubpcZ8uJq6LRXcvl4shDM7r/p9yb/HiSMYEdaguymPUYG5P39QW8YZoaIRoklNuVyU0Y6wMRMJJCEBu5Ji/HcXobx/K37/yFpsRxkmfX8qhmEPNjxmXGobvYGUFNEZMUU6Ebi9Hg2lzVjyUJODI6fKMOmBapS31qDul3JQhs1fhtkdTRKiwHD9kipU31+F3J/Ox4r3ZModhrnLZ8Lzs/BPciNeTUQZfKcQa+atwB6ZYpGocmeg/vFC/H5ZlGiRMG0R4aALvupBzQN2A9GkoDAxCZAACZAACaQQgUgb4NltRrSN8lyWx5NrUf1NaxG9+z+3YJXkJMkNGW2XFNORQLITsCcpZmPlqzNQ8FoNpte3mU4ks9wHJkKjKSmSfUSwfiRAAiRAAiRAAiRAAiRAAiRAAiSQIAL2JIWQm6PhaRiLmv2L8PzjVcD2xVj6yQw0TPRJRaNTUiSoo1ksCZAACZAACZAACZAACZAACZAACSQ7AXuSQo2kuODNtdj5uUmYdEUbmqbNworKBmytKcTrldOx1GZDKSlsgmIyEiABEiABEiABEiABEiABEiABEsg0AvYkBTC+fhMWjBInBQDetxox9t5W1K6vx4SCZqlTAykpMm2Esb0kQAIkQAIkQAIkQAIkQAIkQAIkYJOAXUkhLldWWYXSXh7sfi3yBuKRiqaksNkxTEYCJEACJEACJEACJEACJEACJEACmUZARlK4wYaSwg2KvAYJkAAJkAAJkAAJkAAJkAAJkAAJpCEBSoo07FQ2iQRIgARIgARIgARIgARIgARIgARSkQAlRSr2GutMAiRAAiSQ4gSuQ/WjMzGsIKgZ3vfwzH1P4U1HrbsVCx+9CK84zu+oUGYigTAEbsXCJ0fi+NofoPHPEpAm12LFha9i7lN/sch0HarvHoLGp16QuCCTkgAJkAAJpBoBSopU6zHWlwRIgARIIL0IRJyUyTSVkkKGFtPGmYAY12WijL2YW++SVLjhbqy4+SP3rhdnBLw8CZAACZCAMwKUFM64MRcJJCWBSXWNGFNirFoH9sg+xYraMvF07GYM0dMZnvyOuPvHuGN4Htp3vwfP8KsxBIfwyveWoinsNeP3VGzE3XdjyFNP4eDdP8aYoz/AwxujNowJSCAxBEySwnh/affvEOOT5YCIgHa/iUq3716DuU8NwcJHrwRQgiEiQkO/NyfX4qc3aW8Mh36H74oJo/F3Ue/TxGBhqalMQEQKfR2H73sVxcr/1c8B02eUMhYPmiKKlHF89OtaJAWC/vaf2H/pV5XoI3W8W0VapDIz1l0hIETUjKuRr+Horr6eVPdjFP9Oj/qJR6Qb+5cESECGACWFDC2mJYEkJ2D+kI1HZdUJFF6r9k/6FTFx6X4lRH2I/iEPm0+74vZUTP+CHEmQxIMPr0kCDggYJIWYxFV+qk3AxP0xCXj2zf64zR/+rkmKJuC2Gf2xQ5GA4r68Eu9/by+u8ofXi3tgCtD0BvrPEH9T7wVxv96G57Bj4BTDF3IHdWYWEohEwPje7h/fQqIFLUey+gzQ0++6PjRqIm6fGezOpCCgCAr9fU3USJUF/d8MfOeIVz3Dfn9yLdItXjXndUkgPQlQUqRnv7JVGUog3Ies6emVP/LB+MRWi3iweuJqZBnmw1pc/9reHSgsygNwFqeRjd4in/7UNuTpiHhC/BwwSV2TL56UPIspShSG+lLrI6IgbrsUyC+AKSJEmWjpv//jflz25cBTl4OvVeOVC9WIDvEkefvfLsNlIpICtVgxohD5BWoZ+tMZPfpDlHnwUCGO+5+kZOggYrO7n4BJUhif5mny4TWg0kpShIS9m5d7KO8Hreb7Q729fofv/u4iw9PKaBFP3Y+EJaY2gZCoPu1zxxj9o38+GNOaIyn+Yoq8UP5mJS5SGxVrbyAgPo/DRT4GPqsD3xGagqPQFAn2FkYY9vtRP+uNUTmBCFNbn/+mMswPQPz1NXy/OHjwEAoHhn7XMEWvKfeDqKcQyVr0hvj+VbYX3225MiTyLfx3nnhEy3JIkkByEKCkSI5+YC1IwBUCwV8M9RDwSZNfQJOy3EF/uvoDHL458MRWfbq6H57h/UOeuBpDasN9gdB//36ZNsGyiKSwzOt/KnYQkyYDTRvV8F3RjqtaVNkgnvoGh/XqT4PF70dMvhXY+IK60aD+Ia+EEKshxv7lHqjFT0ccVzcl1J9Qi6fR4km1stGgw03eXOk5XiSjCdiIpLhDfHkVyzQsx64hamJS4Em1Ki3NkRRWnI33U0b3AxvvDgF9jBo2cNXf0wPL7gKfRYFNNa2knF4l7W9rj6OSe1K4009JeJXw0aDXWX5HUB4+2BC45vc4w1iy8/lvU1IogkFfShf8XeO+jzDGsImsXh/xcEb9jiMkSvjIt0C6vyjRcFzCmoSDl1VynQAlhetIeUESSByBSOGK/jXpUM374ZuNT2xD14EqrTj0HvYMuFo9gUCYf1PYeaCd+hfQSJICigTQ97LQ7L9RZgStQ9UjIqw+jM0f0kFrR/3rnEMlRciXmaD2xH+5TOLGBktOYgLR9qT4s+He8XagHfsVsWa9J0WwpPgBGocY9qTQooh2DJxp2L+GkRRJPDpSrmqW0ksRFxeho6AQhXqLQiJ6tAg3fU8KETURvDeB/jtjlF7KEWKFwxGwfphxKybhBTSJ7wuG8SC+I1hKCmXpaWB/LvGwxvx+J0rvwJ7/9mBYP00sKA9Hgr4T6ZW0KSn83y8sozs+whjjUif/AxWoS6D0BybKMr5AZKj6Pex3eObTkQYxYfFdSub0HA4/EkgRApQUKdJRrCYJ2CFg+SFrWsNrjqQQ0QrKky3lA/McDpb09EdSWJfn0p4U+ge0CDlXnoppH9TakzdjJEU0SWFqc5RICssnLnaepNiBzzQkQAIkQAIkQALOCYTZk+Kyv70Hz6XwH6/sj8wREZLBUWamI5jVqInPdhfi8uCoTFPEj1Vkj9aMEEkRWKJhrEdUSWERSSGiQcV3mKsAFH4qIiqGaPsLmffTChs94f/O49LpOc57jjlJwHUClBSuI+UFSSBxBKyfBJit+8FDAFrEaRdR9qQw7NtgblH40z385YdZ7hHYc8IQSSGeGhgjNgAcPHQIhZ++quxTEU1SmNapHjqEgwOOG9akHsLu3YUYoO9JERwWanoazT0pEjdyWTIJkAAJkAAJhDvdw3zSi/4dQZ3UaxGaepRZUDRC6J4UgnJg3yv1e0kH2r3Afn1/CGNHBO3FZfzO0e7tgOdNbc8r/fuFZSTFU3jTuOeX4VQ09TQTw2ahppOXAnt26d+FzHtzcE8K3jPpS4CSIn37li0jARKIRsD0JEU/IYEngkTDxr+TAAmQAAmQAAmQAAmQQLwIUFLEiyyvSwIkkBIEQnaWf0rdvJMvEiABEiABEiABEiABEiCB7idASdH9zFkiCZAACZAACZAACZAACZAACZAACZCABQFKCg4LEiABEiABEiABEiABEiABEiABEiCBpCBASZEU3cBKkAAJkAAJkAAJkAAJkAAJkAAJkAAJUFJwDJAACZAACZAACZAACZAACZAACZAACSQFAUqKpOgGVoIESIAESIAESIAESIAESIAESIAESICSgmOABEiABEiABEiABEiABEiABEiABEggKQhQUiRFN7ASJEACJEACJEACJEACJEACJEACJEAClBQcAyRAAiRAAiRAAiRAAiRAAiRAAiRAAklBgJIiKbqBlYhMYCoatlajvCCQqvWlSkyv1/9t+Lu3GY3bC1E9rlT5ozldrJy1cjybUTltaWwXm9KArTXlMDQJEHUfW4MNUlcOart0fqnCui+xiY8XzQ1jUfNcaPFTn9iK6mtNFNVEB1zoo+5rrVxJGptj/ntAGwNwMn7CF52cbIPvwcD499/rdeuwY1wRmhvWAHdUo9yN+1Wuh5iaBEiABEiABEiABEggBgKUFDHAY9buIGAxAVMmIaUBARE0aatdvwMTCt2dsLne0uCJpvZv7GrE2DkSmiJkwup6TRNywUAf7kSFEFTRJuBpysESfjdJCn/ZScZWGRtDW7G5cjqWGmSWV7t3TH9PyOhloSRAAiRAAiRAAiRAArEQoKSIhR7zxp9AsJDQSgxMYtswfscEqHETQOfJTvTq20v7lzqROWB82u5/wq4/kW1F69BSNb8/kiEociMkz2ZU7hmuPa1Vn/CrT52PqRMn1GKdv05hogDCTTT1p76mSAJtQgZd2HjhLShAgfcYPi0owkCtteokDeaoE3/dtTp5tbwHNqPRM1qpc+uBUpQOFRdpRfOuIpRrkQn+J9NBUR/BT6xbDwClQ9VohkDkipGBOaJFnUSqldYnlsEDSX+K37qrGUXXlqMgWmRECE+tfC2fej2oERmXq5LL6/WioKBAqfPuYUJstaIVpShVmqIzFz+b22KaDPtlWNATflv9J0SaefwGeJjrb+JjQ1KYoyC0tvgjDMSY1ceDJvNMfwvqDStJYdk+AGHGin5/RB1rYVgba2Tsy51fVu875bpKX2hSS7mPDqj3gnZPqe8Z4fo4/m9lLIEESIAESIAESIAESMAeAUoKe5yYKkEEzJP/QCVMv48USaFMvmCSB0WmybxxAqdFZ8AQqaH8LELHxcTOOBGFIiJM1zJMjK5sUSMiwtVfn8z5Q/ZNkRRDlWtDC+cPiSooMEygrdoe9JRZjc5Qr1lqWFLiFwGinA+05SfKpF6b3CnRC+qkT2+PKUpFE0gmOWLIo0c/wCBwFGFUtldd1hLxCX1AFIUTGZEn7jYkhSFqRRUnmlCCykLlpkkfPZLDKM2MY0PLo/anWrad/rOacJtEl5WcsVoqZJRsJrFnjERShYgyZv9YoS03UscSIkUfhRFA4dpnNVbUMaAKofBjrQZqOlUm6QJC5WF4GeqjyqVmbG65EhMUSbgbwy3vy6UI38cSkUsJeh9ksSRAAiRAAiRAAiSQSQQoKTKpt1OwrbFKiqGGp/b+5hsn4kGRC8okU5+waxkCk2Tz03L/hP0ZYGZNOazyqpewiKaItCeFNsk0d5eYTG7B4OClD6YJpDo5VsWJOvEKiTgxTHqtRI++3CR4yYzpybwuOoKevgeXZayH2pbQvUUUOsFLXHQ2etSHvs/IKE/4PTscRFIY9ysxt9fAUZvMh+z/oIybgKhag5mBSBqZ/gtKa2sPlSiRFMqYNy53MvRT2zcMk/oyKBE5x17aDIwzj5uIAihs+1SZYDVWjKJKX6JhOdZs8dD7pxnHri03SZdjWuSN2l9h7ldl35bQeyUF3x5ZZRIgARIgARIgARJISwKUFGnZrWnUqKjLPUKfyBsnnKqkMIbu62ysw/MDk1Ftgm9alqA9VdfFhjb5U5Y7FJqjA6LuLREpiiBMm/2TfOP+DHGXFNpyBE1MmCbATiVFlP0lTPLEOGmNtLFoQiSF9nReW0JQpEXPQKb/LORNVFERg6RQl7pAWR5R5GnE64XVGI1WYGgR9obZnDQk6ids+8xLSIxjxbaksMkjsGRIF4DGJTlBy6NMyz30vWooKdLoU4JNIQESIAESIAESSDMClBRp1qHp1xz96btBNMhsnGlMq0VIWD1lNU3ETEs8jJOZIElhiAwIibbQJuIhT7X1Doq41MG4VMG4rt64DEM7BUR2uYdsJIUWJRJ+6YO+FMYYtRG02aVBZqgh/Ma9IQL5/frIuH+EvsRG7BMhJSnMG66qskqb0Gp7UtiKpIi03EOcLuOPiDFGy9jvv/DLlmLYkyLsco9ABIHYg0W0f0uxdjqKFNsw7XtxcNhlMnYlhVU6ozg0jxExKALvC35xEby3DCVF+n0ssEUkQAIkQAIkQAJpTYCSIq27N10aF+UI0kh7UuhLHrSIiMDRlJEjKYybO4ZsqGk40tC0IaN+RKZpKYfdjTOD+soU9h68cabh5JJwT9X1UzmDN86UlRRja2BcMqNuNqltEBo2ksI8GRYtCwgBc1+G22/CxF8sl3lpL64cpy2p8R89a2BmIX0Cyw68UDf3NG+caU9SiGUz1htnqqWHOf7Tbv8FL4GJ0F/+1jrdOFO7gNXpGBEjf6yEmmX7gqKPDGNF3bxWGzem/Vc2GJYkiXETbtPaMPeHcc8O0x4pot+43CNdPgHYDhIgARIgARIggcwiQEmRWf3N1pIACZAACZAACZAACZAACZAACZBA0hKgpEjarmHFSIAESIAESIAESIAESIAESIAESCCzCFBSZFZ/s7UkQAIkQAIkQAIkQAIkQAIkQAIkkLQEKCmStmtYMRIgARIgARIgARIgARIgARIgARLILAKUFJnV32wtCZAACZAACZAACZAACZAACZAACSQtAUqKpO0aVowESIAESIAESIAESIAESIAESIAEMosAJUVm9TdbSwIkQAIkQAIkQAIkQAIkQAIkQAJJS4CSImm7hhUjARIgARIgARIgARIgARIgARIggcwiQEmRWf3N1pIACZAACZAACZAACZAACZAACZBA0hKgpEjarmHFSIAESIAESIAESIAESIAESIAESCCzCFBSZFZ/p2xrs3rlQ/znO3Es4W24sN9ZnO3qgU9PZcWpLlPR8MRQ1MxZGnr9nlk4l9sXPc6cQo+uMzGXP/WJBgydUwOLkmK+dqwXOMoOXLoAACAASURBVJ/VE2cL8pDV3omeZ87GerluyX82Nwfne/ZAzmlft5THQkiABEiABEiABEiABEgg3QhQUqRbj6Zhey4ffw8K/7FSadm5M534cEcTDr+5RWvpVDRsrUZ5gRfNDWNR81z8AFSWeVEz9iiKB6hy4N2DeXj41xfh8Gc5yr+nPrEV1dcew+bK6bYm/SL9TKzB2DkbzJWuW4cdw3ajcppZHbRfWoXTQ74MoIeSvnfbn5H/V52DXn4BvLsaMXbOUKzbMRy7I9al1kYa+zzV9hcoGdQ6BLXL6lJTGrD1DmDN2BoYU3886os4esM/AD3UthbuakHxK38BIOo8AaX+a7Xa5m2/JfIpz/bOxYdf+DxOXdBPySwkxef+pxX9PvoE8PcnlLoXGfunwYPRFu2XrwFzkAAJkAAJkAAJkAAJkEB6EKCkSI9+TNtWXHTdP+GSm24Pad+7P5uL059+pE1ah8Ozqwjlha+jctoBTVoArS9VYnq9LjHEzLkZjWNrMHT9DkwYCuDAf6O58B9RLubVBzYrUqDW/zf138bXc3P+5hcU+u9f2dMXD71QLBQFGraOR6GnFNgjygUgJuA15SiAJlBg/vfOL2uS4o8VhnRrgDuEdNHrr5Z0ZsClOHnNHSEcCv77WeQee0/5vaj7cE8ziq4txOuVuzF8x2gUeQtQoAucy9dhxzh1ei/YbCnWpMKBzdiMCRoTc7v9PKDKgAMGEaEzUy6otFWUKwSNEAmj4RHSyN9mXVwIeaJKBkVkiLYHTdJPXfI5/G3qzSFtveTXf0C/vQeV3wcET0DGQLR/TyV2D9P719AuY3lKn2jlHx6vCSEhEITU2YLBivTSx4QqFkR9W19qhGeU+rdgCdM2/HJ8VnKhqc7ZnT6UvbZLZSPa+Aww844r/7f2e7FmeyGqhYh6cXDgb1q9oLEW7VHHaehYTNsbng0jARIgARIgARIgARLIeAKUFBk/BJIbwGXj7kbR1V8JqeS+Xz+GT1ve8k/OxWROkRLQohD0yZ8+GdQEhD6JHe3RJsimiaE6Qb2yJTQK4MK+Z9F07/6Qenz4aQ6mNl6qTkS/0YaxolzxfyE4xBP0cQg86Q/6t3+iLSbKwemCIilOX1yB9sv/OaT8vL//Hnmtv1N/r1y/VJvU6pPu6VAn72KCPRN4RhMHihhow3jDxDyk3YYoB2hRH2swU43+CJYL/mgBsyQSwkAwn16vR20ESQC9nwyRFJ7rrsThm8tD2nrhG3vwuT+8a0tSKP07Z4MqbkT52rgQMsZcHyFzhmP3S8AEXRqYxoQqexTh8pwaxQFFfpmr98FXrkFnQX5InT+//W3ktt+qCCy0FOFKvI69ZcO1nw0cFYEh+mQnKraKflJlldVYTO47lrUjARIgARIgARIgARIggdgIUFLExo+540zg0lu+gwuvGR1SSkvTj/HZB/8V9JQagSfU07RJuj75DJIUykT1A+MTbsMEcfteXDlOjwpQix7Ypwsvzv0gpB6tR3Pxrz8tDURgKCm0yAkRuTBstxKloEyataf2+r/9E/6g3+vpjJEcncUjcOqKCaGSovV3EKJCjeTQJ7fi/6+jsEZd7mFPUswEgtstIylMkRRaVIcW1WCSAnp/7BmuRjBYSIpPvnQF2qquD2nroD+8i0Fv7LElKdQyA/UILylUPn7JFTImdJGjR4hoQmOUR4nK0Zeo7K8cjtP9+oTU+YrXdylLP9SIFHVctH0j8LMSaeKPsgiWFBZ9Euf7jZcnARIgARIgARIgARIggUQToKRIdA+w/IgECv+hApdPmGNK0+U7jbefqkZXZ7s2OTeG4MO/3EMNyQ/827jcQ53EBpaC6OH7/n0VLELsn5hxEF+4pMNUl2d3DsSTry437e1gXooglgro+2Xo+ymo//Yv91D2jzCk05ZlqMtV1OK68gfh+HVmDuL3/d55GtnHD/gn7sqeEMqylsDkWl8GoUzUDcs91OiGCSg9sBmNntHqfhJB7bZa7mEZSeHfk0Pdk0JnvcG/5MWwvENEKni98IplD/4IgsCEv7OoP/Z9e1zIuLh0/avoc/BIkKQw9K+2jCUQvREqKRQpYlzuIfbNMAmW4DFh3ttD5xG83ONI2RAcu/xiU53zPvPi0p0BqeLfr8QYUWNaCmKUFOr4sOoTvmWQAAmQAAmQAAmQAAmQQDoToKRI595Nk7aJfSkK/6ES2Xl9cPqTj3D4rZdw4oA6+evO10X9z+DO0R7848UdONPVA3/+ax88+ap5H4J41sd34TCIiIquXv3R88xJ9DrcjF4f/1c8i0zYtY9fdQlERMWZfn2Q7e3AwHc/wMDdocttElZBi4KPXHkJTl44AOJUkrzjp3Bhy0Hktp9OpiqyLiRAAiRAAiRAAiRAAiSQ9AQoKZK+i1hBEiABEiABEiABEiABEiABEiABEsgMApQUmdHPbCUJkAAJkAAJkAAJkAAJkAAJkAAJJD0BSoqk7yJWkARIgARIgARIgARIgARIgARIgAQygwAlRWb0M1tJAiRAAiRAAiRAAiRAAiRAAiRAAklPgJIi6buIFSQBEiABEiABEiABEiABEiABEiCBzCBASZEZ/cxWkgAJkAAJkAAJkAAJkAAJkAAJkEDSE6CkSPouYgVJgARIgARIgARIgARIgARIgARIIDMIUFJkRj+zlSRAAiRAAiRAAiRAAiRAAiRAAiSQ9AQoKZK+i1hBEiABEiABEiABEiABEiABEiABEsgMApQUmdHPbCUJkAAJkAAJkAAJZBSBrpwsdPbtgzN5vTKq3W40tueZs8g53YmsM13oefas8n++SIAESKC7CFBSdBdplkMCJEACJEACJEACJBA3AkJGfFZyoSIlPrv4wriVk4kXzunoVJrd55MTyPecUH4WvxP/5osESIAE3CZASeE2UV6PBEiABEiABEiABEigWwjoYqL9gn44dUE/f5liAj3gw6PIaVf/z5d9AnrkieDZXqgyFb8z8tWvRnlhnytTkgAJ2CdASWGfFVOSAAmQAAmQAAmQAAkkkIA+WT6T3wtHP19iqokuJsSTfj7hd7+TKC/cZ8orkgAJWBOgpODIIAESIAESIAESIAESSFoCkaIlhIwQcuLCfYeStv7pXjHKi3TvYbaPBLqfACVF9zNniSRAAiRAAiRAAiRAAmEIiEmvL6+XstSA0RKpO0yM8kK0QvQnl42kbn+y5iTQnQQoKbqTNssiARIgARIgARIgARIIIRApWiK3oxP5n5xgtESajBvKizTpSDaDBOJIgJIijnB5aRIgARIgARIgARIgAWsCupgQJ3EYjwnl3hKZOWIoLzKz39lqErAiQEnBcUECJEACJEACJEACJBB3ApGOCNXFxIBDR5U9JvgiAZ0A5QXHAglkHgFKiszrc7aYBEiABEiABEiABLqFAKMlugVzRhZCeZGR3c5GZwgBSooM6Wg2kwRIgARIgARIgATiTUCXEqKccJteMloi3r2Q2denvMjs/mfr04MAJUV69CNbQQIkQAIkQAIkQAIJIRBp08sBHx5V6sQjQhPSNSzUQMCpvBCXyPeoR92KI2/5IgESiD8BSor4M2YJJEACJEACJEACJJA2BHhEaNp0JRsC+DdtPXVBP4WH3aNSKS84fEggfgQoKeLHllcmARIgARIgARIggbQgkKpHhJ7rPRAnvnCnoz7oefoT9Hvn547yMlPqE7AbeZHdlYuBn12MXp19pBrd45wPfXf/QioPE5NAphCgpMiUnmY7SYAESIAESIAESECCgHiyLJ4qp/IRoUJSfDZirkSrA0mzj7dSUjgil96ZjPLiXK9+8F42EgW+MulG53y6j5JCmhozZAoBSopM6Wm2kwRIgARIgARIgAQiEAgXLSGyiLX4+Z+cSLm9JSgp5IZ8V14hjl//b3KZtNQ5n+1H33fXOMqbqpm68gfh+HVzHFWfksIRNmbKEAKUFBnS0WwmCZAACZAACZAACQQTSPcjQikp5Ma8KinulcvklxQfUFJIkKOkkIDFpBlHgJIi47qcDSYBEiABEiABEshUApl2RCglhdxIp6SQ5MVICjlgTE0CNglQUtgExWQkQAIkQAIkQAIkkIoEMvmIUEoKuRFLSSHJi5JCDhhTk4BNApQUNkExGQmQAAmQAAmQAAkkmsC5Xv0hJpKRXmd6ZaGjXw7O9M7CJyXmEwdyOjox4MOjyPecUPaZSPcXJYVcD1NSSPKipJADxtQkYJMAJYVNUExGAiRAAiRAAiRAAokmICTFZzfMD6lGV48OdOQchK/nJ/Blefx/zzqfh9yuQoj/DzjWG/3e/lmim9Ct5VNSyOGmpJDkRUkhB4ypScAmAUoKm6CYjARIgARIgARIgAQSTcAoKYSMEP95c/aZqiWERN7ZEkVOiP/0V/aJv1NSSHRgJh5BSkkhMUAA8HQPOV5MTQJ2CVBS2CXFdCRAAiRAAiRAAiTgEgGxT4Tx5TP8W//bmXxzGvH78z1z0THospBoiaxz+cg9dwEKfGVha0hJIdd5lBRyvHI+4+keMsR4uocMLabNNAKUFJnW42wvCZAACZAACZBAVAJOJYJ+YWN+XUAEXzNqJSIkCBctEemalBRyxCkp5HhRUkjy+nQf+u7+hVwmpiaBDCFASZEhHc1mkgAJkAAJkEA6EUh2iRDMWmxYqb9yDT/rvzf+XaTLaQ+kN/4tuysXp77wb466kpJCDhslhRwvSgpJXpQUcsCYOqMIUFJkVHezsSRAAiRAAiSQPASEaPAOGoSOC0uVSp3NOW/6v17Ts7nnLH/vVkuCBUEsEkHPG3xNt+oabuNMO9enpLBDKZCGkkKOFyWFJC9KCjlgTJ1RBCgpMqq72VgSIAESIAES6F4CesTDqQv6Qeyx0H5BP4jlDzJLH8TSBuNL7L8gXj26OpF39G/Kz3YjEeItEeJNl5JCjjBP95DjxY0zJXnxdA85YExNAjYJUFLYBMVkJEACJEACJEAC4QlYyQghJqxeulDo88kJZPuAc8UT/Ml0AREsJqyuk33yEPr918qM6hZKCrnupqSQ40VJIcmLkkIOGFOTgE0ClBQ2QTEZCZAACZAACZAA/BEQxsgIOzJCiIl8zwkIMWF8ncvti89uvM8RWkoKOWxc7iHJ63gr+r3zc7lMKZ6akkKuA3kEqRwvpiYBuwQoKeySYjoSIAESyFAC57N7w3fhcMet73X4Lcd5mTFxBJxGRoSTEeFaQkkh18eMpJDk1XsgPhsxVy6Tlpp7Ushh454Ukry4J4UcMKbOKAKUFBnV3anZ2H5fvRs/rPgI9z3yAkbcXYsRu5ai8d0KVNeOwrF1/45nWzpSs2GsNQmkCAEhKT4dudBRbbNOfYz+zY2O8jJT9xBwIiMGfHhUqZxVZIRsrSkp5IhRUkjyoqSQAsZICilcYCRFEK/Bt+K+u69EexvQ/8x2PLYOuP37o9D/TDbO/G0dHtuo7iHEFwlEI0BJEY0Q/55YAsNvRfW1Q1B08UE8WK9JivfeAG4eicNrlqKJ73WJ7R+WnhEEhKQ4Vqk+ibSzT4ARCiVF8gyRRMuIcCQoKeTGCCWFJC9KCilglBRSuCgpgnENvxlj8Du8srsC1XVXY8d/9ceYvk/i0V99Ufn3H+ufxttyiJk6QwlQUmRox6dWs2/FwjrgYUVSLMbtQ3PQ0XkQLy59CjvCBFH06ZOPU6falWba+bmgTz68Wvru/NlO3cKmyc/HqXatjTZ+zs/PQ3u7Cizsz3l5aO/Q0oT5OS+vNzo6TivXMf3cuzc6Tmu/N/zcu3dvnNZ+37t3L5w+3ankNf3cqxdOd6q/79WrFzr9P+eis9On/d7wc24uOn0+9OjRAzk5OfD5f86Gz3dG/X12NnxnzqBnz57IysrCmaCfs3r2RM+snjhz5qzyd5Hn7Fnzz9lZWUAP4OzZLmRnZwHngbNd4udsnD9/Hl1dXUo55/Sfc7LR1XUO586dU+ol/h78c25ODs6cPavkz83NUcpXf85V6ih+7qW1T+VhzaC3gZnp5zCM88L0T9j+zOuNEziPz0ouxNHPl5jeMnRREbzBYW5XoUlkiL/3bvei71sN6r1oY5ya0qTIfWx8zxD3q9cHnO+ZE/4+M96LFvdZz87jEVjl4VSU+zjrgv443XEayj4R/QpwvF+e+rPFSyzNEGO//6Ejyl8Hek8j+/Ax9f4Oe09Hv4+NYzLsPa2N8/O9+uHTG37g6GMp++SHKNzztHYf90TPHj2V+yvsPR3mPjbd0znZONd1Dl1R7mPxfiHu/VjuYyMbO/exeD9tP98Ln90w3xmvE39Hv7d/hvxw7/U2PififR8bP/Pc+DyOdePM4r9ukPo+YY9P9PvY9DndjZ/N2f2LceQL33M0vnod/xv6vPNM2M/mnj17IDsr3Gez/nls4z42fTYHPo9DP5vPKZ/JOWE+m8Xn8dmuszh3Lvx9HO2zOdZIikH7fmX53Sn8Z3MeOqJ8T7Pzfa9PfmAM2hmzBQV9lPdZ8f1M3KPipX/PDh0seai8Yx4qT6zDo5iChViKhzf2w21zpuODJ54CF4A6ur0yLhMlRcZ1eSo22CgpfogRb/8IzwyYh7rL3kD9T3ZCnaabX3becFMzjeQXmyiTIUHN+GU10oTVLyYSICNEPcUXBSEjQn8WksIsJsSkS3xZEZN+9WchKc6qwqKnOokRP4v/xETD+LM6uVHFhPhZvIRsMP4srqdKinNKOUJEiP+MPwt5ISY5uqQQ5Yg8Ql7oPwcLC9GOSG0NLy8CYkdWXhglkpiUnugRKiZyT59BVvalKoseqsTq6tnu/znau4p+kkNP0Rftp5WjIoUA6uFtR057J/qehyKvxNGQ/Xv09Ms02S9RyXJPe88An1YsiIbF8u9Z3sPov+tJWyIxa2B/RQA6khEnTyP7o1AZISsVZWSEaLBxDOv3dGyRFB/igt1PW9zHPTXxqN67PaAKRtN9nJUlvKNyfyuTm3OqmAh/H2ej62yXIibs3cfqe1PwPW1HQkaSF+3ne8csKcK914eVF8ZJsg2RYZwkJfo+jllS7Ntg44FAMn82y0nFrP7FOOpQUuQe34+Cd1Yr95vyAMH/GWz8PFZ/Fp8HWVE+m8XndQ/tc9refZyF8+fOR7+PlQcI5vvY3j0d+B6i38exSooL9z1n+fAm7IMF43ewMA+NbN3Hkve0EIbiu5N4cCQ+a8VTG12Ymz/MLsWYOdPxpb//Co0vtqD91loszBKS4jpU3/9F/PERRlI4+nKQgZkoKTKw01OvyUZJoe1J8ec8jLn3AYw40ICHX/go9ZrEGpNAEhEQywCCIyaESBD7DgiJ0P/jk2H3pLCSFkaBce78cYin3b68Xv5TIaI1XZcayuSuo1ORGuIl/i/qo//b+Ldo1+zOv5/PyY9ZUhjrm6zLNNxiGpuk4BGkMv3A0z1kaAHcOFOOFzfOlOSVhhtnXnTbD7HwWuAjz1nAuxcbn2nHP/9gGI4dzcHl7Zvx4Nr35CAxdcYSoKTI2K5nw0mABDKZQDQxoW+MKBi5uXGmPuE2Sosz+QGBYfX3aP2UbFLDqaQQwier/Qi6PntZaXL7Bf0iLtMQadzcwDIa53j9nZJCjiz3pJDkxT0ppIBxTwopXNyTQg4XU5OAbQKUFLZRMSEJkAAJpDYBGTFhbKmbkkKWYCpKjWiSQo8+6cg5qODw9fwEviyPJRpdwKSDjAjX95QUcncFJYUkL0oKKWCUFFK4KCnkcDE1CdgmQElhGxUTkgAJpAuB81m5ODPwcsfNyT32P47zdndGp2IiWSSFLK9ESA1RRyET9OUnuqSQkRH6ZqT57QPQ+/BbrhztKcsuUekpKeTIU1JI8qKkkAJGSSGFi5JCDhdTk4BtApQUtlExIQmQQLoQEJLi08oHHDUnq/0o+v9FPa0iWV9uiIlUlRSyfRIPqRGpDrqMyDurnpgiTkTRT0UR/9Y3zpRtRyqnp6SQ6z1KCklelBRSwCgppHBRUsjhYmoSsE2AksI2KiYkARJIFwLpKCncFhOZIilkx7QdqXG+R090DrgQ4gjW3HMXWMqIcOVSUsj1SPZJbpwpQ4wbZ8rQ4saZcrQAbpwpRywnDTfOlCPA1CQQngAlBUcHCZBAxhFIF0kRTzFBSeH8toi2J0WkK1NSyHE/1/MAzuIvcpkMqS/6/duO8yYqYyyRFD06D6Dvnv9wXPXsU6cd501UxliPIO33zs8TVfWElMtICjnssR5B2nf3L+QKZGoSyBAClBQZ0tFsJgmQQIBAKkuK7hITlBTO7xhKCjl2sSz3EJLioxva5QrUUvfbexCX/PoPjvImMlMskqKrZys+vqHDUfX7/88BDNm0w1HeRGaipJCjT0khySt/EI5fN0cuk5b6bHYLep5yLlmL/pw6+2M5AsRMGU2AkiKju5+NJ4HMJJBqkiIRYoKSwvm9QUkhx46SQpJXr/747Ib5cpm01JQUctiyj7eCkRT2mXG5h31WIqWQFEeu75LLpKUe+M5fcfHLbzrKy0wkkAoEKClSoZdYRxIgAVcJpIKkSLSYoKRwPuQoKeTYUVJI8qKkkAIWSyRFV9Z+5H/wklR5xsR9/n7Ecd5EZYwlkqKr5z7k73/ZcdVTkleMkRSUFI6HCzOmOQFKijTvYDaPBEgglECySopkEhOUFM7vHEoKOXaUFJK8KCmkgMUqKT4e0SlVnp54wHutKNnyhqO8icwUk6TI2oePR5x1VP2Bu/fj4t/8yVHeRGaKZU8KRlIksudYdrIToKRI9h5i/UiABFwnkEySIlnFBCWF82FHSSHHjpJCkhclhRQwSgopXKCkkOTFSAo5YExNAjYJUFLYBMVkJEAC6UMg0ZIiFcQEJYXz8U5JIceOkkKSFyWFFDBKCilclBRyuMBICklgTE4CNglQUtgExWQkQALpQyARkiKSmMj3nECfT04kLeDz2b3x6ciFjuqXdepj9G9udJQ3VTNRUsj1HCWFJC9KCilglBRSuCgp5HBRUkjyYnISsEuAksIuKaYjARJIGwLdJSlSWUwYO5uSQm7oU1LI8aKkkORFSSEFjJJCChclhRwuSgpJXkxOAnYJUFLYJcV0JEACaUMgnpIiXcQEJYXz4U5JIceOkkKSFyWFFDBKCilclBRyuCgpJHkxOQnYJUBJYZcU05EACaQNAbclRTqKCUoK58OdkkKOHSWFJC9KCilglBRSuCgp5HBRUkjyYnISsEuAksIuKaYjARJIGwJuSIp0FxOUFM6HOyWFHDtKCklelBRSwCgppHBRUsjhoqSQ5MXkJGCXACWFXVJMRwIkkDYEnEqKrh4daM/5H5zKOexnkd15Bn2PfYa8E+3IO3EqKqNeSbxBZrjKc0+KqN1qSkBJIceLkkKSFyWFFDBKCilclBRyuCgpJHkxOQnYJUBJYZcU05EACaQNARlJIcRER85BeHP2Bdqfm43zA/sCfXrjfEGebS4FrR+h9LnXbKdPloSUFHI9QUkhx4uSQpIXJYUUMEoKKVyUFHK4KCkkeTE5CdglQElhlxTTkQAJpA2BaJLCSkxknc9D3tkSZHf1wCcjzjpiQUnhCFvKZaKkkOsySgpJXpQUUsAoKaRwUVLI4aKkkOTF5CRglwAlhV1STEcCJJA2BKwkRSQxkdtVCPGfeJ3DR/io4lNHLCgpHGFLuUyUFHJdRkkhyYuSQgoYJYUUrpSWFMNmLpFrrCH1njULHOXtyh+E49fNcZT3bHYLjlzf5SjvwHf+iotfftNRXmYigVQgQEmRCr3EOpIACbhKQJcUdsWEsXBKCrmuONejDT28v5PLZEhd2NziOG+iMlJSyJGnpJDkRUkhBSyVJcVVty2Uaqsx8fvPPuwob1deIY5ff6+zvFn78PEIZ5GGA3fvx8W/+ZOjcvVM5f/2NLJ65Utfo8vXgebHvy2dT2SgpHCEjZlIICoBSoqoiJiABEggXQjoJ3Kc75GFY5cX+5ulL+UwRkyEazMlhdxoEJLioxuPy2XSUvfd34ahz//eUd5EZopFUnT1OIQ+f21yXP38D485zpuojJQUcuTPpbCkuPJfnD2tFoT2/srZU/JUlhTXzlmJ7Ly+cgNERPyd9eEvK2ZK51Mm3ZQUUtwoKaRwMTEJ2CZASWEbFROSAAmkIgFdTLRf0A+nLujnSEwY201JITcKKCnkeAlJ8fGNJ+Uy6VLnrx9iaNN2R3kTmYmSQo5+KkuKL93zJHL6DJBrMIDz57rw1rLbpfOJDJQUctgoKSR5cbmHHDCmJgGbBCgpbIJiMhIggdQgIKSEL68X2gv74ejnS0yVzunoxIAPjyL/sw50/oOzcFZKCrlxQEkhx4uSQo7XuZ4H8NEN7XKZtNT99h7EJb/+g6O8icxESSFHn5JCjhclhSQvSgo5YExNAjYJUFLYBMVkJEACyUsgXLSEkBJ9PjkB8f8L9x3yNyDa6R6RWkpJITcOKCnkeFFSyPFKtKTI7t1HrsKG1GdPn3KUl5JCDhslhRwvSgpJXpQUcsCYmgRsEqCksAmKyUiABJKLgFi6ETFawnNCERRWL0oKub48n90bn450toEbJYUc60RLiitunStXYUPqv77470pYvuwrlZd7fPHuJ5DbVz35R/b15qPTZLMo6Skp5LBRUsjxoqSQ5EVJIQeMqUnAJgFKCpugmIwESCCxBMJFS4haCRmR/8kJU7REpNpSUsj1JSWFJK+cfHxa4WyDwERLii/c9e/o1f9CuQZrqcWeAZQU9tFRUthnxT0p7LNSRBY3zpQCxtM9pHAxMQl0CwFKim7BzEJIgAScENDFxGcXXwjxs/7y7y0RIVqCksIJces8lBRyLGM93SORG2dSUsj1NSMp5Hhx40w5XjzdQ44XjyCV48XUJJDMBCgpkrl3WDcSyDACupRQ/n+x+WmuLiYGHDqq7DERy4uRFHL0UllS5OQHTnSRazXQ5TutPJGUfVFSyBHjcg9JXil8BCklhVxfU1LI8aKkkOPFB/0VuAAAIABJREFU1CSQzAQoKZK5d1g3EsgAApE2vRQnceS0qydyuPlKZUlR8pV/cYzi8J83KRNv2VcqS4pr7lyO3hcUyzZZSf+XFTMpKSTIcbmHBCwAXO5hnxeXe9hnJVJyuYccLy73kOPF1CTQHQQoKbqDMssgARLwExBSQmx6eSa/V/gjQh0u47CLOZUlxfBv/xh5hRfbbaopXfPjd1BSSJCjpJCABYCSQo4XJYV9XpQU9llRUuTLwYKImutA8+Pfls4nMnRx40xH3JiJBKIRoKSIRoh/JwESiJlAtGgJUYDxiNCYC4xyAUoKOcKMpJDkxY0zpYBxuYcULp7uIYcLPN1DDhhP95DkRUkhB4ypScAmAUoKm6CYjARIwD4BISV8eb0cHxFqvyRnKSkp5LhRUkjyoqSQAkZJIYWLkkIOFyWFJC9KCjlgjKSQ48XUJGCXACWFXVJMRwIkEJFApGiJ3I7OsEeEfn5ijWOyrduewdnTXun8lBRyyCgpJHlRUkgBo6SQwkVJIYeLkkKSFyWFHDBKCjleTE0CdglQUtglxXQkQAIhBNw4InTYzCXIHzTUEd1dDbMpKSTIcU8KCVjcOFMOFvekkObFPSnsI+OeFPZZiZTcOFOOF/ekkOPF1CTQHQQoKbqDMssggTQhEI8jQikp5AYHN86U48XTPeR4feGuf0ev/ubjf+1egRtn2iWlpqOksM+LksI+K0oKbpwpN1qYmgSSkwAlRXL2C2tFAklDwI1oiUiNoaSQ62pKCjlelBRyvCgp5Hh98e4nkNu3UC6TlpqSwj42Sgr7rCgpKCnkRgtTk0ByEqCkSM5+Ya1IIGEEdCkhKnD08yWmeuR0dGLAh0cx4NBRiJ/deFFSyFGkpJDjRUkhx4uSQo4XJYUcry/d8yRy+gyQywSAkkIOGZd7yPHKOXMMX/ngX0Iy9Qj6zXmLy37cNRjLTy6WK1BLfTa7BUeu73KUd+A7f8XFL7/pKC8zkUAqEKCkSIVeYh1JIM4EEnlEKCWFXOdSUsjxoqSQ40VJIceLkkKOFyWFHK9r56xEdl5fuUzck0Kal5AUSwpukc4nMmw/dCnu+WCpo7yUFI6wMVOGEKCkyJCOZjNJwEggmY4IpaSQG5uUFHK8KCnkeFFSyPGipJDjRUkhx8uppMg6exI/6n2TXGFa6uaPh+DOfT92lLcrax8+HnHWUd6Bu/fj4t/8yVFePVP5vz2NrF7yyz0oKWLCzswkEBcClBRxwcqLkkDyEXB6RGi8W0JJIUeYkkKOFyWFHC9KCjlelBRyvCgp5HjFIike6TNarjAt9Z/aLqGkkCDHSAoJWExKAhIEKCkkYDEpCaQagVMX9EN7Yb+we0vke06gzycnEtosSgo5/JQUcrwoKeR4xSIpJv39azgPq1XbketwvKs/fvDxY3IV1VKf63kAH93Q7ihvv70Hccmv/+Aor56JkkIOn1NJ0fNcJ+47O8pfWPAoC947QE8o0v29/XOY8f4KuYpqqbuy9uPjEc72XxrwXitKtrzhqFw9EyWFHD5GUsjxYmoSSGYClBTJ3DusGwlIEggXLSEuI2RE/icncOG+Q5JXjW9ySgo5vpQUcrwoKeR4xSIpHsm5Hlk95SVFy6dF+Oa7P5GraBpIiv/T+jVHbf606wIsOOowHL9nKz6+ocNRuf3/5wCGbNrhKK+eKRZJ8WhepaOymz++mJJCghwjKSRgcU8KOVhMTQISBCgpJGAxKQkkLYGe2Wi98Rq098/1VzGnswv9jnQg70Qn8o/7IlY9+/iBhDWNkkIOfSyS4oZ3b8H5LvmdxE8jD492OnzS3aMNH914XK6RWuq++9sw9PnfO8qrZ6KkkMNHSSHHK5ZIimW9rpMrTEu959jncNt7DY7ydlFSSHFjJIUULnBPCjle3DhTjhdTZxYBSorM6m+2Nk0JnOnTB/u/MkJpXd7ZEuSdGYKs83m2WpvV8Qn6v+VsAmqrgCiJKCnkKMYiKf5fjxHIzz0nVyCAw6cKMOYvP5fOJzKcS2FJMfXw13D+vDwv77kCVB96whGvrh6H8PGNJx3l7fvXDzG0abujvHomSgo5fJQUcrwYSSHHi8s95HhxuYccL6YmgWQmQEmRzL3DupGAXQI9s/HJlxfZTW1Kl8qS4rp3xuHc2TPS7T6DXPz4zL9L5/v/2Xv3wCiKfH/7k2Ryn1xIAgQ0hIvcBBSIohCFjchBEGQR9khEl4giBw1ZWVbMAWT5qbBRD6IxwIrK4kqMF5RVVGRR0dWAAhGUmyC3EIUEkpCEyeQyk+R9qy8zPTM9menJpOmZfPMPTVJdXfVUdXX309+q5h66UYrSkZc82ld/phQ93/nSo33FnUhSKMPXlkiKFUEjEKpTLinO1sRi4v5XlBVUSE2SQhk2X16TgiIp3G9rtiYFTfdwnxf7ugctnOk+L/q6h/usKCURUIsASQq1SNNxiEB7EuigkuKvLTcjKkz5584u1Yfj1u83etQiJCmUYfPlSAqSFMramtakUMaLJIX7vEhSuM+KpSRJoYwXSQplvCg1EVCDAEkKNSjTMYhAexMgSaGIMEkKRbg67HQPkhTK+glJCmW8SFK4z4skhfusSFJEKIMFgCSFYmS0AxFodwIkKdodMR2ACKhAgCSFIsgkKRThIkmhDBdouocyYB316x4kKdzvJyQp3GdFkoIkhbLeQqmJgDYJkKTQZrtQqYiAMgJtkBQtuIigiq3KjidJHXv4tMf7sh3bsnAmTfdQhp4WzlTGiyIplPGiSAplvEhSuM+LJIX7rEhSkKRQ1lsoNRHQJgGSFNpsFyoVEVBGoI2S4vzIcmXHE1JHni1Dr4IvPNpX3IkkhTJ8tHCmMl60cKYyXvR1D2W86OseynjR1z2U8aKveyjjRV/3UMaLUhMBLRMgSaHl1qGyEQF3CZCkcJcUl46meyjCRdM9lOGi6R4KedF0D2XADpV3xYzDucp2ElI3BZ5B2U11Hu0bc7QYSR8VerSvuBNJCmX4SFIo40WSQhkvSk0EtEyAJIWWW4fK5pMErh59j8flLtu3DSZjjfL9SVIoYkaSQhEukhTKcJGkUMiLJIUyYCQplPEqKrsKs35+QdlOotQJOoWyEQ0e7Rt7+Ayu/niXR/uKO5GkUIaPJIUyXpSaCGiZAEkKLbcOlc0nCQz64zOITOztUdn35/0PSQoF5GhNCgWwANCaFMp40ZoUynjRmhTKeNGaFO7zojUp3GfFUtInSJXxoq97KONFqYmAGgRIUqhBmY7RoQiQpFDW3LQmhTJetCaFMl60JoUyXrQmhTJetCaFMl403UMZL4qkUMaLIimU8aLUREDLBEhSaLl1qGw+SYAkhbJmI0mhjBdJCmW8SFIo40WSQhkvkhTKeJGkUMaLJIUyXiQplPGi1ERAywRIUmi5dahsPkmgLZJixE+T0GRWPv+1CTrkNOZ5xIt9gpS+7uE+umaUonTkJfd3kKTUnylFz3e+9GhfcacrISlKa/W4fd/rHpW7OeAcSm+u9mjfqFPnkPzeVx7tK+5EkkIZPpIUyniRpFDGiySFMl4kKZTxIkmhjBelJgJaJkCSQsutQ2VDxMiHsCAtBiadCSffzEXJHdkY8UMO8n4aiczsMSjPfwlvH/dspfL2wtsWSbG06WbERpgVF63WFIKbdr2peD+2A0kKZdhIUijkRZJCEbCmgF9RdvNlRfuIiaNO/Ibk97/2aF9xJ5IUyvCRpFDGiySFMl4kKZTxIkmhjFe7pA4fibkLxiDGpIPpdD5Wbz7dLoehTP2fAEkK/29jn67hhMcXIiZvFd4eOg9LhuzGjqA7MOLwLmDsKJzfmIP3NTj2kaRQ1uVouocyXlcikuJ8rR7jKJLC7YY6WxOLiftfcTu9NCFJCmXYmgOLUXqTUdlOQuroYyXo8a9vPNpX3IkkhTJ8JCmU8SJJoYwXSQplvNol9YSFWBS1Fs+9OxSZiwehcOVr2N8uB6JM/Z0ASQp/b2Efr9+0xdnAyhy8H/vfWJB+CoWYjPuTg1HXUIIPc9ah0EkQRbBOB5OZj0iw2Q7WwWQSft9O2/3Sl0MXHoUALkqB/3F3e3Ho79HS0ux2ejF/c4sOd+5ZzR8rIAAtLfxf3NluCjejYuAZhSXl8w+pNqJnwefcdlBQEJqamoTtQDQ1NfPbgYFoaua3AwMD0Wy3zSRFUGiERz11SegUS12VZFDfHIope/9PyS6WtOawBlReW+LRviGXDDbTPdxpH2mawIAADJr9HAJ1IR4df3HoFEDoG0oyMDRFYNq+Zx37coA1uwCbbWsfbIqoR8WAXz3qX2GVl9Hj3Z1tOo/ZdI/AIJ3ic5H18MUhUxCAFsX7Vpmj8N9FK906/+z7QGOYAZcGnlcwalhHmdCLVVwkhU4XBLOZPxd1QUEwW85L6Tkqv80iKTz9Ybyso577uVSaYpH+w9Pu7yBJaY6oQeWACx7tG1Z6qc2Som287vKo3BdN8bjvh+WKrxPsOtQYUY1LAy561L/Cz5Uj6aNC6HQ6mIXrq7NtZ9fgoXNfUnw+sR4eBDOyQ+72aN9zDV0w+8dliq6L4nlpiryES/0rPbiatyDi13L0/GyPS1bOeQZh0IP8p1Od3UM460DBAY14PHi6R/2ruK4bHv5psUfHNUWW41L/Ko+OG3n2Aq769DuP9hV38vR8DAsw4s/BMzw69nHD1cg6/IRHfbNRfxFV/dhn55XeLbYg8kwpkncUWcZ36Vhvcw1w43x195xm93LsHo6d3+xHvM+2ATc9G0uQgxWbozFj/kycenkd9nhElnbq6ARIUnT0HqDx+k97Iht4Ngfv3zQPS65nkRSTMOLAM9gQuxCLe+/CyjW7IfcOrVNsDC5V8fPgnW53isWlS/zFNK5TLCqvwHYnSRk6xcbiUhVfHrfK76SOsbExqBLqHhsTg6pqnkNsTDSqqtnF0Pl2TEw0qoU0MdHRqK7h08dER6G6hg9Bl25HR0ehRvh9dFQUai7zaaKj9Ki5bOAe0vT6SFwWtyMjcdlg4GRFZEQ4Lhtque2IiHAYDLWc0AgPD4ehtpaTHuFhYZbtsLBQ1NYauQew0JBQ1BrZtg6hISHcNrtoBocEw2isQ3CwDsG6YBjr2HYw9ze2HRIcjCBdEOrq6hESEsIdr66+nssjIDAQ9Ww7NIQrd319A0JDQ7mbw/qGBoSFhnK3EQ1sOyyUu+FtaGjkysgu2g2N/HZTcxMaG00IDw9Dk7kJjSYTIsLDuYu5iW1HhHP/MlnGbTeauL9FRkRwebCb/8jICO447EGTbbOyMAGkj4zkystt6yO5urJjS7ej9JEcj+bmFkTp9Rw/VtaoKD3HmG2L7cO3laTdJO3prM1t+oWkv7jTv6T9sS193HZf63lzpc5j6XFtz2k3xiE3xirbc1pD53FAACJdndN253F4WCgM7DwOCkKo5Zy2nsfsnA6RnsfB4jnt7DwORlBgEHde2JzTNudxCAIQ0Op5HBYWhhab87gZjeycZudxE39O25zH9ue03HnMndNy53EE6qTndF0dJ3Idz2P+/G7tPGZjKxuXnJ3T7X0eS/tm285pyfWPrs0O12lvXY/Z9cGja3NQIMLDpNdm1+dxaEgwatn12Oba3Mp5HOTs2ixej63XZnY9Zj/WazN/Peauzc0tkuux43nszrWZ3Z80NJr467H9tbm+gRMD+ki787i+jns549F57OVrs3vXY8m1RHLf6Ow8ToiP4+5F2D0FS8N+xPtsm0eJqdlYEsQkxQ3IfGIoCp+lSAqNP2pptngkKTTbNFQwRiBiQhYWXVuB8tBeMG59BoduEdak+D4c4x57EiOKc7FiSynBIgJEgAgQASJABIgAESACROBKEggfjwWPD0b5xWD0MW7F8jcOX8nS0LF9mABJCh9uPCo6ESACRIAIEAEiQASIABEgAkSACBABfyJAksKfWpPq0vEILM5F7sksZL3T8apONW4PAtnIfbkYWfML2iNzypMIEAEiQASIgJ8QoOulnzQkVUOjBEhSaLRhqFgdnUA28gsnoyeHwYCi3PEyIiIdudszgA3jsfuW7cjARozvsA+XjEUmUvQMVxHyxmeh4J5cbJ8NbGTbHbg7pb8s9I1vR2J7VgrKP0nFzJPybCxp3elHi/NROPggUu/N8Wu6jEnmcK5jOTkP/br6ba8c6yd38iPZGdb3VgLZbxViyCF+u+P9SMd2yXjlBIT3WFmvF5qX2paxBdx1MOGHPIyfn4z8wiE4mFuBNLtx3XuMWNsMwcHUmfC7UY07DxPcGsMUXQc60AnMXwvKsVXoHzbXVrrX6EA9gaqqFgGSFGqRpuMQAQUE2E1XWgW7MSsA2M3FmArkbQAyuAvhboxkcuJsOVKu7ck9lBce74/rmaQ4P0l4IGAPVBuB2UxisH8z0f94HjYig5MZO+MzMTkZQPFWv3jIlN5U2d449Af0euhxBltTD2KIIH7Yw9LBwYU8A+5vM4G3xP8bcKYY6Jmsh4HdHNswlZNFChr2SiQVb/gPDcH2MQnQV+xEXkUa1w9Yf+AfwKV8DCg6IvQt4cGcSTAundDXUrl9xP5T7CCIkjmWBhgMepR/LUiRrBTofe1BXyq6LNvs/BOEGHf+8A9SUqF4borYl8D3ofmwY3QOk+wlJHI5ieRzjFrt09KHPus2O9fS4g3Qs4VdLQ+gPEPu/4JQ49QQ9/cCTmz4x5glZSKKA36M5iQr16ck5xQnd/JQMcbFWC6MYzmsn3L9SGTHHu7thHcfURzxY5/mHsjFc4275vUHcAwbv45HJpOiH3bHdvY7y7jOj91MelnHdPt+xAtGyzgmN3ZZzuUhOPgJMJldc7lrrbRdcny2H2a/tR1DACRU8C8zLPKVSX3GmeszfH8oZmK7H0OsF/qjdYyzPT8NKPrmGPrf6m/jltygxs7VSYiv6AlwglWUjQKDYezezDqu24/74jh2JW4B6JhEwFcJkKTw1ZajcvsxAfs3XsJNreUNkiApOPlgF0khublnD+Ifd9uOSed3AndORs/irdiKNHT/0Cot/CXyQvZNms1DJeO0E/FZaahgUSnsgVB48wEh0oCJG3ajy5hxUSlMTgw+iK2YLMgM6wOTb3W+bORv746KihTEH9oKjBG3UzET4sOK9SbeRmIJDzqczIjfKTw88X0uiz3osIeGQ0MsERVcO9QWIaEHH8HCZAX3xpw7DrT5QNRaYzqJFrE8MHNRO+zGlH/7Kn1YstRbjhFrhztt9/FZRq3xcxLNZDlfWb/gonEkD+XcODVZiLQQH+g/RvftvGj1/THLLpKCPRyzB29BLHDCUBItIJ5DsmP52WPozz0cZcF+HOMfooQHbgtj6/Uis98xPuJMk4MZ/0CI4wnoj5041m+IsL2RF1hSWb9hPJgUFCUFd96JkWJMbEjGHbk337xQFSNaxIdMQd5IhA8vcn21H/LXgI/ZWMX9y/cXfkznxYv02ie+zLCw5jjyGpaLVOSkRjx2MsHFRWj44NiutN+zvjDlHMazc5X9e28OJ3q4ewWbPukosCFEkCk9JKUnAh2dAEmKjt4DqP6aJOBWJIWMpBAftNkbJevNWn+UH9+Jin6TkQL2UCVIjq+Pof+dwo2GJim4XyjnkRSSyBNOUgihvJKHJ3ckhc0NsM+FqItTYaw32Sl6cVt8O2sru+z7kUXccBEBHkoKQfhYIoTcb94rl1IukkKMaLJENnlRUvgiIw8jKWQljiC85CVFBuAXY5Y1koK9seYeFLnoAGCjQ9+SiD7uwdtuLLf0QeWSIoN7+J+MeBbppMExjReBvDzlI5OE6VYWwSzKeltJwY0v4kOjEH3B+hP7vcPDt+y5nAYUCxEHYj72UYw+1g+tU9b4k1V8gSFOEbWXhmKknT1Hi5AW+yuTXILIFRn7vkSUH9AsYpo3NZbIHBtJIUb7WMQ9i0CRRuZoVQpeuUssHZkItEaAJAX1DyKgSQJya1LY/04IEYZ1uocYvm8wGIDjLKyTD/VlJp8LhQU/vcNy0+In0z0AyZoU0rBnmzduEknx/39f3XrTYZ3uIRdJwd2YcW+RNBoa7Ub/5eoaz6/Vwb1BE96i2k/LYDIiczgk0z0k4b/imieSNQYcQtMtkQUsvFwy3UMaGiu7vooblbhCSaQ3+PyaCsJ5aDDAoC/HTm4akYtICmmkgJPoC5vwYR9j1GrTSPqLdOqGjaQQIwkYUxbabwk/t0Yv+c+Y1fp0D4fpLZa1PPh+Zz+W249jjtM9JFONxOlWlqlF2h3TbOb/S9/WO0TI2UoKfgqf/VQXJw+VYni+w7ksntN85ASbhiO2i+/1Q7vITEEqWEQEm1JqiRhxwUnsizZrGkmmPfjTuGUzqNmuVSK+FOHvt8BPeWERTeK4JY5jQjQh65M03eMKXcDpsD5NgCSFTzcfFZ4IEAEioD0CDg9O2isilYgIEAE/I+C9BTT9DAxVhwgQASLggwRIUvhgo1GRiQARIAJEgAgQASJABIgAESACRIAI+CMBkhT+2KpUJyJABIgAESACRIAIEAEiQASIABEgAj5IgCSFDzYaFZkIEAEiQASIABEgAkSACBABIkAEiIA/EiBJ4Y+tSnUiAkSACBABIkAEiAARIAJEgAgQASLggwRIUvhgo1GRiQARIAJEgAgQASJABIgAESACRIAI+CMBkhT+2KpUJyJABIgAESACRIAIEAEiQASIABEgAj5IgCSFDzYaFZkIEAEiQASIABEgAkSACBABIkAEiIA/EiBJ4Y+tSnUiAkSACBABIkAEiAARIAJEgAgQASLggwRIUvhgo1GRiQARIAJEgAgQASJABIgAESACRIAI+CMBkhT+2Kp+Vads5BdORk+bOp3B1tSZyPFmPe/JxfasFJR/koqZK9uasVyZWZ4GFOWOR9Y7bc3fbv82lj395e3IHK53LFTxVqTe61XKTiue/VYhJicLf3Z53HTkbs9Eilhkl+m9zNvN7OS5erPvCv3MZf35dAk/5GH8/AI3S0/JiIBGCfzPKhRODUbe+CzwvdnxPODOvfidyKtIQ2a/Y5K0Qp0W56NwTIXj78Uqs7/fiVauM3ZjkASV4QqfZzZjKdo23ogc3b8O8Fziv7a7jgrXKNurTNvK1j69k/WlNFR44TrN2iGtgo25ydz4C0/vLVz2xfYh0Vqu1roVAHZte8bTeqpfDToiESACGidAkkLjDUTFs3/AcvfBTBvkuBvG+CLnN8PeKGYbJYWlCN7KR2mdpMcFezjoiVZvdLibtgRe+PRxI73S8ngpPS8pyiUPOt7uu+7mR5LCS01K2WiBwMSl2L5kIHaKopqNB4OBM/EV+FgQF+JD1EZkyEsKV/VQ8mDIjV/x1vK4yrvd/i6IkwqJXFZSD5lycdcvKJHVrUmK/jgmefhXnne7gWuHjHkO/Y/7o6SQ1g3I3Z4BbBBevmjmXGiHJqUsiQARUJ0ASQrVkdMBlRFwfMCyefB3ZvG5mzMx/kIawWAb5WB56yV9UD4pRFUUn0HPZD4P6dsx65sqA84UAz2TpQ+itrVzkBRCuQwGA/R6Pf8wLhyPf8tkfbvE73sGZ9ATPbk/St48SepnKD4DJPe0RIHYvsG3yy+5lbdXcpLChq/88a0RIuJN8hmcSe7JR78UF6EoPkWIenB2bKFNDEUoqkhBSnLrESd8/SAflaKovACc9hOgVY7O2kXS/M4kBR/RwG7uMpECAwx6PfQGXmQlSyJK5Psc64yi9JJKCvARR+LfpByK+fawRlLInQNCeYQHHLHuvCySPPwcGsIJIr7fCz2W3pwpG9IodRsJTELu9vmWByM2Tg45lIeKMeLDEuuv/PbuW7Yjs1+5dQwVo46kkRTSc0U8f4SH+zPFPdGTRXhZzjmZoss8mEmjGZyex+J4LpSFH/uEY30dj0zu+mUdC11Gmzl5QEy/JxtADgpYBJ90vLNEYPHRA7Cc08IxBQHMXXk+YXwzEV/BromCIH5HOo6IY7v7koIriyWaRRqZIhn/bcZz1yzkuduOd6IAtxnfbcZUaySFNI3Yjnx0SbnkGucocaz7sTLvRHzWZMByP+HsfsTJda810aSkPW3aX7h3wU4hWlLKqHX+3DnFRV7KlZflMwQHvR3p2sYRg3YnAkTANwmQpPDNdutApW4tkqJY8raiAFYhsBsjuQdA9jAnbNs8fPEPuPzFVhAMMpJCL9zE8Tc+wk2YcFNg8/Cmd/7g71RSWEKC+fqJoaDS9PwDq3AjAF6cgNuPDx/tKZTP9oHS8cFVfDi1qYdcD3KQFM7Kdg6TLGWWvr3j2yNF4FEsTCORihi+/DJTDiw3W+6EAEtuqGymOnhYXpl+It7M27Qzl04UCXLtYlsv2ekelpth8abcWl8uvRia7hBdIoSe27SR2NaiCLJ9UOD7fxYKRDFmI0ds/8bq+XE36/kAQZZwN+bfjrROhRIiXfgbdlG0tHOkUAca7aiq7hFg50oGNgp9cBLOjZ8JNt5MOj+el76zgY3jswCp0OTGUOFtPnsA5x6Q+esD/8abv4ZwIfrnJ0kiumzHFYcS2skB2ykS0ukD2chenIMcbjqh5GHeJnpMOn5Lrm/cOShGa8hPSbAZP5yO72I0g+ObfpvrhBA9YY12EMZ2S5SGdP8CXuhyYxfPU366h/NICpuoCslDORuH+CkTwjHidyL1w+6yLLjrOfs7N0XRysjm9xYxwq5hooyQihUJW07SiFN+rH1AOk7mcG1vWy8evSNf8Xptz9TCytkUJGeSwubY7rQnL7L5ew3H67ZcOdg9iAP/e23vu6xdzcV54t6pTamIABEgAhYCJCmoM2icgO1bEL6wtg+ycm9EpG+knUUg8G+IhLmzcpEUwt+kb8T5B29r5ITj23JbnM4kheW4Nm/yxX35+nEPipapIhJZI31oZDe8Ng+udnOlW3sDaN/y9pKilbJxt4EO60jY3sjaRjw4n3Ig5mONLhHe2tnPa7Yrr7TdOZ7Czb6d4F9iAAAgAElEQVRtMvtIEuGvNgLKlrulbtJpOpIpJuemOGkXO/ni2DeEtpFKEVEkCDe1lnU2hCJZ38LKvQ10EhUkzNG3j5zg/m/fd8TjsocP7uafrcuyFbhzMhJYtA+OYevx/pgs9nnpVJt3hD7Q3tOZND5CUfGuAAFuisdBvs8KQoKTcex3LNqH/XtvjuThma1fYfcAykkK6cOqpB42D4ZOogPE5HaSwnZNCD6Rs2gK67glPgzbHss6918QguwFtrM1aNxZZ0OyDodVpkgfXoUIMuFh3/6BWpQ5UgnArbFkYfAxuitek8Ker70osI0oEQUAN1ZKWDjlLox5LLl0GqElvc010oncEK537IHddgqRvDCSkxTiiwh77rbrbclEJziTFHbt7bI9uSg46zorbpXDEk0jLZetoJJKGQc5dQWGBjokESAC/kOAJIX/tKWf1sT5w61lwTRpqLz0gclZ6L/dA6H0TT+3cKY43UNFSSG3BoOt4HBXUgjdQCoY3BUVTiSFQ9lErtwNolRMeCIppO0ruRG3u6F03rklbx65mzCZ9SyclldYFFSmn9gKIjFMmg9z9lxSiGKHiRP+Zt4S7SD2SYu0sNbYJlLGpm+KksIAg0EPvSWiRz76yKWkEN+QVbDpQ8DO3AqkZcWjnIW8i/PSSVL46Tjra9XKRv727jh4vD/SuIgKFsVk/d0QFlGxUnjgtiycqZ6kEN8+21AVxhk+mowf67iHOk6uupIUYpSWVUzKj8uOa2PYRIdcUUkhF3HACLUiKYRFpi1C2kEo8ItqMxYHB1vf+sv2ZtloPavU50USi1LkIyxsIzP4sdv7ksKNRTpVkRStl8OWv230Ec+a9Uua5uFroyiVlwhonQBJCq23UIcvXyuSQuamz/kUDz76wSYSwln0RCuSIsdL0z2sN5iO4b0pQkitU0nhxnQPm9BdQdzw0SVK1qRwUjYbGeC8/O5FUkj3z7GZM+1s8UybaSs2fUA6DUYiTBSVV4iSkWtn6XQPuQiXNkVSiGtgCGttcG+wJFJEdrqRlB3/NtR2vQtl0z0sD3VsvjH3MMBP6xEfAriv3pCk6PAjsjYAsIfLSYivSEDFh9YvJmW/lY8hAA7ey3/9yXYKhJykcJzuwS0UafPWWVkkhW0ElSQEnruuCBLB2XQuuwd2i2Bg0QBixIjDQ73YIi4WznQxPcDxTX8OHy3HCUr7EP+2T/eQ9qPWpnsMOSREO4qRAxuADBkWNtMwhGgyVif2e35qkPglCtYGBzFE8lBtjVixSgp+UWYn0z3kxJfNV7ucL5xpjWCwm0LTmoyQ+9KM4vZsfbqHeN/Bj/F8vZmsd+BvN0VKG+MBlYIIEAF/JECSwh9b1a/q1Fokhe2UA366gO0aE+Inz6wPvHbTIcRwUTene9hOc/B84UybB3CbaRX2C2faLpJoCeGX7GO/cKazxSCVr0lhv7Ck3ZoHHFzhLb6L9T+yhEXWZD+DaRPJwIfwbsXkVr6KYjcFSPp2TZal7aJsXNSBGLFgd2xpu7S+cKaTdpGce7JrUlimKkmnfoifUrTtm/aLuvK4+YU2na9NIkgOYQ0Tbh+3Fs4U3tTaSB9hnRep2CJJ4Vejqy9XRm4NBvvfuZYU4jQQ8TPX0rWH5KMbHJi5vXCm5PwWFgnub1n/wnUkhc144vSzw3bXN/tPkDpdaNG6LpJ0TQ1rFBc/Bc863UN8e27HzZlAcbp2g51gEa4p1k91S8d665QDZyzkF860ZSI71VLpwpkuJYV4byJZOFMamWmzdobIsLWFM20nhVimuShsT+u9gZsLZ4qf9+WayX7hUvsFQCmSwpfHUyo7EdAiAZIUWmwVKpN2Cdi8YRfffjv/uod2K0IlIwJEgAgQASJABDoeAbl1JToeBaoxESAC2iZAkkLb7UOl0xwB+zdVtotxaa64VCAiQASIABEgAkSggxNoJQKxg5Oh6hMBIqBNAiQptNkuVCoiQASIABEgAkSACBABIkAEiAARIAIdjgBJig7X5FRhIkAEiAARIAJEgAgQASJABIgAESAC2iRAkkKb7UKlAtCki4BZF0Es7Ag0B+gQ2GJWnUttWDV0jdWqH1eLBzSGNiKiIeSKFC2yqitCTMFX5NhX8qCBDVFoDr2sahGSkqKhizGqekw1DnY1rsG5Um2fyxWmC6gwX1QDBx2DCBABIkAEiAAR0BgBkhQaaxAqjpUAkxRl3cehJSCQsAgEgpoaALSgKShMdSYt9R/it5hjqh9XiweMN0ShQq/uAzPjoGsKxC1f3AtdXbQWsbRrmcwxpdBVJ7brMewz7zy4CvOf7I3AgABVj9ueBzOZm1D8z164VndDex6mTXk3tZix7GwWKs3lbcqHdiYCRIAIEAEiQAR8kwBJCt9stw5RalFSNAd2vLfGzhpYZ2ZvdVtg1kWq3wfqPkBJ7FH1j6vBI3a+HIMKfQ2aA1pULV2IWcdLitpOqh5XCwczd/oNuqruQIt6wqDzdRWcpAgN0WkBgVfKYKxvRPEbvTA0eJRX8muPTOqajSQp2gMs5UkEiAARIAJEwEcIkKTwkYbqiMUkSeHY6iQptHEmkKRQvx1IUniHOUkK73CkXIgAESACRIAIEIH2I0CSov3YUs5tJECSgiRFG7tQu+1OkqLd0DrNmCSFd5iTpPAOR8qFCBABIkAEiAARaD8CJCnajy3l3EYCcpJizpJHsPTaUD5nYwmembMZr7bxOL60u3YiKR7B53lP4TbpuqbnNyFwyWMucb664iR6fd0Ht//bZVI3E7yIw3nJ2JA5Favc3KOtybQiKaZtfRzp+AbTJ38H4GbkFI/D0LL9uGPEx8L/bwWefR7Za21rPO2Rm/H+WraPmz+P3I/NGZcwncv3yvxceUmRhv5jEmH8ugAlDEH/dFyfGAHDyddx8lfh/wkRaDIU4dCPB6yQ+qdjcNhR29+1EWHn6x9EXP3rOObBEjHykiIKvd8Ig7gUbOM3F3HqtXD0WBeOxnmVKG1jeZXuTtM9lBKj9ESACBABIkAE/IsASQr/ak+/qo2DpHh4FopvrLWICSYssvA9hqwo8qt6t1YZbUmK+3A6cxTmCAV2Vz64m879Ru24kgJMHjwBFCS/ifcxCev3JAH9gCOx6/Ai+39VkrAtoblmHjb32C+IDTcpk6TgQCXd+AgiatZycqDz9emIC4lAcCMvJZg46BrRDBj3e1VIyLWQdyUFkxF66IqYmGBHY8IiGMZZdQghSeHmCULJiAARIAJEgAgQAW8SIEnhTZqUl1cJ2EuK555/BElfrkX6Nuth5kxIwavbgIJXR2OU8Fa/5sh/MOTiYBSPiRMSVuKdmW9gEZMc9r/DOHyRPxjXsJTnDiH58R2Qi9bo+/wC3NOdJWrArk22ZfBqpV1k5hOSAltQOeNWxLK6iNEV/yX+rhpVRuCH0jLcFr4HgUuOcxEZ3X5IwKBft6DyLmBFZjFmb7gPA6X740UctvvdwkUn8fyAGMBYjSr8hBWZUzFgRTke7MZ2rMaXb3szWsO2YbQSSQGpiFgzD+uxDkdufByJG59HNu7H5gXxQOco6Lni1+PA4m+AJ8ZhaAxwNv9pHLnxSdzRT/wbi7iYhPXFAxEXE4ZK6d+r62EoO4rpI8r5aI0YhvgMXmVyhAmMlT2hRznOHtejkh170Dx8NjOBO6rhmx3KhIiTc+DKR1IwMfEguoJJCaDPjcmoOQ907VaDQ3t3IunGBxHSZER4EICITgjCJVSyqAshkqIMKYgLMSIsohNg/g3nCj/ERS4ag18EtalqFw7VD7T8H+L+V0/B4D5XgWXLxh8WuVETL0RSgO0P/jhuDkQOkRTjY9E3rQm/ZEu/VhOOuPGA/vfh0FUHIaQb0HTUgF9ygB45kQjtFgAcNaACkegykC1k2gLjW+U4uz0KvdexhY6DEBLRAuM3ZoTeGowgNKFqViUasxOE9AAfrSFfaHciKbLfKsTkZJn9i7ci9d4cN2lQMiJABIgAESACRECLBEhSaLFVqEz8TbvwCVLx6x5ykoJHlYI5E4o4WYEJ03HwtmoM+aU7ivues0iHGRfXYixmOfyuqO8CpPyyGmPXA889z2+/3dkaocEf8xd0uTsGb2tgaom2JIX8dA9ppAQTCbPL+2BXH3GKB5smshD4aCu63cWmaBRj9ooRAPZg0MkRaO6zB6/jPow6mYBBG4BXV5Rz27v68P9af7cJGC5M8WACRJQbKk370I6kAB7bw0uJ0gz+370T+CkgBbgV6VedRcHwd/A+ADY1ZPzZ5/EwhEiKbX0lUziYnOiE7cmXMF6MvpBGT6yZh89uLMGrZQMt00vEqSbfdr2VlyJMcFQNROVia1nsp5m0ZWjTgqQAEwZMSpyP5v/dC2EKSCki2FSQUiAuwcgJCIhTMsBP92CSonvIKfy4dycnO9h0DWP0gwg5L0wXYXCYtIgutUlzrHYoOv96ABfBSxK2X2XYg7zwAJ9WyY97koLlKI2wYPIhCFXzGqBfFwn8qxxnEYu+vwcq5lWhkokObrsJsW+EwsyERVIcBqQ048K8KoTkdEbEiXogheVRhUoub+dTSVqXFHORX/hH4JNUzFwpU/PF+Si8E9iaOhOkKpT0DEpLBIgAESACREA7BEhSaKctqCR2BFxLihQ89zCwaH2RbfQDi4j4pTsOdj7ETQVhkRGipLD93fe4cONglMx5A4vYsR+exe2Ti5v49Jy44KM3vhxuXQvjxNe81LgSP9qSFOJ0D1E8sMgFx7Uqqn7ejh969LJMDeElxirgroXA2TJ0K9+E833G4XT1dZiG72zSYvYuVCacdvxdPx3QtAtx3BoY1ukeEKMrABz9lpca7fGjJUnBy4dvUHljX+wdIUQ2ZFzCtxiIxI3WyAnGgUVPWCTF2WGWaAeeUTk+iy3BtZyseBPvS6eFCMKCz1NY44L7XTBOdA1FaTKbXmIVJlwUBxddAeC4uEZG21pCE5ICaeifGo3K8gjEoYCb9sFFUNSUIzy6BodqEi3rT1imZEgkhWUdCXGdiopka5SE8Sh+lNv/2FD0SR0FvfAV1PrStZyk6K4HmhpPcVEcSn7ckhQPRSHxNbNkuodUUghy4aE49E2owy85dYLQYL83IYKTGVWolPw9LjsBsaFmBPVmURXijxh94Vh6dyIplNSZ0hIBIkAEiAARIAK+RYAkhW+1V4cqrTtrUizteQHP7I1EliAkmGjgIijckhRr4SySwl5SWKaYiJEaj++4Im2hTUkBwBLNwKZcOC6MaY2usAqN02PKMS3mOH74aBROjzmJaTHADx/1Afu9Z5EUkoUzWXnGFAsSw/tNpSVJwdalWJ+hB8r242FuAU0+oiGu2oCqMj3KBanw2J4nce1eiaSwiaQQGYkRFVbZwS2W6VYkBVu4036hTva7YRaJ0ZaW0IakYFIiHWxmmXEvP8WCmwLCbAxbMLN+YKuSgp8qwq9fYbvwJRMRA9FYDsQIi2zKRVuIa2JwkRRcJIZ1jQx32TounCm3JkUY8I0B5hQx2kFGUliiJ+wiKZxJivIGSSRF66V1W1KwqInBB5FXkYbM4XoYfsjD+PkF7qLQYLpwpM57Er+7uBgrNvfCtMdmok+QGcHVX2P1a4lYsBhYsXILek/Pxuyuu/Dcmv+gpt1qoaWytFslKWMiQASIABHQKAGSFBptGCqW43QPxkT+6x7SdSUqcSK2Fm9LxIXzSAoWLSG/JoWtpPgFXe4T1q2gNSmErslkg+3CmWxqxxKsQtyBcdY1KcSIBrbeBLdOhbAmxUd9cPvVu9B8C/D67FGYM1uyLbP+BBct4XJNCslaFh1mTQrWHExKDANYlMSjfPMwIXFH1zN49WM95ghrQ5w9Xo64sv2YzuTEyp62a06wnbg1Ji5hvBhJIebD1qxwa02KehiqgRPPsuke4loX/rUmBcPE5EF3fTm/pgT7hbBmhKl0LY4JURM2IkISScFkRpAu1LImRdiNjyBOWEtHXJNC/BKINBJDXLei3ngJwY381BFecrAvjvSG+eTraOwmTh0RhEchkyhC5IdYViZX6htR/EYvDA0eJbnMuPq6h4ykAMAiJBzXpHASSVFejqoE65oUENapkPtyiHuSIh252zOADRuB2RnA18fQfwywcXwWfFVTRIx8CHNviIHp/CrkHc7AotuO4bk1BzBj8Z9gWnkMAxYHY/OJ3rg//musXLcbxna8UdBSWdjUI+3Im3aETlkTASJABIiAhQBJCuoMmiUg9wlSzRZWpYJpJ5JCpQpr9DCaiqS4wozENTGy18pFUnivcFqJpPC0Rm35Ioenx5TbT15SePMIbc/LPUmRjfzCITiYehBDbP710bUowscic248Pt0dj4lJ65BXMg9Lhu/FinX78Lv5WYh/uQQDXhqF8DoT6va9ihWbT7cdtLMctFQWtg6tZuTNDZi77A5EXKxDhGkXVr9mwv3LJiPmUg2C69j/1Y52ab8uQDkTASJABK40AZIUV7oF6PhOCZCkcERDkkIbJwxJCkk7WL7u4b31J+RamSSFd/q+f0mKNFT8UI6UfhXI+zoemWMqkOerkRRTFuKFkfEwIxzhgcfx6dsmDL/pACcppj2RDTx7DAOWBmP1M4cxY9lkGN/Mwdvt5Sm0VBYtCZPwofjd0FJ8dWAQFi1IwodfhGO6IJKmLc4GVI52GfHQUkwMr4AxyoTC1a/BNHMp7oqpQU2okft/4gJWphy832sqlmQkonD1OnxV5Z1xhHIhAkSACLQ3AZIU7U2Y8veYAEkKkhQed5523pEkRTsDlsne1yWF+sTkj+g/kgJIf3k7txbFmU/yUDGGTf0Yj6x3tELaw3LcNA+ZLJJi8yDMXjoZEcUmJMQfwnMvRljWpECvmVg+JxyfLn4Nezw8jFu7aaEsWhImHLTRmP3EaPQw/4h/FuiQPjcJh/5dgv5T+uPkomPqRbsgHMNGD8X5/xzAkIV/QtKnnyNi6o3Ys3Id9kzPxhLk4Od+2QjefAp9Zsbjq5x1KGRr3LbTj70wqb47G9PjqmHqEowfVuYiQkVhoqWytBNuypYIdAgCJCk6RDP7ZiVJUpCk0GrPJUmhfsuQpPAOc3+SFN4hQrn4BAEtCJPuIzEu+TR27C7FlMcXQpeXj0M9o9lKLxgw8R7oVp1SL9pFaLTfzcrG75JN2P9mPnT/PQ89Dn+Gs/3vxoDix/Fzv9VIDa+D2bAXf392C061W0PbC5McVN+1FMGvPIOSmdkYvDsH5XeoJUy0VJZ2A04ZE4EOQYAkRYdoZt+sJEkKkhRa7bkkKdRvGZIU3mHu+5JiLvIL/4iesjjOYGuqj65J4Z3mpVzak0D4SMxdOAYorkZCfCkKXizBuKW3A6UmJMB2TYr2j3ZJROq4Xji5YzdKJy3EorC1+OdPSYgJAoz9JiM9cBVODlyK4NXP4FD6Ukwx5GPFu+01P4iHbhUmq3DypoWYfk0w0GzE9wW5iEhXS5horyzt2SUpbyLgzwRIUvhz6/p43UhSkKTQahcmSaF+y5Ck8A5z35cUVg7ZbxViyKFUzFwJQPgcaeq9Od4BRbkQAU0TCEfqwwvxu+bTqO4Sj/MFuSgZuxTjUApTF9iuSYFeuH/ZHERsX4xXvm+PStkLk69h7CdMPRmdhQVdcnG2n1rCREtlaQ/WlCcR6DgESFJ0nLb2uZqSpCBJodVOS5JC/ZYhSeEd5v4jKcSve4iRE/b/l+PVC9MWZ6DbF39F3k8jMXfBGMSYdDCdzsfqkjuEr2kcRuq8bPyuIh+r3z3erp/59E6LUi5E4EoTsBcmr6J07J+QihKYEpNQ/mEOjJOFRTzbXZhoqSxXul3o+ETAtwmQpPDt9vPr0pOkIEmh1Q5OkkL9liFJ4R3m/iMp0pG7PRPxX0siKVx83aP39CyMu9qE4N3rkBe3EIui1uK5d4cic/EgFH4RjInDD6MwcCxSyza2yyc+IxN7e6cR3cyltrT9ViFwswiUjAgQASJABIiARwRIUniEjXZSgwBJCpIUavQzT45BksITam3bhyRF2/iJe/uPpABwTy62Z6VAz1XOgKLcVr7u0WsmFtxxCq9cHIrZJeuQl8R/AWHF5mjMmD8Tp/YAd81IQkiDCWc/zEHebvlPIcTGxqDWUAuT2YxOsTG4bKiF2W47rlMsamouw9zUBLZdXXMZTU1NuOGx1xEYEu6dhnSRS/XBz3Fs2wYuVZfO8bhwsULYTsCFi+UYMGMpQoKD0Wgycb+32Q4JRmOj8HsvbNdfKkXDgY9wvuwCd6xuXbtYtxO7oOXqG4AAIDpKj5rLBqAFiI7Wo6bGwKV3vh3FcW49jWM+pfs+tS2DpDyJXbugVCin7XZnlJZd5I6V2KUzSi/w2127dEaZq+3OCSi7WG7Dn28Xvi3s26hzQjwulvPt5Ww7IT4O5RWVCAgIQHxcJ4ftwIAAdOoUi4rKSwgMDOT6qv12UFAgYqKjUXmpCkFBQYiJjnLY1umCEKXX41JVNXQ6HaL0kdx2sE4HvbgdrENkRCSqqqsRHByMyIhwVFXXcH0qPCIc1Ww7JAThYWGorqlBaEgIwsJCufMiNDQEoaGhXDuyf9nfai5fRlhoKEJCgrn+wNKyfC9z22HcsS8bDFx+rHzsHAwPD0NQYBAMtbWICA/n6ixuBwQGoLbWiIiIcAQgALVGIyIjIji+3HZkBFpaWmA01vHbzS0w1tVBHxmJpuYm1NXVc3Vl5zDbZgzM5ibU1bNtPUxmE+rrGxAVpYfJxG+zvszOofoGth2FhsYGNDQ0Ijo6Cg31DWhobOR419U3oJHbjkZdfR23T2xMNFcWdm6y7VpjHZdvbEwMao21MJmcjz2dYmNx2XCZK5907LHZjuuE6qpqNDU3c32HtWez3XZCfCdUVFZxXFhfY33HfrtzfBwuVlS22k+7JMTjgtCXpf1dlUGQDuLzBEhS+HwT+m8FSFI4tq3ObAS7gzPrItVv+LoPUBJ7VP3javCIJCnUbxSSFN5h7leSQgGSYbOX4v5rImDWhSO8Zh9eOZyEKUFMUtyAzCeGovCrYEy54QCWb4jGosW9UbjS+59sTPnTawgK5R+O2vvn/J6tKPmqwOlhrp/7EkJjOrd3Mbj8L/z4Jc5sf83psQZn/A0RXZJVKUvlz9/hxEe5qhyLDkIEiAARIAKeEyBJ4Tk72rOdCZCkIEnRzl3M4+xJUniMzuMdSVJ4jM5mR3+SFOkvb0fmcD6Ogv9x4+se0+chk0VS/DQeCx4fjPKLwehj3IrlP48W1qTYh4jbsrD8xhK88OwWlHoHO5cLSQp5mFqSFElj0r3Y4q6zKvnauUhyvTelIAJEgAj4LwGSFP7btj5fM5IUJCm02olJUqjfMiQpvMPcfyQFWygzDRWtTfHwDjKv5UKSQvuSYmD6k4hKGui1Nm8to+rTP+HYe86/RtP95rtUKYd4kHPffeT0eGpFAIkFaGpgUaP0QwSIQEcmQJKiI7e+xutOkoIkhVa7KEkK9VuGJIV3mPuXpBiCg6ni1z28w6c9cyFJQZJCSsCVpOh790J0uialPbukJW/DuRM4smmZ02P1vnMeEgbdqkpZ6ivO4afX/+L0WN1HTVWlHBZ5s2uLqsejgxEBIsATIElBPUGzBEhSkKTQauckSaF+y5Ck8A5z/5EUQPZbhRhySPi6h3fwtGsuJClIUpCkcH2KuZIUyWNnoWvKeNcZeSGFqbYK+9c84oWcKAsiQASUEiBJoZQYpVeNAEkKkhSqdTaFByJJoRCYF5KTpPACRAD+IynYdI/J6GmDxY01KbyD0aNcSFKQpCBJ4frUIUnhmhGlIAIdgQBJio7Qyj5aR5IUJCm02nVJUqjfMiQpvMPcfySFd3iomQtJCpIUJClcn3EkKVwzohREoCMQIEnREVrZR+tIkoIkhVa7LkkK9VuGJIV3mPuXpJBGU2g7ioK1HkkKkhQkKVyPYyQpXDOiFESgIxAgSdERWtlH60iSgiSFVrsuSQr1W4YkhXeY+4+kSEfu9kz0P56H8fMLwH2OtN8x5I3PglY/6kiSgiQFSQrX4xhJCteMKAUR6AgESFJ0hFb20TqSpCBJodWuS5JC/ZYhSeEd5v4jKew+QXpPLrZnxWOnhr/2QZKCJAVJCtfjGEkK14woBRHoCARIUnSEVvbROpKkIEmh1a5LkkL9liFJ4R3m/iMpKJKitR5xfs9WlHzlPKbk+rkvITSms3c6lYtcLvz4Jc5sf81pqsEZf0NEl2RVylL583c48VGu02MNTH8SUUkDVSkLfYJUHjNJClW6Hx2ECGieAEkKzTdRxy2gvaRIun0CXpmUhC7NtSj68mPM/Rj447wJeHhwNBqOFSEjtwhwSBOKzAUTMKN3EC4eKULWuh9RIiB1zC8Fnz4NTHzyS6DrAOT+aTSSDm7F1ILzmmkEndkIoAVmXaT6Zar7ACWxR4XjJuPRhzbiz4O6AtV7sHZtBlbhQWya8whui2vArh3pmP5ZXzy/4CnM7BGKuvOfY/5zT+DoTc9i09TJSDT9iA/eT8fjB8RqOOZXP2MnJhxJw6TPgWGTt2Bz6gWszJ6L19WvucMRtSMprsGc98bhtut0aDh+AmsmbwOeSsec3yci5NzPWHPHNuy9Yxyefmowrgkzo3jbNmQ/cYKvT9okrFkVhc+GF2CrWEOHtLF4emdf7EljaRKRvvUPGF/2LTIe2q96K5Ck8A5y/5EUALjoiRToOTQGFOWOR9Y73uHUHrlQJIU8VZIU8lz63r0Qna5JaY+u6JCn4dwJHNm0zOmxet85DwmDblWlLCQpVMFMByECmidAkkLzTdRxC2grKZKQ+8I4hG7agLm/3YZPl8bh7XfMeHhiDdIXF+GPT0/D4F07cHGcXZpPzZg1/AIyVhzG4y/cg+gP1iPjW8ZUJr/51Zj1PDD2/0qQu2A0rjmyAxP/eVpTDaAZSTHoFZycFYr5izJw9N6dKOy2CX8xPYKF5Xcj5dMLM88AACAASURBVPMHUfSXIXjrmzAsHLYXqU8tw20LjuDPlbOwq9dLCP/XKNyXuAXnbj6I7suFmyKZ/FYFPYgJB0bh8dAt2HxrPdb+XzpWXdBGc2hGUix6AAUTfsWCtB24/r0FmHbuEExpCfjougJUbpqPOdVvYmefB3DLnn/g0WW98PSxm1HRfx1exDV4bOcE3BJfhYLr3sT7Atb0zxbYpd2PxD19sXfEDoQwQWHYi+z071B6BZqBJIV3oPuVpFicj8IxFcgbfw6TCtNQQZLC0kkokkL+fKFICnkuJCnkuZhqq7B/zSPeGXwpFyJABBQRIEmhCBclVpOA0+keY36PfVMakPVzF+RGfY8bVv0MPDwLX+ANjF0vlFBM8+dt2IUkzHngJsy4Hnj7b5vxapldLSxpzXj6hTAcbkrCoGPbMPY1bQkKVmrNSAoJwgezjmBxw1x82eMVdPvkWkzaBby6YhewZBTmcOmS8fzybRhVdC1S2Sv7WxZj823TMPDXJzBow+cOXUrMb23Ms7i7sgwDBwFP/m0q1mhEULACa0ZSWOjFYs43D+DasnIkdi1F+q07gEfux/oJv+Dhyd/xqXqPw5ptV+Pb/v/AiTVzkIEzuHxjIvaOsEoKS3aWtEdx/Z6BuFSWgKHmnVgwdd8VERSsXCQpvDP6+o+kYNM9MoANQvSERVjQwpmsp5CkIEmhZMQgSUGSQkl/obREQA0CJCnUoEzH8IiAnKRIun0yCqbHYdf6N7Dohln4NuhfuGVdtY2ksEnzAzt0F6Td0hMz7h6M6B0bkL7NWhzbtOPwRX5fXNh5AX2HAa88JSM0PKqJ93bSlqRIxqPzPsDT3b/BfU8+hqkrihD+UgruuyCVFLfj+SW5mFmfh9RVa8G0T68BkzBx+KP488BjmPPkY/jSgsc2v4GLTuLpmM/xgel2DDs7V1ZoeI+sspy0JSmuwZwdk3GbYTcW7OiLnAm/IIOJCamkuGMcVr80GA1r/oHs42lY84QJr6aVYwYXJWEnKaRpcwcgpzgNcdt+hmlCIn6Zuw4vfqaMlbdSk6TwDkn/kRRs4cwhOCgulEkLZ9p0EJIUJCmUjBgkKUhSKOkvlJYIqEGAJIUalOkYHhFwWJNi0nRsGQ9sXL0ZeacATJqOb68/jVtWFGHKwtmYW7YBc6vs0tw1GRujDyBjUwmS5s3GlrD/4IbV/Jz8JPv8MA5fsOkej+9AWtZs5Eb9iIkriixrWHhUCS/vpB1JkYyFC7dhYdBruPO5F8BWKFi4qAgTfkrB7Z9Nw8fPZeLoohWIffoVjCpehEmvvY/TmISXF0zGmdVzsQqP4PPVf8D+BWl4nGMkl98ubrrH7QcWo3DpNJzekIL7LGtYeBmswuy0IymuwWO7p+LaH7dh2f8cQmnvqdi4GcgevgWlK+dgY6/dyHijJ9avScLJJwrw7OYqYNEfsH5qAovLQVyPMJRt3oZH/3SIJ3DHJNu0uBk5gsgoXPwA8qZX4dnhW7BXIS9vJCdJ4Q2KgP9ICn7hzPivUzFzJQCKpCBJ4cYpQtM95CGRpCBJ4cbpQ0mIgKoESFKoipsOpoSAraQYjI1r0jDYWIPqJgDGc8h96jzGvjAKg6pqERNXi1ceO4FU+zSvVGLG/6YgprIWXboCW/6ejxUHWSnk8gOyBEkB9MJzz09Ayi/bMHa9dqZ9aEZS3FKAczOvx6XyKq5Jq06sQurJ/8LJaUNQeikWiZfzcHvZH3B4VDROX2rg0hzdMwobOu/Ca32qcTooGYm/5qFP3lq+S8jk90HXhbyk+DfQ644tKBwPrPrbVE2sS6EVSZH47BysnxGG0nNmDmPJlgKcve0BpIVWobGrDkcefQ+mp+YhLaYKlbUsRTl2jnwP/Jr/VgHBr0kRi0e/sU9bgust0RaxmLb1AUzHbiyYrP66FFqQFCHdx6Fn0lUIbjGi9vxnOFMCJAy4HZ07RaO5+gBOHzmF6AF3oHOnCKCxFOVHPsPFiFHo1bsfIgLNqK/4BidPFFuGQYf8wu5AP7yL478AIV3GoWfvKBiOfIBzNUpGztbT+o+koIUzW2tpiqSQp0OSgiSFktGU1qRQQovSEgHvEiBJ4V2elJsXCXjzE6SDenfB4VMaWtTAQ06akRQelp/brcsQDMNB7Pfh5tCKpGhLM/javldeUlyFHiPSEHhyE84Yb0W/6+NQedqMzlfX4GTRj0gYfhfCL5chJC4Iv33/Geqv+W/0jTiC8sAbEFPzAY6fugq9Rg6FeXeBEJ0lk9+lCMSjAKcvjUOvPp1gOP4ufqvwbkv5paQwFKGoIgXxh4SoCu8i81pu9HUPeZT0dQ95LvR1D3kuyWNnoWvKeK+dl61lRJJCFcx0ECIgS4AkBXUMzRLwpqTQbCUVFswvJIXCOmsxOUkK9VvlyksKSZ0T78SgHo0ork5AcvA+HD70C9A/Hf1RgGPH+HRxgzPQtWkHjh79jf9F+Cj0G5qI6t0fwH7tXkjyS9KVozk2AcafC1DiZUHBiuE/kkKc7rEVGNMdH28AMmYDG8fTwpmsnSmSQn6MokgKeS403UOeC0kK9a/1dEQiIBIgSUF9QbMEmKS4mJim2fJdiYIFNpvQHBgEsy5S9cMHGD/A+ahfVD+uFg/YyahHeVQ1mgNaVC1emCkYo3beA11djKrH1cLBzNGl0FVdBbQEqFacztdVYP6TvREaorMcM6T7HejTsxMMxwpQkpCOgQGf4OjPNRJJEY2Ea+9CYsRvOLtvJ7iZGvGjcE2/fmj59QOcLLGdu2Gf3/XxRlQaOiE64AB++fEAGr1cW/+RFOLCmQcxZHt3fMx9hlSykKY9t+5TsWhefxhLgeCyd7D6k0TMXTAGMSYdTKfzsbrkDiwZvhcr1h1G6rxs/K4iH6vfPQ6jF/lTJIU8TIqkkOdCkRTyXCiSwouDEmVFBDRMgCSFhhunoxetMTQeVQnDOjoGm/oHNpthCooAEzhq/zTVv4XaYB+eo+FFYLrmIFyKvKy6pAhvDMHN/5mGQBUf1L2IrU1ZtQQ2QVfT9YpKipCkKeh7FVB++EOUXWar707BwLhiHP3xADoNvg+d6z7Cpci70SXgIE79WIQ6TlCkoX//RNSd+ARnL9gJCvv8LNEYyeh50+0IOveeg9RoE0R/jqT4Oh6ZYyqQ5yySotdo/E7/H3xlmInl08ux/NBgLIpai+feHYrMxYNQ+EUwJg4/jMLAsUgt24gVm72/FhFJCpIUUgLVp3/CsfdynJ7SJCl8X1KMeGgpJoZXoLpTMM6+mYv9KQsxu5cRpcHBOL8xF8jIBlbm4P1eU7EkIxGFq9fhK36pL/ohAh2eAEmKDt8FtAuApns4tg1N99BGf6XpHuq3w5Wf7jEQvUaORoS5BmYWQGMuxYUDpYgacRPCG43QhdbiQjHQ5ZrOMNfzi8U21RxGXdRIdNLVwMQW/MUlVO37TJjuIZNfXSK6iFNGmNwYkOj1aR/+E0nhwcKZA6cic9ogxJz7AqtrxmABcrBiczRmzJ+JU3uAu2YkIaTBhLMf5iBvN6eYHH6i9HoY64xoampGVJQetbVGNDc3IzpKD4NlOwqG2lr+99FRuHzZgJaWFtzw2GsIDFFHMF/68d/4ZftGrvydYmNwqaraZvv6uS8hNKazKifyhR+/xOW976Oi8hJ3vPi4Tjbb3e5ahIguyaqURZzuYV8GsWxD7v9/CO/WV5WyGH89gkNvPeO0jdSWFL9+9Dxqai4jMDAA+kg9ai6z7UDoIyOQMPp+JAy6VRUu9RXncPSf/4uQ4GDUGo0ICQmGTqeD0ViHkJAQJN12P+KvG6tKWczGavyQNw8R4eFoampCQ2Mjt21uakIj244Ih9lsRmOjCZER4TCZzGg0se0INJriMOJ3STi/60eUT87C/IYPUN7vv3DivS/wq64JMPyG6x6Yj6D3TqHvfV3w1fN/xzeXzdDrI1FfV88dI0ofCWNdPXdsfuyp47ej9DDWGtHkMPbYjkOXDfzYIx2HYqKjUCOMSWy7uoYZdyAmOhrVNbxIj42JRlW1q+0YVFXz40psbAyq7MYYZ2OPKg1HB/ELAiQp/KIZ/bMSJCkc25UkhTb6OkkK9dvhyksK9evcHkf0K0mhBNCQsewj09hxcBDmPj4a+0/EYFwQkxQ3IPOJoSj8KhhTbjiA5RuisWhxbxSuXIdCGU8REBDA3fSzH6XbakZSlO79GGd3vsWVMygoiHuwkW6rLSl+/fwf3EMX+9EFBVm3dUEYcN8zqksKmzJIynPtvcugv3qAkp7lcdqaMwfx87t/c9pGakuKn/P/imYnfbvXxP9RVVL89PpfnHL1uekevSZj0cyuKFx1AMOyJwNHD8B0zVBgx19RPnY1UsPrYDbsxd+f3YJTdrVWOsY4Sx8YEGBpWyaemEBlP23ZDgoM5CQJN65It4MCOYnrbOzx+IShHTscAZIUHa7JfafCJClIUmi1t5KkUL9lSFJ4h7lfSIp7crE9KwXln6RiJvJReGdPDs4Z9v+VTjj1mopFM5NwvjQYPbALq/OjMffxwSi/GIw+xq1Y/vNoYU2KfYi4LQvLbyzBC89uQal3sHO5qCkpaOFM+YajhTPludDCmfJc2rpwZsTQmVgwKRyFea/hq6qhmPvESOx/dh32jFuIRTGrcLLfUgSvfgaH0pdiiiEfK971/jQzLw5hlBURUJUASQpVcdPBlBAgSUGSQkl/UTMtSQo1afPHuhKSIv66C3hoYQ/1K9uORzSbm1Dx/kAMDR7VjkdpW9Z1zUYsO5uFSnO5TEaTkLv9f5FSsRWp9wL5wmKZxS9vR2a/Y87XpGhbkbyyN0kKeYy0cKY8F7UjKY5sWua0n/e+cx5FUigeBUZjwaqp6FZRhuom4Pz3OdhzVTamx5WjOiYGZ/NXAenCmhTohfuXzUHE9sV45XvFB6IdiIBfEiBJ4ZfN6h+VIklBkkKrPZkkhfotcyUkxdU3l+OeOd3Vr2w7HtFsbsblrYNwXdDIdjxK27JuXVLMRX7hHwEWNXEyF9vFz44uZhEVwNbUmXC+FGHbytXWvUlSkKSQEqCFM+X7A1uTwq+me7R14KD9iUAHJUCSooM2vC9UmyQFSQqt9lOSFOq3zJWQFHKfIFW/5t49ou9P9+AjKfofz8P485NQOPggUu/NQfZbhZgcX0SRFEJ3oeke8ucNTfeQ50LTPeS5tHW6h3dHb8qNCHQsAiQpOlZ7+1RtSVKQpNBqhyVJoX7LkKTwDnPflxQAuKgJtg7FGS5yAkxQJPPbWo2iYK1HkRQUSUGRFK7HMYqkcM2IUhCBjkCAJEVHaGUfrSNJCpIUWu26JCnUbxmSFN5h7heSwjsoVM+FJAVJCpIUrk87khSuGVEKItARCJCk6Ait7KN1JElBkkKrXZckhfotQ5LCO8xJUniHoye5kKQgSUGSwvWZQ5LCNSNKQQQ6AgGSFB2hlX20jiQpSFJoteuSpFC/ZUhSeIe570sKycKZcp8b1fACmiQpSFKQpHA9jvmSpLj6lj9AF653XSkvpTiz4x9eyomyIQLaJ0CSQvtt1GFLSJKCJIVWOz9JCvVbhiSFd5j7vqTgOXALZSbLMClmnybV5soUJClIUpCkcD2O+Zqk6D5qqutKeSFFs7kR+17I8EJOlAUR8A0CJCl8o506ZClJUpCk0GrHJ0mhfsuQpPAOc3+RFN6hoW4uJClIUpCkcH3OkaSQZ0SSwnXfoRT+RYAkhX+1p1/VhiQFSQqtdmiSFOq3DEkK7zAnSeEdjp7kQpKCJAVJCtdnDkkKkhSuewml6AgESFJ0hFb20TqSpCBJodWuS5JC/ZYhSeEd5iQpvMPRk1xIUpCkIEnh+swhSUGSwnUvoRQdgQBJio7Qyj5aR5IUJCm02nVJUqjfMiQpvMPcnyRF+svbkTlcumjdGWxNnQltrkgBkKQgSUGSwvU4RpKCJIXrXkIpOgIBkhQdoZV9tI4kKUhSaLXrkqRQv2VIUniHuf9IimzkF6ahInc8st7xDpv2zoUkBUkKkhSuzzKSFCQpXPcSStERCJCk6Ait7KN1JElBkkKrXZckhfotQ5LCO8z9S1IMwUENR07YtxhJCpIUJClcj2MkKUhSuO4llKIjECBJ0RFa2UfrSJKCJIVWuy5JCvVbhiSFd5j7j6TgP0M65FAqZq70Dpv2zoUkBUkKkhSuzzKSFCQpXPcSStERCJCk6Ait7KN1JElBkkKrXZckhfotQ5LCO8z9R1Kw6R6T0dMGC61JIeI4v2crSr4qcNpprp/7EkJjOnunU7nI5cKPX+LM9tecphqc8TdEdElWpSyVP3+HEx/lOj3WwPQnEZU0UJWyVJ/+Ccfec76CSt+7F6LTNSmqlMVw7gSObFrm9Fi975yHhEG3qlIWkhQkKVTpaHQQzRMgSaH5Juq4BSRJQZJCq72fJIX6LUOSwjvM/UdSeIeHmrlQJIU8bZIU8lxIUshzSR47C11Txqty6ppqq7B/zSNOj3X1LX9A91FTVSlLs7kR+17IUOVYdBAioAUCJCm00ApUBlkCJClIUmj11CBJoX7LkKTwDnNHSRGCLgv1iE4GWs41oizHAMMwPa6eHoKwsGZc3lSFMuhx9T2hCAtuQeN+A85uakKnh6MRNzgQqDbhUl4NKsvE8tnn14TY5SGoXV6NS9AhPjsasdVGnFxX77RCdc1GLDubhUpzuYtKS6MpXERRdJ+KRfP6w3gOiDF9jdX5wP0LxiDGpIPpdD5Wl9yBJcP3YsW6w0idl43fVeRj9bvHYfQOdi4XkhQkKaQEKJJCvj9QJIU8F5IUXhyMKSufIECSwieaqWMWkiQFSQqt9nySFOq3DEkK7zB3kBRTYnHNMDOKlxsQuTAecZUVMPSOQ8i/K/GrIRp97mnB5cshiDhRhTPvBOPq3AiY15sR+QBQtrAGDfd1QnK3epx4vo4voEN+Rpj7h8KQbUAAExT1dTj7Yh1MrVTHPUmRjtztmeh/PA/j5xeA+xxpv2PIG58F2UkOQ8ZiHL7AjoMjkbl4EAr3x2Bc1Fo89+5Q/v9fBGPi8MMoDByL1LKNWLH5tHeAS3IhSUGSgiSF69OKJAVJCte9hFJ0BAIkKTpCK/toHUlSkKTQatclSaF+y5Ck8A5z59M9gtDl6ViE7zOiZWwY6rMu4QLC0SOHCYYqVLLDd9Wj5xIdLmdVoUIoTuxj8YhvqMHJdfbaQZLfyFCYq3SIaKpF8fOtCwqWrXuSwu4TpPfkYntWPHa2+rWPcKTOXojUmnw8h3uwBDlYsTkaM+bPxKk9wF0zkhDSYMLZD3OQt1uQLnbYw8PCUFfPR4E43Q4PQ12dkEayraakKN//GU7t+CdXzsjICNTW8jEh+sgIGGqNUHtNivLCAhgMtVwZovSRuCzZTp6+VPU1KezLIJZn8H3LEdG9n3dONhe5GM4expG3Vzi0kdheak/3OP3+Stl+Gx4ehm63PaDqmhSH/rEIwTodGhobERgYCJ1Oh8bGRgQFBaLH2FnoPHScKm1kqq3G/jXzEBIcjKbmZjQ1NSEkJBhNTfx28ph70PWmKaqURRpJoXTsiQgPh7GOH9OcbkeEw2gU0jjZjoyIQK2RH0ucbkvGG+nYI91WBRgdxOcJkKTw+Sb03wqQpCBJodXeTZJC/ZYhSeEd5vKSIgRdlkUhus6I4ueBbs+FwrCIiQmJpBimR/IDoWj5rApnP20CEIROj8YgobsJ55dchsGmeHb5rYuEbn8jmofpUL++EqX7W6+Le5JCYSQFemHc/JkYdvZd5H14HMap2VgSxCTFDch8YigKvwrGlBsOYPmGaCxa3BuFK9ehUMZThISEcA9L7Ee6HRoSwj1QsZ/Q0BA0NDhuqykpLhZtw+kv3nSUKYI0UVtSXPhPvtOHpN73LFNdUjh7UBs086+IvKq/d042l5LiEI68zX+aRu6hU21JcfK9Z2T7LevbV417UFVJ8dPrf+EkhclsRkBAAIKCgmAWtnvePgudh/2XKm0kSgpdUBAnKVpaWqDTBXGSgm33GH0PEm9WX1I4HXvcGIdCQ0PR0NDA8QsLDUW9q+2wUNTXC+lttsNQ70rYOpG6qjQeHcTnCZCk8Pkm9N8KkKQgSaHV3k2SQv2WIUnhHeZya1IkrohGRPFllKxvgAlB6P5cDLCqEufK9Oi5KgiVm5qR8GAw6jdV49x3vKCIezwWcUF1+DXHCNvVJUJgm59VdFy+OxY9b27G+UU1dlLDtm7uSQoAXPRECvTc7gYU5Y5H1jvynBJnLMWS4UBphRkwHMPmDUZMfHwwyi8Go49xK5b/PFpYk2IfIm7LwvIbS/DCs1tQ6h3sXC5qSgr6uod8w9HXPeS50Nc95LnQwpleHAApKyKgkABJCoXAKLl6BEhSkKRQr7cpOxJJCmW8vJGaJIU3KAL2kiL4vk7onRoAEzefA2jYU4kLIbFIvjkAJlMgAo4ZUNc7CtERzWjibIQZ1Z8FoNN9OjSXt3D7NJ2oRfE/+DdtjvnVIWikOGUkCHHZsYiDEcU5zqd9uC0pvINEtVxIUsijpq97yHNRO5KCPkHq2A4kKVQbHulARMCBAEkK6hSaJUCSgiSFVjsnSQr1W4YkhXeY0ydIvcPRk1xIUpCkkBKgr3vI9wdaOFOeC33dw5NRl/bxZQIkKXy59fy87CQpSFJotYuTpFC/ZUhSeIe570uKucgvHI2DqQcxpHAyetpgcfEZUu8g9DgXkhQkKUhSuD59SFK0n6SIHj0PS0eWYtGzW/iD9JqKJbMTsePJdcC8bIz4IQd5P41EZvYYlOe/hLePyy8g7LoVKQURaDsBkhRtZ0g5tBMBe0mRdPsEvDIpCV2aa1H05ceY+zHwx3kT8PDgaDQcK0JGbhHgkKaaL92E32PfqBrc8OSXltI65peCT58GJrI0XQcg90+jkXRwK6YWnG+nGirPVmdmqyq3wKyL5HcePhob0wdgcLAZv/ywE+n/PI209N9j6U1dEFp5Ak8+9SV2yqRRfmS25P4HKIk96tGu/rYTSQr1W5QkhXeYVxvqcPrNq9E7aJB3MmynXJ77dQkqzeWt5744H4WDDyKvIg2Zw/Uw/MB/jlSrPyQp5FuGpnvIc6HpHvJcksfOQteU8aqc5n413WPIVGQOT0LCVSVYvpJJil6YNn8sejQHo3CNICkO7wLGjsL5jTl43/tfYValzegg/kOAJIX/tKXf1cRWUiQh94VxCN20AXN/uw2fLo3D2++Y8fDEGqQvLsIfn56Gwbt24OI4uzTzN+OfXVNQsCAFg4NOY8jjOwROMvnNr8as54Gx/1eC3AWjcc2RHZj4T22N0vaSInPZw5j4yzuYWJCEjWtScOHR0xj8YhzeeOxfuLBgNpbWvo8tiffYpXkDizzpLTaSIhmPPrQRfx7UFajeg7VrM7AKD2LTnEdwW1wDdu1Ix/TP+uL5BU9hZo9Q1J3/HPOfewKfcse9Fa8ufxHdvk3BpM/FgjjmVz9jJyYcSePSDJu8BZtTL2Bl9ly87knZvbyPvaTolfYKNk+4Fd2ay7DrqwxM/+F2OxZw5HVBeaFCzDrc8sW90NV2Ena+BnPeG4fbrtOh4fgJrJm8DXgqHXN+n4iQcz9jzR3bsPeOcXj6qcG4JsyM4m3bkP1EOSb//Q+YlqYHLvyKrbPew/unhOwc0sbi6Z19sSetAFuRiPStf8D4sm+R8ZCLzzMor5rLPWwlRaxjHXADnnhlJIZeZcaRvxfg6Vw4r6fLo/EJOl9XgflP9kZoiM7NPbSfjEmK8/l90SNAnS8YeErkud+W4oLpXCu7s697ZAAbNgKzM4Cvj6H/GGDj+CxoVVOQpCBJISVA0z3k+wNFUshz8c50j6lYshhYsXILes/MwsRTr+L80AyUrGOS4v/h/uRg1DWU4MMc+a8beTqe035EwBMCJCk8oUb7qELA6XSPMb/HvikNyPq5C3KjvscNq34GHp6FL/AGxq4Xiiam+fMuDMr+PW47dAFdxpgx1iIpJFWwpDXj6RfCcLgpCYOObcPY17QlKFiJHSIpxGp0HY1Pl3XHpx+bkXHrBdyw+D/AhOn4YvhpjF1RxKcS0zz6NvI8aUGppBj0Ck7OCsX8RRk4eu9OFHbbhL+YHsHC8ruR8vmDKPrLELz1TRgWDtuL1KeW4bYFR/Dnymsx6A1g4uydeHloNE5/nILb/y0URCa/VUEPYsKBUXg8dAs231qPtf+XjlUePNh7UlVX+9hKiluxKedFhL2dgunnnkXRE/3wU3EPXCdl8cYFPGLHq/sq5brFQVIsegAFE37FgrQduP69BZh27hBMaQn46LoCVG6ajznVb2Jnnwdwy55/4NFlvfD0sZtR8T+lGPqSDmuuew8lz87B6n77kT51H1fl9M8W2Kbtvx+Je/pi74gdCGGCwrAX2enfefWLB65Yi3+3kRRpU7HRrg7r60di+tk38egrN2LNvxLx5Z8MmOyknu4e0x8lhe9P9xBbLxv5hUOEaR/Sf2cix90GVjkdSQqSFCQpXJ90JCnUkBSnMXvZTAwIM0EXHo6afa/h0+ipGHHgGWyIXYjFvXdh5ZrdYLG79EMErhQBkhRXijwd1yUBOUmRdPtkFEyPw671b2DRDbPwbdC/cMu6ahtJIU3zcvfp2Dj4NMbmxOELFiVhJyls8vthHL7I74sLOy+g7zDglac249Uyl8VUNYGspBg+GlseHID6be8gvWkcvh1+GrcwMSGVFNI0HwtTYJSW3Ml0jwezjmBxw1x82eMVdPvkWkzaBby6YhewZBTmcMdIxvPLt2FU0bVILXkRRXcBX9aPwLADo6ySQlIWMb+1Mc/i7soyDBwEPPm3qVijEUHBiup0usctBTg3qQb7m25FiywLQKxfn1e+UdoCcIykELOIxZxvHsC1ZeVI7FqK9Ft3AI/cj/UTfsHDk7/jE/UehzXbrsa3/f9hedM8vmAB0mu3IOOhM7ZlsaQ9iuv3FunMNQAAIABJREFUDMSlsgQMNe/Egqn7roigYIVzNt1DrMOB66YiftVqPPkO8NieecCIdXhRqJXTerpoAZIUiruoV3Zw7+seTFKkoeKHcqT0q0De1/HIHFOBPIqk4NqAPkEq3xXpE6TyXOgTpPJc/Gq6B1dFaySFWONp8+YJkRTCmhTfh2PcY09iRHEuVmzx5keYvXJ5oEw6EAGSFB2osX2tqg5rUkyaji3jgY2rNyOPhadPmo5vr+cfyKcsnI25ZRswt8o2zZSHZiDrmlAAoUjqDOz8eD3mCusFJdnnh3EWkZGWNRu5UT9i4ooilGgInOOaFOPwxcPdcfif/0LW/8feuQdEXeX9/8VtEARUUHMIhTRRE7N11tYRN7QM3U3pKXQNrcAnw0pkvbCGtCXmBmZoLmIlWWKlrCn1W9BdoYvShrQWpEmmmApqoAiIglyGi7/nOzMo4JCAcwPO/LPz4Pl+zjnv8/l+e76v+VwOXIY7/sDXL0LAkn9z9sk5fH1HFhP2DWw+pqP7uQlSuLPg+U9Y5fofnnx5EY+9loXd3xU8WdQUUkzmjZdimVMdh/faXFZFvkTVzkkce+SAOkrieiSFFmY0tTdi2UlW9fqcT2on85sz8xn5/vXckI7uQG/X6YIUd01K4PPHPPny/fEwU5cWzfXSpL6076MbUtzNs59N58GKTBZ/NpTVfzhBkAQmmkKKqQ/z5t+9qNm4hfDYMqA30xOeInDYaV5X7ubbpstoNnY4q/Mn4fzvY9T+YQAn5r/N+r3tW7O+Rt8MKZrvwfvgQmyf2MDrp5pCil/ZZxsWJiBFG0QywJC2QQoI2JCqrkWRtyeOEh8p9WMKoTsMsCA9mRSRFLqFFDUpdOsialLo1kXUpNDTA0mYEQqYuQICUpj5AXXn5TWHFF4kbJyEV+UVLtcDlQXEvlrIQ+vGM7LsKr2cr7Jp0c943zTmM/6pFvEGgNBoqssehF6PtriLNW/8AcWJf/NQvPmkfTSHFL1YFfU0/2N/haJqaU+lfBr+FT1emcX/2FyhprcVWfG7qQloOSaFO1bNgZe38TIP3igWOncO/2Ibf9zSite1qEmxdOm/WWq1mUfWrEOqULB0WRZ/+EHB5L3+7F4Twk/LXqP3qk2Mz1/GtM1JnGYJu1bNYATQo5c7fYp3EvLqIrarp3PnZntakHEogoy/+nP6fQVPHjKPO+KmmhRTPyXjYYjb8BhRebq0COJ8C706shNdNSkWZT7GPYf/zSvP5XB+8GMk7ILwMZ9yPupZEu7KJGirB/EbB3LyxURe36UBFP6fzmWG9bf8dfrXnGwGKKa1GDuO1ep0jw/JiJhL3IwyXh/zaXOo0ZGNdOCaljUpWu7BP2UhYz/bQHisF6t+UHLm3p2UtrbPNs4vIEUbhdLzsLZCCkThzFaVF5EUuqURkRS6dRGRFLp16XqRFHp+WAtzQgEDKiAghQHFFaZvTwHRgvRm/VqtSXF7Urft6qaQQkprmDOaS8XSSy+U/bwW75O+nPQfxflLvRlQHsfkCzP5cbwTpy/VqMf8dHA8M1I0Uy1d1iKSQoe9T+5Yej3a4i4JAkyBtdGPmUVdiuaQ4kl2v/k6YyrzudQgAbSDvPYfO1Y10WLIt7+/Wa+t95P1CihefRGe2kcWk1B8CBte2QevTmKhjlNpCSkGvP4s8U/04HxBnXr02U8TOfPgXCbZlqG6w5qjC3ZS++rzTOpVRulVaUQx++Ks8VszgPIzarLF1YP/YfGfc9TwYsF/WoxVnmW0FlIkSXAjZS4zyGTxdOPXpWgGKeYEkNhyDweHkvDKAC4V9KBPcSZB/++um8ccHcXGiSdYEPAd0xOf5f797/Lypt82KQ7aXHQBKdr2aND3qLZBClE489d0F5BCQIr23JcCUghI0R5/EWOFAsZQQEAKY6gs5uiQAgJSmDGk6NCJdp2LRAtS45+laEGqH81F4Uz96NgRKyLdQ7dqIt1Dty4i3UO3LiLdoyNPH3GNUKDzKSAgRec7s26z4r49HcD57m6z37Zs1OJaPa42tRTUyrhmYdmWS/Q2Jq/+e4445urNXmc2JCCF8U9PQAr9aN61IIUonNmaV4hICt3KiHQP3bqISArdunSmdA9LG6n+mvE+1xoauFZfa7wJxUzdTgEBKbrdkXeeDd/Rw4pNin4Y91Xc/PX5b2k1v3PuYfSFLrYYwuV6K6PPa24T9u7lRkn5GawajO+ZDSoVdcm1WNTYmJsshl+P00W40s/w8zSZod/wGhZEeGIrszbqvIacrOtAClE489f8REAKASna8xwRkKLzQ4oBYx9h0KQ57Tn22xr77dpAASluS0Fx8a0UEJDiVgqJfzeZAo2Qwt7KwmRrMMeJ0y9WMc6lB7aWxtVldcNILH/3BFgYd15zO4OCI//B1WuCSXSounSBYQkLcG5QmZssBl/PcXowDE0dDWN9zg+4E8X8xwSkMJbg2nnaVpPCyIvSw3Qi3UO3iCLdQ7cuIt1Dty4i3UO3LgJS6OEhLUyYlQICUpjVcYjFNFVAQArd/iAghWnvE1NCClVFGXe/O487G4z7sm5axTWzH8Ke+6g06lJODxgoIIVRFddM1mZIMSuW1FAFDhVZZJUocMnxZk6UCRbcxikFpBCQoqkCl0//wPGdq1v1HgEpBKRoqkBDnYrv1gW16i8CUrTxQSyGdRoFBKToNEfV/RYqIIWAFObo9QJSmOZUzAFSyFwfxmPgndhcq+Rq4V7yzkLf4ZPp18eJhsuHOH30FE7Dp9Kvjz2ozlN8dC8XqzR69RsVRJ/qBHJP3NDvJns9puLJx+oxsv4P4zHYkYqjn1BwRX+ad510D6m7Rwgu6Sng48ru9yHofyFhSiiJ+pNLr5YEpBCQQkCKW99S1SUF/PBeWKsDRSSFbmkEpLi1b4kRnUsBASk613l1q9UKSCEghTk6vIAUpjkV00OKOxl0/yQsT35EXuXv8RztTOnpOvq5XeFk1mH6jvHDrvwCMmcrfvnvXqrv/hND7Y/y4w85yAY+yl1ufaH0PY4fb9RPh71L9riQyOlLD3PXkD5U5H7MLyX61bvrQIpwtmWM4oj3EUalurJ7SgHT1P/3HFr/bVq/WrbXmoAUAlIISHHru0ZACt0aiUiKW/uOGNG1FBCQomudZ5fajW5I4UePV57GsvADKt9NvvV+Z6zHvs+XbRt7a2tmMcKs0j3uHsTyUbYUHjlBws9aee52ZvzPpTBhKGMqTxCXbRay6W0RAlLoTcp2GTI9pGiy3AGPMHKQivzLfXG3+Y4fc07AsACGkXgdQjh7BXFH/Wf8lNePISPduVJhj/O1G//ebPNN7A20Lqahd18qjyVyVs+AQpqz60CKFpEU6S6E+JQQ92uRFL0fICR8PIXhq0myUzJ/sQ+9aq2pPb2NN89O5aUx3/La2z/i/Xw4E0u28ebHuXpNMBKQQkAKASlu/dgXkEJAilt7iRjRHRQQkKI7nHIn3aNOSDFhBfb39+GawyXqXl3JLZsfCUiht9PXVThzvAQietTjWF1G9NelwABCpsnI3n1GQAq9KX/DkO6aFFFM+PpPOGiHVey5m6+jn2Hs3j9RNXUKOQZYhylMmgukkLlOZYhHHyqOJ3K2bwAjLPbw07ErTSCFE33v8WOA/S+c+S4L29GP4FSSyMmezSFGo4Yt7Y12qaS0og9OFoc4cfgQ+i6R2nUgBdBYk0ItZgVZsVMI3dGad47E//mxDOo3gDOvribpD0tZ5vgWaz6+j5CIkWR8YcMfx/xIhuVDeF9I4LVdp/Xu5gJSCEghIMWtbysBKQSkuLWXiBHdQQEBKbrDKXfSPeqCFDbPbsX6UiANg7ZicTCQ6q/B5tn12MjdsOAI9YWDsRrcE7hK/Z5Aqgesx36QlBAu/fs56pYvokYCHY+MQt2j4uIXXF33djMbqqN9kCnc1KpdO9XGiA0jamw+kRTOBE3rzaXdlQxsAiam9LOC8jJSqx01kRQMZqW7TKuQiuxPT8Hk4YxxlP5Uz+mmURhG1LGjU5lXJIUEI5Zjmy6BCWlHErBQUDbhY+wEpOjoEV+/rmXhTCltY+idUPzjP7lQDgx8lBHO+fx0+BB9vJ6kX1Uyl3o+Tn+LI5w6nEUVQxl432+xlzqYWjthSz4XvtnLBe0MN9m7Ho3hjsfvJmNVsJOTZ/VYkKJLRVIAEdvI8DpCXMkkQsY4UJEdx5SFv16Rwj8iHKJWkzQjnJdYzWu7nHhi4RxOHQS/JwYiq6nlzD9XE5epLSbSwousrKyor69X/9Xayoq6xu/WVtTVaf/e7Ls1dXV16vHGhBQXvvsX+V9+pJ5XZmODqlaD9Bu/j57/d2x7Gaelb9HhLynY9wEqlQa5yWSy699tZTKGzl6JfX/3275f22Kg9Ng3/Jwc22wNTddzz+wVOLgNa4up2x5Tnn+En3aoH9w6z8jYhTNz//HqdV+1tr7ht9bWVgyaEkzfkb+/7T23xUAjpLC0tKShoUF9iaWFBQ3Xrqm/u08O5I4xU9pi6rbH1F4t4/uNL2BhYcE17fxNv7v9fiauysdue562GGia7qHrOWTsmhSHYp9BVa15TtrY2FCrfcY0/a7r2dOWvYoxQgFJAQEphB+YrQI3Q4rnsYseRoMEGmasp+eg41rAsBUbkqh8984b/66OuCii8swwet5zCdWrK0En4NBAj7o+jTaSsV1yA4CYozhmAynGDGalcyUrPj/Po5OHM7D0GHHZN0dSZF9x5oCU/gE8OnkoffLKcRiuibY4YI4C32JNZgUpZn3IQ35n+WJORJNVP4PHLOg390/YlgzBwR1qs6P5IhQ10HDRhlxo/vYeHrHZDB/jBFyhZMMYvuVDHlqoxEaymP8xe5vZNt2BmT6SYgR3KR/Avu4KddL/r1x3nqJD53G8/3fYqSqxtr1KUT70v7sfddU1aqHqr3zHz42VMlukg4AOe1UD6N+YMuIyiWHDB+g97aPrRFJI6R5B8H4C/G8QpB9nmM+tC2dehxSPhfOSlQQpfkvIi/eRsd+GR397iMj3nVgWMZiMqLfJ0MEpeva0p7KySv3C0vS7Q097rmr/7tCzJxVXr6p9wMGhJxUVmu/GhBSlh1L5OW2rel4nJ0euXJGoGvRycuTylXKMDSnKvvmYsssa4Na7l1Oz726PLTc6pGi5hsa1jXpqJXbyoUZ50F09e5QfE//W7FyanpexIcWZ//f6dV9t9GHphbynvT39Jz5tVEhxdGs4NjbWVFVVIwETG2trqqqr1f878KGn6Tt6slHOqPbqZb7f+Dw9bG2pb2hQv4j36GGrBpW1tXV4TAyg//3TjbIWCVJkr59LQ4PuZ88dv/0jgybNMcpapEmOx7/A5bIyzTPG0ZEr5ZpnTLPvOp49RlugmKjTKyAgRac/wq67gZsghQQmtBEOml1rIiMatPCh6rwWTKx7+4YoTdI9NFEYSVy752ms7G4MkaIlavFXw4qqXYCOSAtzUtlcIIUEJjTRENpPeRkrPkdHuscAQh7rjeY3O03kRO6AoagjLqRglnwJbpiTwr++FvOHFNL6m0ZYRDFh70DOTd0Ps94jTwqHb4QbyQN5aC6cnPoUedLf5sKl3JHYF47RRmaYz7mYHlKYjxa3s5KuAymaFM5sLKDZhsKZ1yGF3RQW/8WL4os2DKlMIfLYA9qaFN9h/2AokWPPsu71Tzl/O2K3uNaYkKLwYApn97ceVWJsSJGXurlVJb2Coo0OKVpbzIiAl3EcOEKPp966KdGCVLc2It1Dty6icKZRbksxiRkpICCFGR2GWEpzBZpDCqlgpj98qUnxkD6NqR9SFIQGMDSJtOB57F7pT93RPthoC2fqShVpnLHx39SQ4vpHmvNBrr26CM3voubxMQtIIRXMHA7p16MhdKd+jKksocJVSgk5xT+RxrjAsaZFNgex3ENF9Of6fBUw7DmZPaRYHoVX9Mkm6R6NkOIpuB41oY2SyFHwkPxjdUSFBmxIdSyy6N1Y46Iik2MSwDCspG2yLiBFm2S65aCuBSkmUZJdjMKzhLi2FM68pTqGHSAghW59BaTQrYuxIymOfvRKqzfA4EeeN2okhWhBevNRCEhh2OezsG5+CghIYX5nIlakVaAZpJCiGx6E2qbFMrV/aygcjEVjFESTaIuGrBlUcaO7x3UQIUVcNNakAKRxN0AH2C7ZhbU2VVfUpLjhjk0LZ0oFM30o0RbL1IzR/K2Kwt4O3FV9oyZFtn1j1EQ9F6VowNJycG8eWXG9M0gn8H6zghTNIiYk8TRFNNkTTY1PY+FMLaRI78+QRiCxPJWpXlns1RFJoY6q0J6D17Zs7JLH8G2rxQiNd2CmgBR5I7zoOeYe423SCDPV1zfg8K03Xowzwmwdm6KqoZJXzoRSWlf8qwYCNqSqa1Hk7YmjxEdK/fi1wpkdW4s+rxKQQkCKpgqISArd/iAiKXTrIiCFPp/GwlZnUEBAis5wSt10jbpbkHZTMZps2ywiKbrxMZgXpLgBJlrv7tEYSXEWt8YIifyTVLgUcW5q0+gKTU2Ki96NNSpETYqfBwzi/vn/oymy20U+tXX1nPlwMPfZjDfbHbUVUnSkcKYpNy0ghYAUAlLc+g4UkEJAilt7iRjRHRQQkKI7nHIn3aOAFLoPTkAK0zq0+UEK0+phrNlNEUnRsruHsfZqyHm6TrpHxwpnGlLbW9kWkEJACgEpbnWXgIAUAlLc2kvEiO6ggIAU3eGUO+keBaQQkMIcXVdACtOcioAU+tG960CKjhXO1I+KHbMiIIWAFAJS3PreEZBCQIpbe4kY0R0UEJCiO5xyJ92jgBQCUpij6wpIYZpTEZBCP7p3LUghCme25hWiu4duZUqPfcPPybGt3kyiu4duaUThTN26uE2Yiev4x/TzcL6FFVGTwigyi0nMSAEBKczoMMRSmisgIIWAFOZ4TwhIYZpTEZBCP7p3HUgBonBm6z4hIIWAFO15YlQU/Izo7nGzYrVXy/h+4wutSikgRW173EyMFQq0SwEBKdollxhsTAUEpBCQwpj+1ta5BKRoq1L6HScghX707EqQQj+KGM+KSPfQrbVoQapbF9GCVLcu7g8FcodiilFuXAEpWpf527WBXKsXkMIojthNJxGQopsefGfYtoAUAlKYo58KSGGaUxGQQj+6dy1IIdWlmI6HWpo8UrznsFo/MhnEioAUAlI0VUC0INXtD6ImhW5dRLqHQR7LwqgZKyAghRkfTndfmoAUAlKY4z0gIIVpTkVACv3o3nUghdTdI4RhuXFMWZioSf3wPE7clFAS9SOV3q0ISCEghYAUt76tBKQQkOLWXiJGdAcFBKToDqfcSfcoIIWAFObougJSmOZUBKTQj+5dB1JIURSTKImdQugOYFYsqaEu7DPjaAoBKQSkEJDi1s8xASkEpLi1l4gR3UEBASm6wyl30j0KSCEghTm6roAUpjkVASn0o3vXgRQikuLXPEIUztStjujuoVsXUThTty6iJkXrTxlRk0I//00WVlpXQEAK4R1mq4CAFAJSmKNzCkhhmlMRkEI/uncdSNEYPaHAQS1NBVmNURX6kUrvVkQkhYikEJEUt76tqksL+GFzWKsDReFM3dIMGPsIgybNubXAehohIIWehBRmWlVAQArhHGargIAUAlKYo3MKSGGaUxGQQj+6dylIoR9JjGZFQAoBKQSkuPXtJtI9dGskCmfe2nfEiK6lgIAUXes8u9RuBKQQkMIcHVpACtOcioAU+tG9S0CKiG1kPKLp6UF+Ct6zzbmnx41zE5BCQAoBKW79HBOQQkCKW3uJGNEdFBCQojuccifdo4AUAlKYo+sKSGGaUxGQQj+6d35IMZ9tGU/TNzuOKV8rSQ1VULzHmzlR+tHHkFYEpBCQQkCKW99hAlIISHFrLxEjuoMCAlJ0h1PupHsUkEJACnN0XQEpTHMqAlLoR/euAilQgwmpw8d0NN/1o48hrQhIISCFgBS3vsMEpBCQ4tZeIkZ0BwUEpOgOp9xJ9ygghYAU5ui6AlKY5lQEpNCP7gJS6EfHjlgRkEJACgEpbn3nCEghIMWtvUSM6A4KCEjRHU65k+5RQAoBKczRdQWkMM2pCEihH927CqTQVqRoIUoeKd5zaFOFCjsl8xf70KvWmtrT23jz7FReGvMtr739I97PhzOxZBtvfpxLpX5kV1sRkEJACgEpbn1DCUghIMWtvUSM6A4KCEjRHU65k+5RQAoBKczRdQWkMM2pCEihH907P6TQjw78YSnLHN9izcf3ERIxkowvbPjjmB/JsHwI7wsJvLbrtJ4mumFGghSWNj30bleXwfPf7eHs/sRW5xo9/+/IHF2MspaLR/aTl7q51bm8gqKx6zvQKGu5lHuQn5NjW51rRMDLONw5zChruZKfw/GdrSO1oY8vpffg3xhlLVfPn+LoR6+0OtfgR57HZYS3UdZSc+k8P7z36y1I+//mYaOspa7qCt9vfKHVudwmzEQ+7lGjrOVaQx3frQtqdS6pBelAnwCjrEWa5Ls353KtvtZo84mJup8CAlJ0vzPvNDsWkEJACnN0VgEpTHMqAlLoR3cBKbQ6zgjnJVbz2i4nnlg4h1MHwe+Jgchqajnzz9XEZVbpFLyXkxNXKyupq6ujdy8nKiquUldfr/5eXnGV+hbf+/TuxeUr5TQ0NNDq9z69KSu7zLVr13Du05tLrXwvvVSmXpOLcx9KSi+1+XtfF2eKS0rV49vyvV9fFy4Wl6jHt/d7/74uFGmv7d/PhaKLGjv9+/Wl6GJxJ/veZP1N9tVeTfq5OHOxHfr3delDcUnbz1fymUbfaPxuYWGh9jfp702/W1paIPmw5GOWlpb0cnK86buVlSWODo6UXb6MlZUVjg49Kbt8BWsrKxwav1tb0dO+J5evXMHa2pqe9nZqP7extsa+8buNNXZ2dlyR/m5jg10PW66UVyCzsaFH43eZDba2tpRLf5fJsJXJKK+owNZWph4n3VPSd+l66V7rYWurnq/i6lW1DWlNFVcr1d+ltV69Woldjx7qvUn3qZ1dD/X+Kyurmn23t7NT+2JlVZV6vdK9V1VVrd5HQ8M1qqql7/bq+1b9vae9+t6urq7Boac9dXX1VNdI33uqnwXq7w49qa2tpaZGpdZMpaqlRiV9d1D/r0r67uhATU2N+t+cHB3U9lS10ndH9TzS9U5OjlRVVVFbW6c+H2nttXWa71crq9Tz9erlxNWrV9XraO3Z07t3L8rLy6mv/5Vnj/R8unyFBiM/e/TzXzNhpasrICBFVz/hTry/lpDCYtyf6fHAKCwaLlF/8A1qvgKbPy3C5u7+XMtLpnp7Mtw0xg1Z0NNYu8rgYjY1726mXqvJzfb8sFsAVRs3g8vvsZ0TiOWJNVT9O9esVEy/WMU4lx7YWloYdV2rG0Zi+bsnwEKa14b7FXcyvr811FRx8L+/cIA++P/WmcF21zhz8iw7TtgyZXx/7u1lQW15BXu+vsAJ9YrtefRBOY75J/noZOMWbrZXd68HnkV56jHy4YOYNaiOr9IKyDbqrm+eTEAK0xyAgBT60V1ACq2Oj4XzkpUEKX5LyIv3kbHfhkd/e4jI951YFjGYjKi3ydDNKfRzEMKKUEAoIBQQCggFhAKtKiAghXAOs1WgOaQYhW3Y87DnBWqK5mH37J3UpdZi8/siqmKTsVkQieXht7k2rsWYg7bYjDhG1cYPsArajM3leVR9Km1Zh73VRVgvgaqtOdg+FYjlybeoSjH1K/HNx2MWkKK/K4t+Y8Ge1F8ovteDeY6XSW1wZvzVM7xzsg/PTejBD/kWeA+oYvP+Iu4afzfjq34m7nsYOsaDR+RWlB0/ScLP2v3psJdh0QfP86dItR7ELPcGDn59jgNXTe+u5gUpJjI8ZjlyTxkNeekcDY2EFzYzbNJIrC6mcvSFSC56L0fxgh9OsmoqMlby7fqfGfTyW9w1th+UZJP/8gLyzml1vWmsG4rNE7k4bx5nuIchsRtxK32L9MidRj8IASn0I7mAFFod7aaw+C9eFF+0YUhlCpHHHtDWpPgO+wdDiRx7lnWvf8p5/cgurAgFhAJCAaGAUEAo0A4FBKRoh1hiqHEVaDXdQxGB/aSr1OTdha19EpUf/AdmrMeORVTt0q6xcUzM37WRE/2RhUZhlTOPqi9b7OP6WBWyMAcaGrywPP13qj41P0AhrdwsIEUTCcco7+aBugJO93LFMfdnPjoDj04eDJ+f4p/qcTZMedCdgQU/s7lsAM8Nh9N19sjPn7oBKXTYO2g7gHuq6ujXH7746gwHzQBQSMs0K0gRtJNJE7L5Zl40LjGZeBQl0zB2CGdmzqMmah/Dyp+icOBO7siZyYG3lCiS51Gz6kdcltlydOYCKhYlM879Y/Yt/kh9AkPeymw+1u9j7LZN5OKcaKwkQFH1EQdffA9T/MAsIIV+nr8CUuhHR2FFKCAUEAoIBYQCQgHDKSAgheG0FZZvUwFdkMJi3F+wm3wn9UmLqBm5HnvLKCo/LmoGKZqN+UlaxBhkz7+AdU0yVe8nc63JupqPfR676HFcO3gKyxFQu2kltZp0WrP6mA+ksOH++wfxkONVdn1xnnsmD8E68yRJV5tCCgem+Azg3rpSNmeoePDBvtTl5HHRc7A6SuJ6JIUWZjS112/CUB7qcZWjDT2RlxUSl11hFudgVpDiuiJuDN+yk94lP2PncpR9c6Nh1odM8N7P16HvaUa5LWf8W2O44DeTxiwbt9czGVK1hPTIzObaXh+7F+dtU1GVDMG5fh3fLP7IJIBCWpyAFPpxfwEp9KOjsCIUEAoIBYQCQgGhgOEUEJDCcNoKy7epwE01KR5Ygd14qP1oJbVSePoDK7Af9j2V7yZj/fRb2JS8QHV5izGMwXbRn7Es2Ez1x/9pDiha2uN57KR0j3VvYzX7LWx77qXq3eZQ4za3pJfLzQNS2DDe2x1vi0t89HUJhcD4CUPwvHCShBPLKbywAAAgAElEQVROPDnFmYupxfR4SM7Asgtsy7rCJVyY9VAv+gHWPWywu3qZPfvP84MWUNxsTwsyCvsxb6ITl7JOkmQGsdfmBykmMnxTNPLKzXzzzUTu995PugQmmkIK7+WMe9GP+n/M5Nvt0s3jxqBVHzLUPZMfno7gYlPPbDZ2CmP3LsE2I5UG75FcWTWFnAy9uHG7jQhI0W7JdF4gIIV+dNSfFTm+8xbir3Tg+O5o1n0qPU1N9/GcEU7IH+6i4usEIra0gJdGXpZYi27BzUkXhvsTvmAad5XvJyFiKyb1GDNby5KZXjhW5LJ7ZyJZjSmVRr6H1NOZky6m2L+Ys9MqICBFpz26rr/w5pDiIXpEzMOy+gLXGoCq49RuysUqLADL8ktY9LpE7Zr/YtViTF3BYGS/6UnDFZVasIYfFlGjTvfQZQ9stJBCir6wXfJnLM/8napd5pX2YRaQwt2Nv9zbg6pK6TCgurSYzaUOLLqnBxVVljioStla4UTIICsuVWliVy7+coodxzR+O35Ci0gKHfaO9ux7Pdqiz9BBzLsbMr46Y/K6FOYFKSbi9cE6ep+IJGtVMlVu6/CJgYNPLKFqYTI+bptJTx7HhAgF5W8+w+HPNYDC482d3GX1IVmhb3GlGaCIajH2Gcaq0z2e4sK8nYyffJYfnljSHGoY6VEkIIV+hBaQQj866seKgpD3oghwu0JeUT67l4eRaMSXGc8ZUSyfkEfEong1aA6ISiZYCQWFhRzZOJ/VJgKSkrZiLbo9zJx0YVYUyc8pobCAwpw45keZEFGY01rGhrNtzXT6luRR4+KBY2EKEbNXmwbgmJMu+nloCivdSAEBKbrRYXe2rYoWpLpPzCwgRWdzJj2u15wghd2iZH4/1ZHKIg2Eu/rlM1TcvxNX2TnqnW0pi36BhhdSkTuck5qwAD9TuMOWQYtGUluowRN1ORv5Zk2yGl7cs6XF2KezcdZCijwJbsTu5C42802o8etSCEihHycWkEI/Ot6uFfmYaSi8JxL8hCd5n2bBmPEo3B2gJIu4F0KNAiuUEduIesSVvB2zmRvrz5av/CE9hRLXiSiGuiCrzyPlr3NMACtCxFp0OpiZ6OImR36uEP+EDPxJJ6VEzsTRnrjYqcjbE8EcE8CKEDNaCxHbyPApIS4mF+UL0/E4l0r8lkR2ZxszSsoT/xmeyKctN5szut1npri++ykgIEX3O/NOs2MBKQSkMEdnNSdIYY76GGpNAlLoR1kBKfSjY8etyFF4B7NkjS+yL/9F/ug/onQBVVEuWdkqPKd6kBc7hdAdHZ+h7VcqCP8whuluBaQsWwehMUwfLIPLeWRlFeKiVMKX3syJarvFDo908yVkcQDK3oXsXpGEe7QJ14KUghOIUg6F2T/h/MQi0+mCJ/6Lg/H1hONf/AfZo6ZcC3BvONvipsCeMNaxhBg/D2T1FeQdzqLQRYmSVLxnr+6wG7T9Qjn+L0fyxBhnCj9fx1aHEBOuBeQPBxM4zpnSb7YSPyKKjFmeUFFA5j9eouDBLfiTgvdTxtBFo6BX5E42TSgl7TMHJprsjNp+mmKkUECXAgJSCL8wWwVG9pIx486eZrs+Uy2s7to1xrn0wNbSwqhL+FvtMBrunWbUOc1xspLTP3DnqAfAwrj6S1qoKsq4+9153NlQbY7SGHRNAlLoR14BKfSjY4etLN5CxgxPOJfGjFkr1WkWeIewYqoLjh7jUfY6QpxfGIkdnqBtF8pnx7LpOQW2JSXI+rtAvjYk3c2fJfMV9O3rhXJ4OanL5rD627bZbM8oz7lRBPdOIezNTHALIDY+hFF1BZQ7ut4IjzfSWlquO2B9KiGja8grscVDDlkbgwj9arxRdGm+FiXh26OY3r+cgkpHXF3QRCp84Gr8tUhn9FYICtsSSmQuuNAYZSPHP2whil4ueE3wpHxvGHNez2qPK7R/rJsCxaPBRPk5U1zTFw8XFVlqsGeCtUir16Z3uFqhiT5alkjfl5ejdCwhJ6cEuZcHJZ9K0UqGjqSQ4xsWib9dEpF7JxK7Xknp5knM32IiXdp/suIKoUAzBQSkEA5htgo0RlIY+V3cbPVoXNh/S6pNAyksx6ByH2v2+hh6geVFZ5HfozQJpKi6VMSQhAX0bagx9DbNzn4uPfgNlUZd1+kBA1HMfwxbmbVR5zXkZAJSGFLd1mzLUTw4ChdKOPKljOAdMfj2zyXxqbnEnfMi8PUVzFY4UXw4ha1vxpFmhLoU4R9mMKVqK5OC45HP28T2uV4U7w0jriqYiKmu1OQfYOsbK0nS1hHSr2pyAjYkEDLmCunLZhLhow2Pf7WAaX+bjodMkzYQrzLGWm7sTOmtJDPDg9jUEFzS5/KJ1QqCJ8CBj+LIvSOYIIPr0kLleZvYN9eZ/bNmsvKckhWS3zhmkfKlI5OMvZYXt5HxcAVbJ88n3i2YTQmBeBalELFJRfCL03GtyePAtmhW7srVr6vosBYcv4/AkZC7fRJz/6kBXAqyiNuch+88I67FLYCoNUEoekPNyQT8/uHOtr9Nx1WqQbHsBMoXp6HorSL3n2uNogtMIyZ5uToyqyQ7kRx5AIrCOKbskrPFyGdkcCcQE3QLBQSk6BbH3Dk3KdI9dJ+bqElhWn82ZbpH1aUL3J0QwrWGetOKYILZy7HCy8gNUAWkMMFBS3WRGyp55UwopXXFplmAXmdVEv5hFNPdQYUMzqUQsRFCpJeZ/ERmB8VpoimM8vFE6Q2ZGblIOfwB8izipoSSSID6xVzhUEDaopmsNEDkROP2lAtC8NgYR6I2ekJRl0n0siRK7D0I+FsQtjsjOO4Ti//QCrI2LyV0S46BlPEnalcIXifX4vfibgLWJhMkS2TKwhJikleg7K2i4kQKa9NcCQkdRd6bUwjdZaClNDPriXKqB+SlkTlBghQeHNGm/8hf3smuCYXaMzPGWqTUJFcKMrIoDN1CxixXTVTJ9kICNqQSMsaBgr1hzFxlnIKZ8jFKXIsyyXIP18CAcymEPbWarEdiSI5QYvttHFMWGToGSaO7/LFAgqfNZrysgCtunriWpBM2I4I8NfDzpMCItTm8nophxZOelCZHEz9gCbGjVeTZeuBhB5RlEu0Xxm5juIuYQyigZwUEpNCzoMKc/hQQkEJACv15k/4smRJSiHQPEUlxu54sIiluV8F2Xj8jltTFcg7MeomchTGE3FdCasxc0sdqilbmfjiJ+e+002YHhisXbyHyMU8crICKXJL2lTNlugLZuSz2n3Nh4tASkv6xm6TtaQaEJoHEpgYzLD+TvMo8IjM9SQhVQHYcQdkT2T5PTtauA7hMGkXhv9JIeceQLS0bozkgK3YtqjkrcD8cysyXs5CHbmH7LE9Up7I4LhuGwu6IcV70vJew5RV/PB2Ay1nEBWeilKIE7ArIyS7FeYwXToeN8yIunx1D7LNKXGVSnmEBme9+juzJp1HYlZB7rBzX4SqO5LiiHF1A4gNzieuAT7b5ErcAYtYHo5SrF0PB1/G8WzqN5X6u12GAcsESPL9Yx1aDRP60XKk/MclLULoUkDZrJvEPxJKwQEHN19H4vZhFwPoYJp7aSmSsIe8lTWtRqc2pKuczyieEEzTOkeJvjsA4D/KjtqJ6OgQfKWJr0nzDnk+bD1IMFAq0TwEBKdqnlxhtRAUEpBCQwoju1uapBKRos1R6HWgONSlkrg/jMfBObK5VcrVwL3lnoe/wyfTr40TD5UOcPnoKp+FT6dfHHlTnKT66l4vWCjyGjaCnZSXl5z7nTMGNpq832esxFU8+JvcEyPo/jMdgRyqOfkKTS25b05shhYz+Sx1wcodrBSourK6g4jcOuM2Q0aNHA+UflXEBB9xm2dLD5hqq7ys481E9ToGO9LvPkmvnVBStraDi+spa2qund6SMq5GXuYQ1LuFO9L5cycm3W6+r0ikjKYYHEvWsCylL15EpvTw8q6TvT2lsKJtGwuJRSALVnEoi6YKSoDElxPlFU/7IKI7sMfCLjHQuU6NIfllB4ZYI1uZPY0WELx5FaazZa8ufZipxpYD974ax8lMDxHRoO0FoLMsJjk8gcKQDFT9uZWFwPC6rdhLzoBNZH30Cvk8wqreKvORI5kq1Kgz+0YbHW+dRYOWBq1UBOZ/9g7WvJ+EyN4qgB92RFWWSaJQUHF+iPl2B4nw8ET9NJEYqvPjjVmavKyH4z0+gGKCiMPsT1q5KQv8JFQqC169gmlUi8xcmUkgIW/YF4JAezUv/cCFkXTAKWQ7xIWl4/CWQ8fJyjuyJI94uhC1+KoNDipD39hHgsJ/oFYm4LNhA8BgZOZtnc8RnOwHuuWydNJ94g/uKVEw1mGkKF0qydhNf6MsmKXpDAmwLE5ko1TEZW0Pmm36EGSTiRkngPFfSNiepIWJjTRnHepBp64N84hlDzNNKXGRQ8k00fkuzkLsVUmiE9DGDyy8m6JYKCEjRLY+9c2xaQAoBKczRUwWkMM2pmB5S3Mmg+ydhefIj8ip/j+doZ0pP19HP7Qonsw7Td4wfduUXkDlb8ct/91J9958Yan+UomujcCrfw8kLv2PEfTLOZ+7hklpCHfYu2eNCIqcvPcxdQ/pQkfsxv5ToV++bIMWjvbn7N3XkR1bQc6kLzqUlVAx2RpZWyrkKJ4bMukZ5uQz7n8vI22GDW6w9dX+vpcf/WlD80hVk4S44nSkhb7t2nTfZq6RumC0V4RVYSICiuooz66uo/ZVtdUZIIb00SL+mXvkynvzRwSjsVcjspEKHH5I/5hl8XApI3/EZssmBKC7GM+n5rfo92F+zJtUT8JOpf/VdeQ4Uq3YSe78R0gZmRbHzOR/6lmSR9GYocRn/lzUfGUuAlwKP3jlsDZpPfGOthd6NqSdGkOX6L9DxxBUtZOcaH1ylX+iPFeA01AMHKsjZvpT57xgm1UT+WDC+RfFszQCpFa3vSMj8UMXj66ehOlyA4onxlOTWoBjT12gtPRvb0eZumc38suWkLh7G8Y1TCJXua3VtDAdSveewGl9CNjzLdK++OFiVk7MjmvkbDQmU/In91xKGnYxjykIplSOYTZ8H4iB1nfnAl2kjjrD7MwPAtWZuqI26GQ0FReAqd6AiO47YsseJkACbOgVGQUioLUmxGoig749X2DY2PNbYLni8WhOPQ2FEVy0hZqqruhBv2KyVZHqHsGmxDzX71hFq0HPR9w6FPaHAzQoISCG8wmwVEJBCQApzdE4BKUxzKqaHFE32PeARRg5SkX+5L+423/FjzgkYFsCw/8vuP35cM87ZK4g76j/jp59+gT73cefAETjxEyd/OISqpYRN7A20Lqahd18qjyVyVs+AQpq29XQPK/qv6o3dd5Vce6gH1aGXKMKOQaslwFBGqXTxHQ54vGRNeWgZ0tJ6z3Si9zhrqj8q5fz3LTfVxJ7Slroya+zrr5L/xq8DCslKZ4QUUpSAphikA6oTScwOSsQ/Qfqlt4CUd9JwenQ2yv5Q/FMK775u4OKY6naegfiOcKT8pzS2fuHCsy/54nQskbVv5OIVvhx/u/2EzlqJQfswqF9uvaQIfWRWFeR9Fs9KKRLAW1tTID+FxMMVHDkIPopctho6PL6VX6DTH9xJzNS+5Egv6HtHETzVkRTtL9b6f9ppUwXIJHqbjIWhCqTsDpW6u8pWfLbvYnxhNH5fTmRn6Cg4lcK65+MwJAaQfFfxoC8BLwSjdJEKuu5nVEIwXmXprPtrAjwbw5LRhcRPno+E1pRzw/F1U5Gzc51BCquqU5P8PJGVZBK/KAzZS/sIHllMeuxLJBBMzGIFhequFfo/neYW5Sj8FMgKx7NkvYJCNbRpvM+LSfGOw1YqZlqfwvzZqzEI0vL2xTc/jbRzzdsF59+voLzGi2A/W9K+Av/HvFBlx7Nw4VYDRNoYWmdhXyigWwEBKYRnmK0CAlIISGGOzikghWlOxVwghcx1KkM8+lBxPJGzfQMYYbGHn45daQIpnOh7jx8D7H/hzHf7UCd3OLrTp88IBshtKf7vP7nYRMKW9ka7VFJa0Qcni0OcOKwDaNym/LohhYz+rzjiVFVJ/hsgX2NLxTIJTDSBFL9xwH2uLdf2lnHmX1LhVivs75fhONWOnmfLObWlaWxEC3tv98T6exUNv7GmOl4X0Gi+qc4GKTy9ffGwlTp3eLL8XyEorLKIe0YqSKnpguBVov2V8zbPrm2Xa9pWTnHII+uEjFHjPJCdSuH97GE82bQmxatzWZfRNosdHxXOtozpsDeaTNdgAu51QVWYRdKmaLLGxhD1iAcyldSy0TBtTm9et+ZX+Zt/gU7DR2r1KdtPxIyVpHd8w61fOVyJr6uKI19mUTgrltRQBTJVBbnbgogk8np3lXSPKAKGy6C+gizppXiHIRbT3Kam5eoVcnJUeIz2QHYuhZjdfQlqVpMilLDthogRaLoWKaVhOhNnDqX8YCkePl44nkpk9l9LWNqiJkXoi1JaigE/bgqUc6UoBRnp759g6P/6oNoTypyoLJgdS+oCF/ZJkSXDPfE8lmsgMCBnScJ2ppQnkZKvIvMfMkI+DMBD6h4yeze+OzYxvjCOyFO+LPeG3G8TWRtjhPQxA8ouTAsFmiogIIXwB7NVQEAKASnM0TkFpDDNqZgDpJANfJShd0Lxj//kQjkw8FFGOOfz0+FD9PF6kn5VyVzq+Tj9LY5w6nCWuhfJHfc8glXhHgouOTHo/sexPJVAnrZpxU32rkdjuOPxu8lYFezk5NkbNSz0obyumhQDXnPCPr+cs/E11GKF65pesLaUggsOeKy1ovSjBvo+Y0P1R5cp+KYeFA643V/Puber4I+9ufv+On6ObKxKIaO5vRugo/zx3niMa6Bw2ZUmNSxu3lXngRRKlrwXif9w6bfwEk0+emGUOn3ASZurzuwYIr0yWRthiFoCTbWT4ztjPCUVSla8PIo8bUcIpbrmg4oUdai+J4ox5WRlG/T1rsmiFETtisWnIomV2cMImeGFi/SvUlTF3ng2flnOtZI0Mg1a7FBbS2A0pG/cjeyhVn6Bfj2N8nOFBnjxbeojQL7mV3eP15NZPsFRE72xmRstWV9fzYFeXvBjGrsNfE5SqonCzhHfV0KQfz2XmatytUVDPbQFKfNQjHEkK1v/VTB0Pssa4c2xRCY9E0djCkpBchhzXs9CPkaBY3aWgYBA8xUtScjAfygU7J3BzFWuhH8Yw3R3FXnfHgEvqcuItrOIPh7Kv2LDN3InKx52VRdSjf9LKGmjtWlle8P4xCWSkLEOIIG+v85htcGho4E3K8wLBVooICCFcAmzVUBACgEpzNE5BaQwzamYHlKM4C7lA9jXXaHuGlB3nqJD53G8/3fYqSqxtr1KUT70v7sfddU1apHqr3zHmap7GHKnLbUqe2zJJT/7gPYFXYe9qgH0b0wZcZnEsOED9J720RJS2DzZh8HeFtSq8zmg5mApRbLeuI+zoLbWEovjFVQNdsTJvoF6da3LOi6/VI3Na47YV9ZjcYcl1XtK+SVVc/3N9qqwUjamjFjhHN4bZyrJX9162kengRQLtrBvlgP7l88kscRT3fXAczi4zIwlZqoTWVpQYJQ7Zu4m9s1zJvNvWbj/dTqO6k4Du1vUEzDKSppN4r8+lSXSixQaMLFyCwSsnIbtv6OJ2GX4l191p44ZHkjlBWUVUseMeDzXGu8X6MYohfT332V/Ty88j6xT1+YAJSukVAGpFoc66iaA2PWPw97VhG42aBKOuoCpwjuYJWt8kX35Hjmez+Brp21V6baCnTt8cVXlGKcgpZsvwXOn4UU6casOoFCnTNWQGeVH2B5tioM8l62TDVUcs2lBSk+UTynx+DGNRLtgdkb70leK5JDaBDemUA2WUXIq3SjFVJUz/Bkx+nFm3e+KgyyPxKfmEneuMd3kCunLZrKhxBOO5RoArhn/WSFmFAq0VEBACuETZquAgBQCUpijcwpIYZpTMT2kuJ1998XOsZgqKfrCxB99tiC1ucsaTtf9ahHMjmzX3CGFInQTUZNrSMhwIcRPpn5ZiMiAwA2pBLvsw3t2OiEvKsjdZuDaE4Dn3BiWex0heqktSz8PxPnrlXzislRdG6OisAD6u8JhTQcCY8VPNDtzdV0KD3I3BzF/izFX4EP49kimyIvJiplJmIMmxUJqd/pJfRBPG+UX6ABiU0PwyJE6LexuJovcTU6heyDb/jYd1xNbmR0cb7zzWbyFjBme6mKLM2atVKcvSEVfZSV5FOBK31+SWPj3OHINGuEiySEnRF23RWJIMnUxyqDXYbnUdpUs4v4YSqKbL77uaaQZKErgRkHKCI6PjWL6YKnNqZRqE0Sih5SS1Fis0pi+C6ijSkZRvCeCOek+Gj85l0LEB9nwkwv+K5Xkva8pRis+QoGuqoCAFF31ZLvAvgSkEJDCHN1YQArTnErnhhSm0UzXrPqEFIbalflCCgXBG8Lx9+rLlcw4XnpLzvIPA/CsyiEp8TjDAvzxzDdg5w43f/xHJ5G0p1F5KWd9lzosXXUqjVTVRKbbpTJj9lZGSe0SRztScDiNrZtNmKfuFs62HdORfRnKzJcNHSEg6eKJ8kFH8r7MwvXFbcT4eVC8N4yZqzLRpL5oujFEZzsa4RdoTQ0MRVESM4LWaSGEF+HbNzHdSgMIPCI2EWyVRsQqw3SFuHGPSsUxR+GCVDtFRrAUxdFfKpIp/ToP8seWsHyaAscyI7Vc9QlnW+QUXEuyWDsjDEd1C080nTLql5O6YBR52ycx/x1DPGU0WsgKpFSjxoKUoCrJJGJGCtN3xeDjKEW4JOK+JorpUiSHUdqcas4hwC6Rddu1KUCjr5C2fCa7J2h8WYaKnA8NpYshtBY2hQIdV0BAio5rJ640sAICUghIYWAX65B5ASk6JNttX2QKSHHKzZlrd/W77bWbk4Fr1xqwLxiMqrbOnJZ101q+KjlN/tWrJlyjJ/5Ry5lWtZtoqSOFeiWNodYycrfPZu7GQuSPrSDmOV88HKDiVBrxy1eSdM4Qy/Zhxa4ofO2ziNuch++8KThkxROa78v2J5wpKO+Lh4v0K3AuSbPnss4ga+jIvhSErw+g8J0wthr4l3kpquS1p5W4yirI2ryU0C0l2l/qC7Q5+0rCNwRQkRxNnMHbVmq0mqauPWGrbVMp/RovZ8WOXfiigRTG+X1eSfiHUUx3lxqtyED6RX4jhEi/zudr0xk6crQducZNgY+XAxU5FTwcLdV5KFa/hK/MUBJ1HQ6Esh85hef0r458dgyxjQVB1RETUwj9KoQtEmwsSSdsRgSZ3is0qR7HtjL71TwUBmpzKn84mIWP++AuPTvOppP0VhbKtbH4SoAkWJsC9F4IihopFWctqnmBjCHbtNCxI2curhEKdFABASk6KJy4zPAKCEghIIXhvaz9MwhI0X7N9HGFKSDFiZ5WjPA6i5WFVIRCfIylQF2DJesP3UNZjfTSbaLPjFhSF2vbQxZlkfRW44ttALFSBw8pHF16kTAmDPBuLMr5Ae/lj+OZxzzhx0wKBishOYysEcsJGFlDetRMIvaaSDdTTeu2hC3bp6DaEkFC3cMETByFbd4nRG5xIVLqsFKUQujs1YZtuapr724BxErpCw4V5H17gMLeChTDHcnbMZu5sfp/CdcsQU7IezG4vj+HDflyCsctJ3WxnAOzXiJnYQwh95WQGjOX9LHb1OkMuUb6Zb4pIFC3XF1WQfD1bhWryfQOJ/aJCnYbqkXv2HC2rZlO3xNJxH+Sj7unjMRYTRqUXJvycqUx6iZiG8tHHCH+qdU0T9TRj4M3zqdOsalwxNXdBYoyiU8o5/GlWkASHM/EDanq1K2CzyKYGWmQvjP62ZCwIhQwgAICUhhAVGFSPwoISCEghX48Sb9WBKTQr55ttWYKSPFzTyuGe51FZtnQ1mWKcXpQoKbeyvSQQmof+nkg8hPplA/2wcNBRUF6HC9JXToeiSE5QomttoOHoV41m0npHULM/ypxd/PA1UGTMx99MYCoMH88pbqUJ6SUgkRwK6TQmOBED+etFxNjV7BzvS+umu64qKpUyOxUZL05hWjZEgJVu1lthEKdOvfi5s+KlYGMd3dEpipg//srWWnQtfgTk7wEpaMKVXkWaz+QsXDxKKnUAjWnkki6oCRoTAlxftGUPzKKI3v0nw4kdQ6Z/rACh7O7SdyeRSEhbNkXgMOXK9lqF8JyHxcKvgwjND9I3X61oLG9p16coRUjEdvImKoi6YG5rGs6xE2O/BxMVBft1BSklGrMGO4TyKbPg/E8daMWieeCLWya7Un519FEXw5Qw6Py/AJwUZEVm0i8Ac7IcPsTloUC+lFAQAr96CisGEABASkEpDCAW922SQEpblvCDhkQkKJDsnXKi8wDUsgJ376L6aQwY1k+S98KQSn1z6zIJSkmgsyxkUaqJSAdoYIVO2KZWJVEdGw+E18Mwae/tto//kStCcT9p62EGbyugXm5k3x2FDFPKnGlgMydK0kon0bACMj7MpFMz0g2zHPmwKKZrPzWvNZt+NVo6164Q8UP8QQ9n8tCKZXCpYD0HZ8hmxyI4qLhaqdoWodK9ROkj7Y1765Aot4exvEcB/z9HMk954pyuFSDYhmZrn9AtXs1SQZOB+LFbWT4OWo7h2hP4alYUp8bxnF12kcAMUYpSBnOtozpsMebOVGN3qCtLyPPIm5KNKyKIcALcpJXErHF8F1wDO+TYgahQPsVEJCi/ZqJK4ykgIAUAlIYydXaNY2AFO2SS2+DBaTQm5Rmb8g8IAUoVu0k1seJkioHXGQFZO49gftUH/qWpBM3I4IkoynZokuEdxTJa3xwPJVC2FMmSGEw2r6bTOTmy5LFEyl8M4LEc3L85wXi6zcJhxNZVAxW4tW/nMyoCI5MjSJ4jAuoCsj84CXCuvoLnjoKoFBT20LdJjMAZe9CvkrbT/WYEIIb62Fk+xL1ymyU/aH4pxTeNT8FErkAABT8SURBVFRKhTrKSEH53mjCVh1h1MMepH2WqT1IjR877vUmgi0kTHWh+OBWwl42dNFQ7fRumtoTHoUpRMxejXpVs2NJXaCFFNuN5dghbPkqAI/G9qaN6kipHSPyDNhu1Vj7E/MIBfSjgIAU+tFRWDGAAgJSCEhhALe6bZMCUty2hB0yYDaQ4k+HeGDscO0ejnH+L/dpiyrq2NYDi3D7aj08d54BpQP47uMObb3bXWQukELTBlCBLD+NuGXagphNXwoNdjJy/F+OIdjHVZ0ekPlRGMd/v53gkcWkvxnKBpaz6TkPyosOkGignHmDba2jhr3D2faSgtx3Q4k/F0yslNpRIf3qLLWpDCBWKjBYmIj3XzPx8ZJRuDez9fuyo2swt+tmRLHzuaHkSIUnCzW1L0bVFVDu6Iqj+kU8XdOponcJBZXlZK2aw2pDR5XoTKmQo/BT4JKtYuKGFfhIEUn1eaQsM8J6WpxZY5QHhTlk/lTD0PsVuFamE/1YhEFqT7TmMpqCqo7kqWFOGoXeIWx5RQIoRi5kam4+LdYjFGiigIAUwh3MVgEBKQSkMEfnFJDCNKdiFpBCAhRe5zn1ylTUaf8P7GX89AEU6wQVi7j31SCqX7mPSgEp2uU0ZgMppDz6rwJwyVyJ34tp7dpD+wZ7opzqAXlSS0Rg7ib2zXUm891/UDwxGP/BBSS9moZraDDK/lIQvYq85DDmvG6Mlp7t24lBR2vbVrI3jDhZODFTNe1EQ7ej6ZihSsH7qdUGXYJZGVcXC/XX+OflQDJ8Soh7tYBpf5uOh0xF3p4I5qQr2fLSdFwLU4h8Zp0mesCQn9AtZMzyIGfzJOZv0U6kjlYYRd6WScz/WkngWE9yv92q8XUTfJQLYgh5RIGrTGXYqJJf3Zu248pgGahUIJOhKswkflGYcYvxmkB/MaVQoK0KCEjRVqXEOKMrICCFgBRGd7o2TCggRRtEMsAQc4AUnn85T4//DuCHr25s0E0NIFaj8tIAiVze4bevenA+ZwCDpYiLqv2UFNyHnRRJQcsojG9wemMcV/6iARmDHf8fX71xjHtfDYdTh3AYORFraaqiBL564zkDqGqeJs0HUkh1KbYzPi8ev4hEg4jlOSOK1xb44Cqxh/oSMjf6ETZkGxkPqkg/7IBiRAX79hynb698wqL2o3hwFA5lR0jPNkq5ToPs+dZGpXQOXwo2byUT6Vd4X7zqM9m6x5HwD2OY7ia1FI2DBVJbTZmmSKZVMZnvhhK2vSvrgrbl7UQccxIIW7oV5dv7CL4zi+hlSZTYexDwtyBsd0Zw3CcW/6GNrVhzbi253kZoUjoU9Te638gXbGH7bFeOvDmF0F16m6gLGJKjmB3AtCGOlJ9sLDDaBbYltiAU0JMCAlLoSUhhRv8KCEghIIX+ver2LQpIcfsadsRCp4MUr+zFuUUkxfnzizgnpX8AjcCj+nca8FH9u0M4AVfe0ICL+pMDsOqmKSLmAylA7ian8JwhXnyVhGxYjv8YR8qzU4j/zJHAMF+cDscxZa9C3T3EpTCd6EUbUKzdxcRSwxU67Mj9aLhr/q/GwrylbJqrhK+jSbRdSMhYqX2JNjLgg1FsSgjEsyiFiI0Q8rfpuJ7rPrU55Iu3sGuGp1r+ihNJRO50ZXmEgkIpcoFN7JsnJ2vXAVwmjaLwX2mkvCOBHuN+pPaam55T4FJfQl4huLq5oDqRSMQzccZvAWvcrYvZhAJCAT0qICCFHsUUpvSrgIAUAlLo16P0Y01ACv3o2F4rXQFSfPfxO/z2jSDs1ZsvoyxlAKX3nGcQh1A55nG+fBzOpedx8IIzr+QxoHFs1f4bKSbtFa4TjjcnSGEo+bzCtrHhMQ91y0G/F3cjf3gFsS9PpGLXbObGQsDrmwie4IJMaqlZlUvSq3NZZ9C2iIbaaXvsehESv5bp9dtJqJlNyFgZqsu5JAZHwivbCRxeTNrymcS7x5KwQEHxnlDW1S8hxs+VAim1IcrYr+Pt2VvHx8ofDmH506PIe2c+6/I1KR4OhzPBS0nfsixy6xV4VSQx46+FLN8QzKjeUjpQJHPfNJ0e8oeDWfi4D+4OKgq/TWRtrP7bnHZcUXGlUEAo0BkUEJCiM5xSN12jgBQCUpij6wtIYZpTMQdIQas1KRLooY2ayJXqVEyWIEPLSIqmKSFSvYpw+HwAPwyQ6lwMoLJgNd+VBjHeawAUrObAO5qIC+mjK83ENKdgnFm7A6QAOSEJ2wkYWkxWuophPh6o4wWqKig+cYBP3o1nP56M6q8irzsUgdS61rS1ySwfW0LiA0l4JC9HaZ/D1qD5xKMtjlmeTtiMDXiEBWrbVsoJfj0S+TeRrPzUEBEvxvH5X5tFAlgxEb54UEB6bCh5f9hOYK/9hMaWEPxSAF69pKvzSJk1h9XqYjniIxQQCggFOr8CAlJ0/jPssjsQkEJACnN0bgEpTHMqZgEppK230t1Dqk0xeEhvqCqjjkOceWUq9n+pZoDjjZoU5521Yyijsuj/CiTmSx0/NNEVfNuj2fcbY0VNCtN4nBFmdQtWpy54yUrI+XQrScVDmfaHSSjcHdQtNNPenMnKZCOsw6RTaNNePEtIiYlgXVkwO9f7UrFrBnMPBrMzWpMCE7QwUd0uMvZx+Oz1UOIN3aXCpJromHx4ILFrglE4lpD5dSGKB+VkrfIjLMefqLUh+PQvJn3jTCJEzQdzOzmxHqGAUKCDCghI0UHhxGWGV0BACgEpDO9l7Z9BQIr2a6aPK8wGUuhjM8LGryrQPSIpNBJI+ftS6gLZmhdxdSzAcCVKMk3W/cC47jmNGCliQmpLqSoh890wCny34G+XRuislcgithH1iCu5W2Yzf3PXjJRos95uWiDhJoN6KPk2Gr+lu6VYKzyH55Jrom4ZbV6/GCgUEAoIBdqhgIAU7RBLDDWuAgJSCEhhXI9r22wCUrRNJ32PEpBC34qar73uBCmktI+ADQmEjEHbTrM7vIh74v/ych53SCPsxUQUUorH6BIyT7miHAm52QV4jHEhK8qPsD1Kwt8OxjYtosumc7TvTlSyJCES/6EOUJLJSr8wDNkct31rE6OFAkIBoYD+FBCQQn9aCkt6VkBACgEp9OxSejEnIIVeZGy3EQEp2i1Zp72ge0EK6ZgCiHpPScH7ocR1+eKY0n49CdwQQ/AYFyp+TCTyXVeWrFdSunk2aYNjCXnQFakja0V2HFOkNA/xaaGAJ4EvB+H4zQbiPusOUEs4gFBAKNAdFRCQojueeifZs4AUAlKYo6sKSGGaUxGQwjS6m2LW7gcpTKGyqeeU4/tyDMuneqA6kcYRO1+UVYl4B8WhXLCJ5bO8sD2WyNLgOHJMvVQxv1BAKCAUEAoYXQEBKYwuuZiwrQoISCEgRVt9xZjjBKQwpto35hKQwjS6m2JWASlMobpp5pSARORsLxykVqvkkjR7LuvOgXy4JxzL1dToEB+hgFBAKCAU6HYKCEjR7Y6882xYQAoBKczRWwWkMM2pCEhhGt1NMauAFKZQ3XRzymfHsOlZJS4yyN3hzdxY061FzCwUEAoIBYQC5qGAgBTmcQ5iFToUaAkpLMb9mR4PjMKi4RL1B9+g5iuw+dMibO7uz7W8ZKq3J8NNY3pi8+SfsXGTce1UMtUf7+Wadq6b7flhtwCqNm4Gl99jOycQyxNrqPp3rlmdT/rFKsa59MDW0kK9rlvr8g3Wf/oLNnf3gYrj1G57g9qS9m9pdcNILH/3BFhI89pwv+JOxve3hpoqDv73Fw7QB//fOjPY7hpnTp5lxwlbpozvz729LKgtr2DP1xcovsuVWZ72OF6r48zpX9hxola7kJvt1d3rgWdRHh+dlH5VG8SsQXV8lVZAdvuXrtcrmkOKtujAzVpd7diSVBVl3P3uPO5sqNYamMjwmOXIPWU05KVzNDQSXtjMsEkjsbqYytEXIrnovRzFC344yaqpyFjJt+v3a64dG8X4pf0598Q8zjQu56axbig2T+TiPGnMPQyJ3Yhb6VukR+7s2AZu46rmkMKNQS+/xV1j+0FJNvkvLyCPJxn98jM491NRtusZvt9+903aXGzn/D/3tGK411lklg3tvFIMvx0FBKS4HfU657Xyh5ewcFw+CauSMK//4nZOPcWqhQJCAaFAZ1dAQIrOfoJdeP3NIcUobMOehz0vUFM0D7tn76QutRab3xdRFZuMzYJILA+/zbVxLcZ8XYv1iNNUv/sFsrAoLL6YR/X3kmg67K0uwnoJVG3NwfapQCxPvkVViqlfiW8+4OaQog26/HIcS08ZNWveoGH6G9j1+4LK9/e223OaQYr+riz6jQV7Un+h+F4P5jleJrXBmfFXz/DOyT48N6EHP+Rb4D2gis37i7hr/N2MryqgsJ8c6x9OsqP8Dp77vS3Ze89wUFqJDnsZFn3wPH+KVOtBzHJv4ODX5zjQwZf7dm/2Vy5oBinaosP3ddzfQqs3Mi51aEk3QYqgnUyakM0386JxicnEoyiZhrFDODNzHjVR+xhW/hSFA3dyR85MDrylRJE8jxq/KeQwEa/NK7ij1zlOznyKPO1qhryV2WLsx9htm8jFOdFYSYCi6iMOvvgeVR1a/e1d1AxSjF2HzzJbjs5cQMWiZMa5f8yx/9/e/cc0fedxHH+2UNoC4saGjq2iFTl2yC05jUR+nOIwYckSTC7n3X447xZI7nR3HiMjRv+Zi4lmziAuJztjlznFZTkgi70sB9s8laEghi3TnZcpyI1DER0/DqEttJRLW361lGgr0pa9+yd+vp/P+/v4NCS++Hzf36F89B2vcL7yFTIOpHDzUw16N5t06vb5VoOEFL55zdRoCSlmSlLmEQEREAEREIHQFJCQIjT37UdR9bSPe6zcSeS6AQb/o0cdWYXp2Jfwq1K0FGKuHKUZG7P/IMP8DNWGXxKeDLb335p6imB87BARb0Rjt6eibD2I+ZPgCygcd+d5kmL8y3AfLuGbDUQMHcT08WWfv0PuJykmLl+Rvow1tpu0zn+SeVebKW+DDeuXwhfXOekcpiL32cUsutmMYew97ot1FCfbqfzsJq0elYzN16h+ghSzjbgFcKq2jcYgCCgcpU73uMe9HWBsTOlFk8/+jgumnqQYm0bH0x9U8EhXM9rHrnD61b3wm+NkZZ6hbtv7rkG6HWSUraAzbyN9O4wkUY81NYU7L0+EFONFjY+tJvbEcwx1JRI7XELD6+UBCSgcdU33uIfu7XoSzUV0JZWgPpZOUw2knqiBlx1hjPPGXTZn02k46hu7hBS+ec3UaAkpZkpS5hEBERABERCB0BSQkCI09+1HUbW3kEKxuhjt+qcYripkcHkpkco9mP522y2kcBvzbweVnrCfryA8JwdFw1YsdRN87mO3oN27mpHG6yh/CtbDXgKNIJD3FlLc22UBqpd2oVpwmcHS93D2KPPxMzWkUJGWlkDOvAEqT90iZX0i4fUtVA1MDimiyV37BM/YujGc68ZxfuBR/VP8NkVNa9N1Tt6aXIT7fHFZSeRoBrhijyK+t4O/fNXvY8UPZ/jUkOJ+HNzHXPOzNO8hRTZPH95LvMlAQ0M2aZlnOOsIJiaHFJk7WL09j+GPN3Lx+yIyXrXwXUELS52nJDxCisljP8plVXUR6nM12DOX07c7l28D9IrEqSGFjoTdx0laXM+lzTtZeOI0YdvX8U375JBiks3rvp8AkZDCzy/qA14mIcUDAsrlIiACIiACIhDiAhJShPgGzuXyp/SkWPMm2gywlr+FtR1Y8yaRyV9jOmIkfHMZqq6tWO56jMkuRhNVjeXTyyh+XYY24kNM5RecbArP+diC1vG4R8l7hL1UhjqqGvMR43gPi2CxntKT4p4uu7At3IMq7B9YjlTh79P1nj0pMjIXk6noobyuy9mBPSMrkZ90tnD0WgybcmO5U/MDmpx4FvV2cqKpzxVQJCVQkAgXLrRR6/bEg4qp8y11Pu5xtCOOguwYeppaqHILNQKzI549Ke7tcIO7Hlb+Vu6tJ0XqsRIeubaLpt1GzLoS1u6HxheKMP/JyFqdgbPG1WTtXMndA/l880U7/O4QWc8uAyJQx8/H/Pkuzu8zukrK3OM+lnxWjQYZnQUVZKz/L5deKMLX3g7+3u/k6zx7Uiw5UIE+7DhN28roA5a8e5q4hnVc/CiPlRUFDGwsIXyyjR9FSEjhB9oMXCIhxQwgyhQiIAIiIAIiEMICElKE8ObN9dLdQ4ocNDsLUFo6GXH8L9v8HdbDVwl740WUd3tQzO/Buu8CYZ5jKm8Qnp+H4n89KB4DW0UxQ84/Y3ubD1SjIQWsQF30Z5RtBzFXBtdjH+4hxX24nAJV3lJGekZPInxfhfmT5IkmoRveQUsx5pMQ8do7cKiYIS9fLreQwvG4xjMazCZX5GHp/gFDdzSFKRr6zUqih7r5sD+GPyaE0WN2tSq9c6MblX4h8VYrzh9ZTdTW3uKS4x+9zHcl6nFXSNE8Gm4sg3O1bQHvS+EWUtyHQ+mNyKlWfTH8YcEAf63vIS19rEHoo2zKjuLqmXZXnw4vH8+QQlto5BfPzcN027VjA//Mpz+tgicj2hmOVdO7dyv2rTXER7c7+psCzXRsfo0W5+iJAMLVk0JHygeeY78idvy0hY4l71agx0DDNt9PJTzo7yu3kOJ5A+sKl2PtcMQTYPv2EA3/ymbt75czeDsGda+BxvYNHja5fN1vIGPVGc5vLyfhbSNxF/Noqtw0qTmoe5USUjzorvl3vYQU/rnJVSIgAiIgAiIwVwQkpJgrOzkH72MmX0Gq1Omxt3t2PwhNtGl7Ujzk25muJ8VDXjboppdXkAZmS+QVpIFxD8SqElIEQl3WFAEREAEREIHgEZCQInj2QirxEJjJkGIu4UpIEdjdlJAiMP4SUgTGPRCrSkgRCHVZUwREQAREQASCR0BCiuDZC6nES0ixJTFGXDwEhkdGCFMoZt2lLnYVdx5PnvV1g21Bm2WAcE1UQMqy26ykVu/HbrMFZP1ALmpBicbvjir+Va6IsqLSuR4pkc/sCvy9dRG9gxGzu6isJgIiIAIiIAIiEBQCElIExTZIESIgAiIgAiIgAiIgAiIgAiIgAiIgAhJSyHdABERABERABERABERABERABERABEQgKAQkpAiKbZAiREAEREAEREAEREAEREAEREAEREAEZjuk+D+YnT7fcapayQAAAABJRU5ErkJggg==&quot;"/>
    <we:property name="snapshotAltText" value="&quot;Capstone_visuals, Offensive Stats&quot;"/>
    <we:property name="snapshotLastRefreshTime" value="&quot;2/19/25, 5:36 PM&quot;"/>
    <we:property name="snapshotTimestamp" value="&quot;1740100052245&quot;"/>
  </we:properties>
  <we:bindings/>
  <we:snapshot xmlns:r="http://schemas.openxmlformats.org/officeDocument/2006/relationships"/>
</we:webextension>
</file>

<file path=ppt/webextensions/webextension2.xml><?xml version="1.0" encoding="utf-8"?>
<we:webextension xmlns:we="http://schemas.microsoft.com/office/webextensions/webextension/2010/11" id="{D70580AA-C55A-4358-9C88-96F1B7AE796A}">
  <we:reference id="wa200003233" version="2.0.0.3" store="en-US" storeType="OMEX"/>
  <we:alternateReferences>
    <we:reference id="WA200003233" version="2.0.0.3" store="WA200003233" storeType="OMEX"/>
  </we:alternateReferences>
  <we:properties>
    <we:property name="artifactViewState" value="&quot;live&quot;"/>
    <we:property name="backgroundColor" value="&quot;#3A3A3A&quot;"/>
    <we:property name="bookmark" value="&quot;H4sIAAAAAAAAA+1YS08bMRD+K5UvXKJq3w9uECiXPiKCaKUKRbP2bDBs1iuvE5JG+e+1vSFt0CqpIlIC4rae8c588/hm7Z0TxuuqgNlXGCE5JqdC3I9A3n9wSYeUjSx1w8BNXc93c8eJmQeRR7VWVIqLsibHc6JADlFd83oMhTGkhT9vOgSKogdDs8qhqLFDKpS1KKHgv7DZrFVKjnHRITitCiHBmOwrUGjMTvR2vdYQ3I++9ghU8Qn2kapGmniAQQpO4KOf0CRJQj/U2+pmg0XWusWYtu67olTAS+3GyMBzwpQGEY18yNMEMwaZkee8UMst2ex8WkkdnY55VpnkdDXWoZCcQkFsFBLrBvScdEUxHtmn8zV5X4wlxUvMrapUXM20pZOiGFwhjOqBSUBNFjorPSl0zqzaqqzwVjx0JWq/jBw7i84KygmbQEm19CmOk+FQ4hDUcnm+P5DfeWlFn8blskjOToifFVT/28XGvP23El4YPh0Ekj6CJmILlhstqXk5LJYE/cOVqwZixSdCXUFWoBkB2Z3mmmHG4pGd2sndX/y7FA+1pcteuKBnTGN3Dz5WKbpZGE0QMoxZFFEnRuomiR8E/vtweAPDYbesfdHdMZb4jOUbXEJ5vwsjJc8yUXZvQaqnlBSSoTyd2ZY84/Lxw+l1noB+4R4wPG6dHkv+zPbA7hWxUzeDTLM5Rj+N9EHHTSPYSuwDYJPXU4P+7bMQ6mBHwPv8bDvHbEze1nFRU1C6sVvnRSsJf9jGf+EeabiasDSNc89PmRNGCULoRNb0xoAVTlUmpuuxWmuZ5yLEYZQHbuBleU79/DUw/59ItLUPKEi2VL3Wr4YR5ZmTOaA7Is+dME49N2He4Z/LtrO04BTlWmXICPUt2zwwUGDDqRpPHBu9YFaNNto5+cx1Bhrb11CMjdmjM/0GEw/lkQb1mMJW1ts39nl0txSkUeSl1MU4DSD3Y4yTyD2c6u1+S3qz5Vu7FdkStkUoxqqugGIPSmyJVEcIJTOp3Bit/Wm0CnSx+A3XZLHWrBIAAA==&quot;"/>
    <we:property name="creatorSessionId" value="&quot;31aa949e-c2fd-4043-875f-450175604483&quot;"/>
    <we:property name="creatorTenantId" value="&quot;68f381e3-46da-47b9-ba57-6f322b8f0da1&quot;"/>
    <we:property name="creatorUserId" value="&quot;10032002983BD1E7&quot;"/>
    <we:property name="datasetId" value="&quot;be3d1f9f-5ec7-4bda-b938-9dcbbe658cdb&quot;"/>
    <we:property name="embedUrl" value="&quot;/reportEmbed?reportId=3a79854e-e5f2-43b4-b79f-26a56ad9ee1e&amp;config=eyJjbHVzdGVyVXJsIjoiaHR0cHM6Ly9XQUJJLVVTLU5PUlRILUNFTlRSQUwtRy1QUklNQVJZLXJlZGlyZWN0LmFuYWx5c2lzLndpbmRvd3MubmV0IiwiZW1iZWRGZWF0dXJlcyI6eyJ1c2FnZU1ldHJpY3NWTmV4dCI6dHJ1ZX19&amp;disableSensitivityBanner=true&quot;"/>
    <we:property name="initialStateBookmark" value="&quot;H4sIAAAAAAAAA+1YS0/bQBD+K5UvXKLK7we3EFIOFIgIopUqFI3X47DgeK31JpBG/PfOrt0WUAo0Ik2oyCmeWc/M981jd72wMl5XBcyPYYLWrrUnxPUE5PUHx+pYZSs7OTk86p4ejo67R30Si0pxUdbW7sJSIMeoznk9hUJbIOG3i44FRTGAsX7KoaixY1Uoa1FCwb9js5hUSk7xrmPhbVUICdrkUIFCbXZGy+mZfDsfPfIITPEZDpGpRhq7gH4Ctu+hF7M4jgMvoGV1s8BEtnSJNm3c90SpgJfkRstYGLoJczBKfMi9CKM4dLQ854Vql6Tz/m0lCR1hnlealW42g5JhZhkIEusm4oXVE8V0Yv71H8iHYioZnmJuVKXiaq7NFMXoDGFSjzT62rojSgZSEGFGPUQg4oz0Utz0JBJDmbVr312QpObluGgJ/Y3trImvLjhDqdOVXhEvBsUEKV36TwYKDJiqccWx0YvMqNFgXVifOeFvbJ9DMdVmd/bpjUzclDsUFP0udGhNfijsq3sZMG/Uxst6KCHXpMlTO7XBS7I8t4MocZ04c59NXo9oHAvJGYFba/6M6j19SxhpshenroMQBWHuO76b5jnz8tVbrzseSxyDah/768vrF9405adp2Q4le4UkM5BZq7qfaHpNyAzl3tyg3ufy5+RzO4+C3zDipn7iLEmi3KUetIMwRgjs0Jh+ErvCW5WK24fAtbXESSH1fD9CLwkD33GSEN5CSbgDNRpePl8VnW0K+kV13NmeublV5A1PDl5hCNQMFBV27xKkejwGlk7mr6bwN1wjzfj2gwyjLAyZHSFz4pja1tv+zXeriugvO/AfHTtXY+2IjmZTia+YvtEplNernJ8kT1NRLm2qN7O3/qH/2/6Zr+Fo/etcBq4dJMwPWehBnsSYZpC+N/Z/0NjtlrXZKA70h4XNh7H65briM6HOIC3wRTv2qbhZ502q09pd92XbTIZl91ExVXUFDAdQ4pJ7KaUQykxT++TdVH8QsowP4pprbl+2vg3uB4uAKazLEgAA&quot;"/>
    <we:property name="isFiltersActionButtonVisible" value="true"/>
    <we:property name="isFooterCollapsed" value="true"/>
    <we:property name="isVisualContainerHeaderHidden" value="false"/>
    <we:property name="pageDisplayName" value="&quot;Log Reg&quot;"/>
    <we:property name="pageName" value="&quot;82ae49a043e38c888535&quot;"/>
    <we:property name="pptInsertionSessionID" value="&quot;71F3BB41-F448-4B58-BF70-6832009E7EAA&quot;"/>
    <we:property name="reportEmbeddedTime" value="&quot;2025-02-19T20:37:52.294Z&quot;"/>
    <we:property name="reportName" value="&quot;Model_Features&quot;"/>
    <we:property name="reportState" value="&quot;CONNECTED&quot;"/>
    <we:property name="reportUrl" value="&quot;/links/f6iiVsbE-U?ctid=68f381e3-46da-47b9-ba57-6f322b8f0da1&amp;bookmarkGuid=aa678122-f13d-4343-918b-69be93d7c8b2&quot;"/>
    <we:property name="snapshot" value="&quot;data:image/png;base64,iVBORw0KGgoAAAANSUhEUgAABCsAAAGvCAYAAABy0l84AAAAAXNSR0IArs4c6QAAIABJREFUeF7snQl4VOXZ/u8kJCEQCBC2YJSIGqiAnyUuBayIAkEFrAaLgc8PsH5xC2mLqGnUArVGVBYbolTUArUQqUQ/BVoBZWnFWDRUBS1LxVAwYQvrkJAJIf//ObOdc+bMnHNmPTNzz9VeZnmX5/097wx57/M8zxs3ZMiQVvBFAiRAAiRAAiRAAiRAAiRAAiRAAiRAAh4I3DspH28urwgZnziKFSFjzYlIgARIgARIgARIgARIgARIgARIICIJUKyISLfRaBIgARIgARIgARIgATMQiIuLM4MZtIEEQkagtZWB8iGDHeMTUayI8Q3A5ZMACZAACZAACZAACRgn0Df7CiQnJxvvyB4kEAUEUtq2xT8++zwKVsIlmJkAxQoze4e2kQAJkAAJkAAJkAAJmI6AIFQkJiZi59ffmM42GkQCoSCQmXkRLsrIoGARCtgxPAfFihh2PpdOAiRAAiRAAiRAAiRgjACFCmO82Dp6CVCwiF7fmmVlFCvM4gnaQQIkQAIkQAIkQAIkYGoCFCpM7R4aFwYCFCzCAD2GpqRYEUPO5lJJgAT0E8hfuA6Fg1LtHSyoLstF0Ur9/dky0ASyMebBKRh74wBkZaQjNck1vrXRgmP7d6P6o2VYtqIadYGe2qzjTSjDuqIcOHfp9nLkTgvd9V5mxUK7SCBYBChUBIssx410AhQsIt2D5rWfYoV5fUPLSIAEwkiAYkUY4Sumzhg5HaUz8pDtOJV7Mc1aV4WlT83Asl3msT9ollCsCBpaDkwCSgIUKrgnSMA7AQoW3CHBIECxIhhUOSYJkEDEE6BYYQ4XZtxZirKiYegliaTQtMxag9VPTcKcrZotI7sBxYrI9h+tjxgCFCoixlU0NMwEKFiE2QFROD3Fiih0KpdEAiTgPwGKFf4z9HuEzHyUvVGIHB0RFW5znapG+W1FYFKE317gACQQ0wQoVMS0+7l4HwhQsPABGrt4JECxgpuDBEiABFQIUKwI/7aQ+8Buj6UGW959B6s3V6JKSPXoNxh5N43FXXcOQ5ZC1KjdOAN3P10V/oXQAhIggYgkQKEiIt1Go01AgIKFCZwQJSb4KlYk9RmMm7LOYMeBDhh48RlUb9yJeh1M4oYMGdKqox2bkAAJkEBYCQRErOiXh+JH7sLwAVmugpBWC+r3VWPNWwuxeIN6KciMkQWYds8Y5PRxLyR5Zv8nWPbibFSq1mTIwKiiRzF5dA6y0ux5E5Z67Pl4GUqeqcTkFVsxtrcd6/7VGDpxjpNxsfR3qMHqoZPg+i2gh4eq3VYLanZuwjsvz/Fgsyc3F2LJ3/KRneD6vXX/apRMnANV+SFzFGa+8CuM6i3JF7FUozz3OWQsXYW8K+zjtOxB5cSpmH9QMe+1M/H2S6PQy/HjvRUYOqVc0igbeU8U4q5hA11sW6yw1Negem0FFr6+XlHYMx9l61xRIZbt5Zi1bxRmjcu27YUWC+prTyPx4l7oaJ+l/tPnMO7RNW5AJi/ahIKrHOuqR9Uz4zDjAwA60kD0+yQDxStWufaHyE4emTLq+fcx84Z0p331H8/GuCfWS+wtwKsfTsaAFPuP3BiG9S3NyUnAEAEKFYZwsTEJuBGgYMFNEQgCvogVSf3zMH36ZOS07MTepAG44sx6zH+mHFVHtC2iWKHNiC1IgARMQEDP4dybmdq1FizYs2oWpi6QH70zJpbh1QdzkC45pLvNo1qTYTAKF89Cfn/1nAnL3kpUJ+VhWJDEisGPvIpfTRjg2W5rPapeewAzVui8q+P+V7Fp6gA4pQdPIoMUzrXFWD5vLLKc7GwH+3k/WIJV47OdLfesGo+pC+R25Mx6G2UjHVKFFTtfH44Hlti7ZOahdF4hhmV6Lpwh8J01Zb5ESFGIFQdrgMws580dwsjWr/6G6otuxGDH+b++Cs+NmwG5XDEZr35Y4BIADq5H0YTZqBYG0BArjPoko2Q5Vt2e5ZBOXKKI+JMMzFy5CqMyJcD3r8b4iXNcIo3Cnj0rh2JqmQnezDSBBAwSoFBhEBibk4AHAhQsuDX8JWBUrEjqPwbTpxdgSFINapCFLOsnWDZ/Piq/tuoyhWKFLkxsRAIkEG4CfokVmYVY8mY+sjWLQlpQ/fIUFDkP8IoD7q4KzJtZjvXIQf7DxSgY1st1eFc8tR78zNuYe7MzLkAdXwsAx0E+kJEVt8/F+yWD4Xrm7sF7Bgpf5jzzNsok67F+vQzDCxZrbAtFdACAmrVDMalUceDfW4nxU+ZLIiFyMHNlmesg3rgTi0c8gGX2Q3rh0hXIv0LTmRCiJ6ZMq7CPK/elm+Ettdjy/N2ovFYqktSjqnQcZqyVtJ76Kjbd7xJtajcU4e5ZolThXazwxSeK6BJ55IR7pAta9qDixqlwxJ/IIi/0iEvhfpNzfhJQIUChgtuCBAJLgIJFYHnG2mhGxIqkK8Zg+mMFGJ5Wh93WDPTFTixdUIqK7Rbd2ChW6EbFhiRAAuEk4I9Yoay1YNm7GgvnzMEaSw7yp07HlNGSJ+zSJ+VFS7B1giMCoAarJ0zCHGe6giLEXhamrziMw4r67aux+OX56nMKYAMmVuSgeEWZK31AmPvTCsxesBjVqWMw/ZECjB2U7hRZrF8txvCHbDKAt5eSYe0H43H3M9pRGcp+jgO3PJVCwVZ5SJemYyiiBWDZg9Vlz2HO2jPImViA6ZNHSWpl1GL9L+7G7M+ElamIFdYarJ87G7PX7nEtXTG3IHjkTnOVBZXZrRQAPEZW+OqTHJSuKsOwDLt5dVtQNL7EFsWhjHQRmwhiWy6KVghfK/oqoy60HM7fk4AJCFCoMIETaEJUEqBgEZVuDcmiDIkV/exiRSrFipA4h5OQAAmEj4DvYoXikKoS2i8fuxZbfnE3SsQDrtfju6wGAqRihfIg6RY5ALhFXgRKrMgsxvKVY+FIHoBK1IJMzGjciWUjHoBWjIRSdLBFSGgxUtbWgBjtIB7+FZEGNWvHY1KpTfyQR3HIoxvkdqhEPigEg9qNRbj7aeF47y5WSOd0rSQD06U1NWQilLIGhCIixJNY4YdP5Cxcoo5qsVMAzuiLa0vx9kvDnDU/ZBEg2m5jCxIIOwEKFWF3AQ2IcgIULKLcwUFanhGxQjCBaSBBcgSHJQESMBcBn8UKxaFN+aRcXKVCXPCY299vMEZdOxiDr+6LAT/IRi9H0UxhDMmhVpkyoTpe5ky8vVJSQDJQYoViLWoREG5igKNApBeXBzqyAhiDue//ylUfwhnRoogIkEa6KKMFVIpOAp6KSirFCs+iVMYvpTU1JPUyZGwVdTQEdp7ECn98Mnou3n/aldJj20tyRrV19eiVYU/6sUdf1MrqXegV4Mz1nqc1sUugZ48e6No1HTu//iZ2IXDlJBACAhQsQgA5yqYwKlbYBAt7gU1rNfYm5eCKM2swv3QxC2xG2d7gckggpgn4LFYo0wZ0UJQd8DNHofCXkzFqQBbS1Wtl2kaUHJz12ao4PAdKrChZjq3Ooow6FitLHfDcPrA1K2zzyIto2lM20uWHc3lEgEbdCTXzD67H+AmzUecWWeF+w4qruzyNx5EqU7h0K/Idt5jI6mjYe3oSK/zyiVzUEWuF/KaLJHqmFlvK9mNAkUPQsK3LIrVVmj6iZ0uwDQmEmcBVAwfgqx07w2wFpyeB2CBw/bXX4B+ffR4bi+Uq/Sbgi1ghCha9c3DTZU3YUdMBA7N4danfjuAAJEAC5iKgTwBQsdkHscIZfXFtIZb8Nh/ZUpHCakHtrh2o+mQP+v73ZAxw/C5ixQpH0UsNf/tyG8jQUrz9gisVQaypsCAXRavscynqQwjCxGspM13XcboVhfRBrHD6RdFXI/1FVptCFCZ24CbJ1a2q15oGTKyQ+0S294X1rO2AQkctlVPVmH9bFYY5r2W1YueSCuAe15Wl7leamuu9TWtIQEmAYgX3BAmEjgDFitCxjoaZfBUrfF07C2z6So79SIAEQkrAZ7FCEUavmgbiYSXyIpBW1HzwHGY8s179dgmjaSCK9JSAFdiUFQXVKUTo8qT77RPW/evx3OOzsd5ZdFQykNr1om5pG4r6EPu3YEvSMFdBSbd6G6Mw9/2ZrtQR1TQQT4tRiBVafWU1NSyo3liDgTc7bgFRqZUhTOtJrPDXJ7Jx61GzvwOyettuQ3HcyiKN+rDsrwF6O4rG2q6LnfGBLiezEQmYggDFClO4gUbECAGKFTHi6AAtk2JFgEByGBIggegi4LNYoaxhoFJgU52U1uHWy+91FNgc8/z7+NUNkstFvaaBKA+cg1H67lwM6+6w3ILqslwUrQSgFEFUinv6ujNUizpaarDl3XewenMlqnYB6DcYk++YgjGjB6CX4nbR2o0zcPfTVfLppQf5FiusCUn2m0qECIHheOB1efOCxZswub9jYA+igeoCtfyp7CQXRqxWK5KS7PN6SqvwJFb47RPl7TIuWx31UDJkNSoka9ESZXzdDOxHAkEkQLEiiHA5NAkoCFCs4JYwQoBihRFabEsCJBAzBDzdfuANgCOKQh4hAVj2rcfSBYtRsb0O2bdPx6OP5CEbtdjzr2pUb9mA1e9Xu9c4UB763K7QrEZ5bhFsl1xqXF36cDEKhvVyXh8qdlGIFcr1ClEM834zG2swBtOnT0Nef2luikSsQA5mrizDqEwHGcm1qbsykDNxGor/dxg6nqzB7p3VqP5gDZZtlVzd6Q1oZiGWvJmPbIUIoWsTnqpG+W0OPtIeHg7iajUhhG5TX8Wm+x0RDkKtkBqsXzYfi1dUo064IktgcwXEVJ3qLzdjw5o1qBYjP4yKFcqaGi6bPd6s4eXqUn99IhdpHLZIrnxVCiL2JkYiiXT5kY1IIAQEKFaEADKnIAE7AYoV3ApGCFCsMEKLbUmABGKGgD9iBYYWY/lvxyJLzyHbugcV905F+UFAVlARQO2W+Xiy5BN0sB/4ZZEDLXtQceNUlNs9MvjptzF3dC/9/lGIFVCkDngfSCpWABkTy7D0kRx4qwfqHE93pImtR8bEuXj1fwcjXQ9Lp15Sg9VPTcKcreqrUPOt50P2YBSvKMVYexqEdy5W7Fk5EVPLhCtRjYsVUF45Kk4mEQiUk3sUKwLgE2W0jjB3fRVmj5uB9aIdihQZ8WcqN5bo35FsSQJhI0CxImzoOXEMEqBYEYNO92PJFCv8gMeuJEAC0UvAL7FCPGSX4dUHc5Ce4IWRtRZVrxVhxgrhcAtoihwtAJzjKVMSBmP60lnIu0JNMrCi/uMdaLohB045QylWwPuh3LK/Fujdyy5IyMUKwfTBJctRenuWPHpDuXTLHlT+ZirmexARPJHKGFmIWdPyMUCSxeKprbWuGpULilDubQ5ZfQjxFI6q0nGYsdbDqJn5KHulEDle57ei9uPFKHqiQrPGiOcdoaipITT0llbjRazw3yfuNUOUgo7be0SjiGj0flpwZZFOgGJFpHuQ9kcSAYoVkeSt8NtKsSL8PqAFJEACJiTgr1ghLqlfHoofuQvDf9ALqSmu0ACrpR61Ozej4rX5WCPUXZC8hIP5o1PHIiczFUl2YcJ6qgY7tryD8o0D8OxLo5yCg+OKS1f3DOTNmIV7RmajV6q9IOKpGlR/sAzzygZh7taxyHI0dhMrANivTR07KAv27rAcqcGOTcsw7/AYLC1yRE+4ixXCsBkjCzDtnjHI6ZPu7A+hLoTlGPZUvYPFSyrsKRK+ODwDo+4vwJhhOeibKRlfeJ7faMGZut345K/LsExIz9AcXhEVoOuqzWzkPVGIu4YNFNk6fAOrBfUHd2DzW4sxf600vcWHyArBblmEi3odDefyNMQKf30ij/RRsUURfeEovqmJnw1IwGQEKFaYzCE0J6oJUKyIavcGfHEUKwKOlAOSAAmQgAkJZM7E2ytdQgdrC5jQRzSJBEggLAQoVoQFOyeNUQIUK2LU8T4um2KFj+DYjQRIgATMQ6AYyzcNR4e6Guz5shpVH29GpaSIZfbQych/cCJG9XGliNSsHY9JpdoxCOZZIy0hARIggeAQoFgRHK4clQTUCFCs4L4wQoBihRFabEsCJEACpiTg+apJVXMlRT1NuRwaRQIkQAIhJECxIoSwOVXME6BYEfNbwBAAihWGcLExCZAACZiTgK6CnqLpFuxcMQsPvFxlzoXQKhIgARIIMQGKFSEGzulimgDFiph2v+HFU6wwjIwdSIAESMCcBDIG5WPy1DEYkt0LHVIkRSDtRSiP7f0E77y2GBXbmf5hTg/SKhIggXAQoFgRDuqcM1YJUKyIVc/7tm6KFb5xYy8SIAESIAESIAESIIEoIECxIgqcyCVEDAGKFRHjKlMYSrHCFG6gESRAAiRAAiRAAiRAAuEgQLEiHNQ5Z6wSoFgRq573bd0UK3zjxl4kQAIkQAIkQAIkQAJRQIBiRRQ4kUuIGAIUKyLGVaYwlGKFKdxAI0iABEiABEiABEiABMJBgGJFOKhzzlglQLEiVj3v27opVvjGjb1IgARIgARIgARIgASigADFiihwIpcQMQQoVkSMq0xhaMDEit6jUPzryei1vRyzX65CvYfVxQ0ZMqTVFCunESRAAp4JlCzH1tuzgP2rMXTiHLFd8YqtGNtbuPmyGuW5RagIIz+nLajB6qGTYLPQ+Ct/4XIM/ngSilba+zrWDaBm7VBMKjU+pnuPfJStK0ROqvexAjdfIGwO4xgTyrCuKAcCLsv2cuROC+dO884hf+E6FA5SOFbynvGHomuPO0axoLos17VX/Ri8eMVyYKLe900xlm8diyzZfB5s8fH94/Y+9GVtkn3j6q79+aDqQ+hjrd7Xw2eHwz4TfH76gjfa+1CsMJuHr0HhCyNQ9/gcVIqm3YknX7kFFx/8CA+Wviv+JK+kHIPaNqLhq8fw7Cqz2U97vBGgWMH9YYSAf2JFErLvnI6Cay1Y/24dbnqiAL23z8OM0vXwdC8exQoj3mFbEggLAdfhRHqAji6xwiEgKA4lPh62NI60usQKYQyzH85Dsh0jQqxQO8BL6Wgfkj2z9C5u+SdqOezWZ5+nw7hTPlGKSYbfPx7ehwY3mruwIx9AnZmWD70Is6rCiNJoJWOXX/k+N+jgEDSnWBECyAanEMSIfnsKbULE+GL8Phs4kAnselgQMAQxYwJQ+RjK/2FwYDYPOwGKFWF3QUQZ4JNYkZKNUZNGIWPfetQM+BVKhp/BioVV6PvwFIoVEeV9GksCagScBw75H9tmEiv8dZzrEKbvCap/8+mLrLDNoe8Q6Z897O0vAa1DvDi+rxEWkgO/61Ar2UN+PJk3FpGk4zCvjEAwKFYE5H3ok3CgZ232XeLmR9/7Otfrhw/93bvsr06AYoUJd8b4Yszv9iGmL/oc1z30IkYefQy7sl9ExkePoRwPYX4e8Nl3fdDn6GPY0O1F3HMp0C41RVzIgY2CyCEIGlMwwB781rBjqTgWX+EnQLEi/D6IJAt8EiuuyEPpbwvQe+dCLLPk4dEbKVZEks9pKwl4ISA5FCn+SPdNrFA5qHs5xMkPgTYhofYOe/qJ5CDv8dCldnBRHAzUn8LaRYvL7Okvqmkg7ocUfU9ItQ+aUpvcngJLDoCi47wcdPTxk9uzek9fjHWkMkh9o3NetYO7Jy5q7N3WqxFZ4T6fisCjHKNujC2tyf5yt0/bR643jXRPK8Qu2f7zTXjytLfVDvbytjswUJquIXufeRLMvNgo9b+nzwJlNJBCrFiTIU2TkbPy+j50pGXp+KyW7ge5X+Vrlu4ztfeJMxVMmFOx91UjzGxvRrfUHK9jS/aHfxEyOsCwiSECFCsM4QpR4zvx5As9seHxz3CdPYpi26AXcQ9WYvrREaKQ8RYmiCKGIFbc1/kTW4qIGIWxGw9+1BPzbzmE6fa0kRAZzWl0EKBYoQMSmzgJUKzgZiABEnAR8PLHtGGxwusTT/dDkvbTalcf1QOd8nAt86taX2kDDbHC29iaT9B1HIQ9PJH2HN6udUhS29QOBp4jPRwHKL3zeg2/13VYttkpO2R6FCsMpEfoeNouPyzq8JETqfe2AYkWUHGfd7HCw4eYU9jyT6xwP1hLhDtvApebWa59G3ixQiVKSnUveRGbpPaqijWSdWuKhsdU6ul44MZ/g8JOgGJF2F2gYoC9bkXlKQzNA956fBG2XW+LqNh3sj/S9hSKIoVDrBD+K6aMCG3sIoWQSjIy0zY0IyvM42OKFebxRSRY4pNYkTYAY/JHoVfNeuzOfpRpIJHgaNpIAroIOP9Ad//D35hY4eFAID1ESg850p9LDgFyAcObWOHhAOnh4OvxQKkqGqgdUHQeeETo2gdh18FNwl3VFg+RL4b4yQ+ublEGeuc1wlZTjJGIV5rjSsUN6VrUxxA84Dxse4wW0PaR9P2jFNb0Rdjoegd6aCSN6vEgvEneN54idfxLA9ERKSIT9dT3spRVQIQdpTClmWKhVzBQ2RMBqKdi7HPUnz3DvkYIUKwwQit0bYX0DyG9A9+ttKdw2GpV9EE9tj4+Bwfs6SEO0UIpVrgsFQp09rXXuwid/ZxJnQDFCu4MIwR8EiucEyRhwHihwKYVa4QCmzNYs8IIe7YlAdMRcB0e3A8mhv7I9vJHvdoBxfOhRf0w6n7oMiIeAIbECk95+OLPoeM2EgM1K9QOnMrDl0pNEWP8vLPy6GflvB4EEtVN7SWlwK291tNwJQ+19p5EMR3Ckb43pTefBroOimIutRt63NIR1A/kxsQK93QIGRu1iCLVehtCL3V7AiJWCHKg2q0sdmPdhCQDgoMbL4M1OdT2krfPWH17j62CQYBiRTCoBmBMIUpicn/UizUobOOJ0RKw3QriqGWhKlYIaSCT+6Od3QxGVgTAHwEagmJFgEDGyDD+iRUSSH3GYKb96tKSsi28ujRG9g+XGWUEvB1mjIgVXg8hKn/w65pXo2aFp5QEtafeRsQK/w9UesUK6SFXTx+1kHovIpOTn4doBHEvG5nXU6FB7+H48reMjnoTwtWlXg+YKgdhPakkmk/gtd/cXlOXAjC+uz88FL1VKcyq9n41LFaICLwXlJSliHg8zAdXrBDN9Jr6I9mTQRIrPO0FZQqN/58n2vuSLYwToFhhnBl7kICvBChW+EouNvsFTKzQiY9Xl+oExWYkEA4C3gSJgIkVKoeFQIgVWgdt9QJ72leX+n+40BIA1MLrtfrYdod7jQmDYoXbgdrYvN4PiApbvNX9kNqhESmhqzhmiMQK+XvU1wKsnt7pSl8YS81Se0/5JlbI7fNa4DScYoUCo5t46dhjHqNulH4wlgZCsSIc/2IFbk6KFYFjyZFIQIsAxQotQvy9lADFCu4HEiABJ4GQiBVBiqyQulH14KBaCyPEYoX0UO4pv19ciLEaCsbEHm9jG5vXxVxd5FCv5aD+pN4pJhkWK0IcWaH5ZN5DXRGDnzPyw7Z6aokuv6vWstCuP6EpbKjVtwm5WKG9X93TLnSmjGkV2FREs1CsMLjBTdacYoXJHEJzopoAxYqodm/AF0exIuBIOSAJRC4Bo4cfjysNWM0KrcKCvh26jKSBSK8xlIV029d4bO1QTCr15nMvByqZYKE/xN/tGbAzZ195qFXj5/2Ap3lI1dzeegsYykP3ncJGgGtWeLzO0uc0DbnY4vWqWc2bYtRhal6tae+mWphV/J3/NStkNniNwNEqCuvZHv+jlgCZqOPGW/3zQykseE7VsIE2cnWp2MHLrUqBWLPmW5ANDBOgWGEYGTuQgM8EKFb4jC4mO1KsiEm3c9EkoHVI8pZO4IWe6lWJ6vni0HEbiPzpsrfbQDxdKejhYO61aGaW4oCiJZjIDzPudLyLA7KDk6drIJ0/13H7hYdbIaBWs0LtwK76RFllXk/FFFXEBukaNWscBPg2EH1ihfYTeqlfPdVHUfreNbeB8RW1F9yvDXXNIrNDx20ghg7KXmtASFcq+awwGFmhJQSmKq+1Vfvo8XplsaSDbK97r8Mhm8arAKL1L4m3K4a1hVat0fn7wBGgWBE4lhyJBLQIUKzQIsTfSwlQrOB+IAEScBHQc3WpN14eag+4d3H/Q109jNoCiyUVqcKpRaPApvTgo2aiWlSEOKz4sh8qLhNu+FCKFRq3Img+odc6qMpTKDw/xZWvSutpsGNd7vy07FE8rVbA1Guf1F9a9USgVbNCtMF7PQ1P/g2GWKFli21LVaM8twgVSts19ou2EKJWWNXDm9LjTTKO9hoHZh1CgKb4JE7lIdrGTRCxrw1lWFeUA11ihcZtILL390opJx2ChUdf6eirUvRUJLFiK8b2Vu4P/iMUbgIUK8LtAc4fSwQoVsSSt/1fK8UK/xlyBBKIIgKuP8KVh2HtQ5T6H+Bu/byExssFC9tBCo4/7rXECsELqk+D1Q9kqqHg8CBWKA9cDo/rCvPXFgfkdsufxrqLOJ6vxtTHT4c9qgdA9XlVRSYPXNT2kOGrJd0O0DpvFPEqGuhjonyj661ToL8GiZ5DsKdbYHZg4NaxsEltgCxySWK4nloY8nV6sEkjKkf++eE5NUj1ffitMbFCtNdTJIjWe1RVkNF5/azhvq59pl7PJYr+KYmwpVCsiDCH0dyIJkCxIqLdF3LjKVaEHDknJAEzEwhMccBArpBPIv2jSX7+8Qtkb9EXWI2hE+cEZFj/64sExIwgDWITOKBZEyZI0wdjWKegolMMCYYNHFOVAMUKbgwSCB0BihWhYx0NM1GsiAYvcg0kEEgCjqeFmukNAZxU+oTSUyqJ1hPSAJoTcUORn/ldprsgq/6lRLNYYYu4OCZGVwVG2tHPNVgtnVEkofxsDdZiomxcihVR5lAux9QEKFaY2j2mM06fWJGNwaOz0MGr9WdQ80EV9misMG7IkCGtpqNAg0iABCQEPKeCBA+TVvg7n0R6Z09+wdubgRjZFrGUvkXr5hhjc0WtWCEKO+nYFEVChTQViCkgxvZ5KFpTrAgFZc5BAjYCFCu4E4zSx223AAAgAElEQVQQ0CdWaP0dLMyor7A1xQoj3mFbEggTAecTwJBGM3gqoKjvwyVMqEw0LfmZyBkhMSVqxYqQ0AvxJM4UEH6ehZi8rukoVujCxEYkEBACFCsCgjFmBtEnVigiK4b+L2beDGx55jVsFkiJ31t1RWtSrIiZrcWFkgAJkAAJkAAJkID5CVCsML+PaGH0EKBYET2+DMVK9IkVCkvE9Gi4xAnl914Mp1gRCq9yDhIgARIgARIgARIgAV0EKFbowsRGJBAQAhQrAoIxZgahWBEzruZCSYAESIAESIAESIAElAQoVnBPkEDoCFCsCB3raJjJJ7Hi9gLMHARUP7MYawQIU0ux/GZg/b0lWKYBhZEV0bBruAYSIAESIAESIAESiBICFCuixJFcRkQQoFgREW4yjZE+iRV+WE+xwg947EoCJEACJEACJEACJBBYAhQrAsvT62hDS/H2C8PQS6jNv9boDUkZGHX/NOSNzkF2eiqSkuwztVhhtRzDni82oPKVxVh/0Nh6sm8vwJQxI5FzRVekpjgGBayWetRUr0HlHxdjzS5jY7K1ZwIUK7g7jBDQJ1ZMx5IPxyJLdeAarB6xHr3eLUD2vsUY92iF1+kpVhjxDtuSAAmQAAmQAAmQAAkElQDFiqDilQw+GDNXzsWoTNuPDIkV/SZj7m+nYHCGS0xQtdpai6o/PokZS/ZoLyozDzOfK8CoPqne21rrUfXHGfrG1J415ltQrIj5LWAIgD6xYjJK3xyF3qoj78f6e3dgIMUKQ9zZmARIgARIgARIgARIwAQEKFaEwgkZyF+4FIWDXMKAbrEiMx9liwuRk6aw02qFtQVIkkRD2FpYUP3yFBStqPO8MGHMVwqRkx7AMUOBMQrmoFgRBU4M4RL0iRWBM4iRFYFjyZFIgARIgARIgARIgAT8JECxwk+Amt0zkP/Sqyi8Vq4M6BMrMlCweAUm95ekZxzcgsXPL0TFdrsYkZmD/KnTMWV0FpxSiHUPKu6dinLVlJAcFL85F2P7uMa07FuPpQsWy8d8uBgFw3rB2apxJ5ZNeQCLDaaZaOKJsQYUK2LM4X4uV59YkY3Bo7PQQXOuM6j5oAre4q4oVmhCZAMSIAESIAESIAESIIFQEaBYEUzSg1G4eBby+7unWugSK66dibdfGiXWuBBe1v2rUTJxDqpUTB5cshylt2c5xYX6j2dj3BPr3Vpm3P8qVkwd4Gxn2V6OKdMqoBaHoRyzdkMR7p5VHUxgUT82xYqod3FAF6hPrCjG8q2ealZIzanB6qGTMMeLhRQrAuo+DkYCJEACJEACJEACJOAPAYoV/tDz3DdjZCFmTcvHAGWqhb2LLrHiieXYOs5RNq8eVaXjMGOtpzlzULqqDMMy7L+v24Ki8SWQSws5mLmyzFk3AwfXY8aE2arih22UMZj7/q8w2LGG/asxfuIcVWEjOBSjb1SKFdHn02CuSJ9YwciKYPqAY5MACZAACZAACZAACYSJAMWKAIPvNwbTH5mMsYMkKRSwov7jHWi6IccZJaFHrBj1/PuYeYNdKRDSMEY8gMVezM1fuM5VF8NSjfLcIshq/4+ei/efHgzbiFrih20ihw3WRitwshrl42egMsDIYmk4ihWx5G3/16pPrPAwz+hivDqpIz65twTLdJrCyAqdoNiMBEiABEiABEiABEgg+AQoVgSWsUwwEIa21qJ61XwUvTxMFqqtR6zIeeZtlN1sTwJp2YOKG6ei3A+xQjaeauRFYFlwNHcCFCu4K4wQ0CtWZNw5E7PuynbVrREmSeqKrMwk1O+rxZkD6zGpRFuyoFhhxDtsSwIkQAIkQAIkQAIkEFQCFCsCi9clVlhRu70Srz1fjvViUUp5XrkesQL3v4pNzvoSVux8fTgeWOLJXu2UjcKlW5F/ha2/5bP5yP0FYyQC633t0ShWaDNiCxcBfWLFZLz6YQEGpABiBJTjlZCEpCT7zxp2YOm4Is0IC4oV3H0kQAIkQAIkQAIkQAKmIUCxIrCuyH/pfUxJ34nKPy7E4g3SspU+iBVwHUJEK09Vo7ygCBVuN3JkYNTTc/Gr0a4Cm3tWjcfUBdL581D2l+nOK1CdYolwm8ikyRgzbCB6pSYhKcHGw3qqFnu+2IDKVxbbxZbAcorV0ShWxKrnfVu3PrFC+GzJhXXFREx9WfKen1CGdUXp2KRRVFNqGcUK3/zEXiRAAiRAAiRAAiRAAkEgQLEiCFBVh/RFrAAyJpZh6SM5rvBuSw22vFuByjVrUH0QyB46GfkPTsSoPq4bR9RvDSnEkr/lI1sUIyyoLsvFc9ZSlBUNQy/XLabulltrsaWsCCXvqt0XEip20TMPxYro8WUoVqJPrBiMyU/kwLK8HJVSIfPafEwf3QF7nlmMNTqNpVihExSbkQAJkAAJkAAJkAAJBJ8AxYrgM7bN4JtYIfTMHl+KmQ8OQ1aKlq221JP508pVbviQzm9B9Qe70Xe0RAQRoinsIeRJKQr1oqUe1b9/AEUrKFhoeUDr9xQrtAjx91IC+sQKW4/s8dNRcEsOMgTd0rIfW95RRndps6VYoc2ILUiABEiABEiABEiABEJEgGJFiED7IVYA2cj7ZSHuuj3Hi2BhRf3X67Bs/hxU7lJZU+ZMvL1ylPM2EmeLFgtqNizF/CUVYqSG+BJvNCnA2EHpcMoW1j2ouHcqyt1SUELFLzrmoVgRHX4M1Sr0ihWDS5aj9PYsJLUAEKKnxP9aUP3yFEMiI8WKUHmW85AACZAACZAACZAACWgSoFihiShADXyLrBCq/M99cBSyXFkeoj3OQnpJrjoT4i9E8WExZjxTCVkchJi/Lo+kENNBvBxmnAcgOwHL9nLkTpNdhhogNrEzzHXXXoNtn30eOwvmSv0ioE+ssNW2ydq7GNMeysDMrQOxY8J8HH+iFJOzd7tfYezFIooVfrmLnUmABEiABEiABEiABAJJgGJFIGl6G8sHsWJoMZb/diyynOENFtR8oIiCQAZyJhZg+mSpoGFFzdoSTCqtchmkIlbUbpyBu5+WtHEzPwfFK8owtrf9F407sWzEA1gcKmRROA/Fiih0ahCXpE+sED5bhqO+LBdFK4WvB2KHUFTz9rl4vyQDn7DAZhA9xKFJgARIgARIgARIgASCRoBiRdDQKgY2KlbkYObKMozKdAyjEdKdmYfSeYUYlulQNupRVToOM9ba+19birdfGuZKA2nZg8qJUzFfK62jaAm2Tsi2D2JB9YJcFK0KFbPom4diRfT5NJgr0idWFODVD/OBt4bjgdeFz5kc7H9mDZomTcSo7oysCKZ/ODYJkAAJkAAJkAAJkEAQCVCsCCJc2dAGxQrxqehgpNvHqP/4OYx7QqOm/7XFWD5vLLIc149+tRjDH1pmH0E+Pw6ux/gJs+WpImooFLUunFeehgpblM1DsSLKHBrk5egTKzJQsPBV5CVvxqMFSfjV1rHIEuzyoTAu00CC7NDoHj4Jy7dusm0+6Wv/agydOCe6l87VkQAJmIeAMpSYn0Hm8Q0tIQEfCFCs8AGaT12MiRUZT7+NVaN72WeqxZZf3I2Sz7QnLli8CZP726MrTlVj/m1FqBS7Sa8uBaD7s9uY3doWxnYLihWx7X+jq9cnVkhHHYOCp3PQ5Wg1NtivNzYyJ8UKI7TY1iOB/IXrMKYuF5NKCYkESIAEQkmgD8rWLQL+IORF2uYtXrEVA3cO5edRKN3AuUgggAQoVgQQptehjB36hb/1CgfZq2paqnUXyct55m2U3ewQOWqw2pmvnoeyv0xHTprdSIoVoXK8bB6KFWHBHrGTGhcr/FsqxQr/+LG3nYBMrChZjq232+MtnP/wyP9BtFVv7o3l6wYCyBIrSgs/25ReaCuaJPbbj7J1hchx/LvIis/cbyRAAioEPIsT0s8d1x/IQntncTb7H9y9pT+zf27J/jCX/GxKNpCaavtgYvgxtyQJBJ4AxYrAM1UfMTRihTwiQypWAIVLtyL/Crt1egUQWa0LK3YuEfLiQ8Us+uahWBF9Pg3mivSJFYoUL5lB8s8ALVspVmgR4u91EXCJFZKKrwCEn0/BUuTW9UZx6RyIySFCyPZ9wNLcWoyRVYodC6wVnobaxyirx/A7apHLlBJdPmAjEohlAjIBwi4syEQMyedO75I5mCNGgeWjbN0U4A+bkH5fL6zJLYLzAjwxtSQdm+xPAB1jrclYh8L0TbZUN0GYHbCDaW+xvPG49qAQoFgRFKxqUi+WO3LJdYivAUkDUQgSGSXLscrxgAuKApweMMj76E9HCRXVSJuHYkWkeSy89uoTK2ypHxkSUzv0GoCB/bvi9JeVWDatHBrVbpw9KVaE199RM7tTrPhW5c5sycFB/jSzFmPWOQ4IUpFDOECMQW3uJEDytJN3aUfNduFCSCCoBGwi6ZfYnT3UGZllm9Cu5kujv2BBdVkuqm6QhDcLn1nv9cI6iVjqEF6XYoor5U0QNCioBtWXHDw2CVCsCJXfjUVWYPRcvP+0pMDmp89h3KMaR47M6ViyIg/Z9gKb2FuBoVPKXQvMLMbylfbiewCseyswcUq5lyKbg1G6ai6GOU5BB9ejaMJsVIcKWRTOQ7EiCp0axCXpEys8GCAU6f1lB1SOeACOMrtaplKs0CLE3+si4CmywtFZliYijazQECtcZTptYkbh0Ek4ocsiNiIBEogNAldh+dYnbPd3OxZcshzrMtaIaWVutStkAoMjssJV78IZbfHP3ej7Y/XICmd9HooVsbHFuMqQE6BYESrkBsUKGLy6FINRvKIUY3s7ri61Yufrw/HAEvn6Ji/ahIKrXG1q1pZgUmmVCoQM5C9c6qqbAWDPqvGYuqAuVMCich6KFVHp1qAtyi+xAtOx5MOB2DFiKubrtJBihU5QbOadgMeaFbDVositG+OqY2GpQQ2AHbk7MNCbWPGHegwvyoG9ZIVtnGnOIG26hARIgARsBJS3gTjDjBU5k+LPhfQzx1M8C2r2A9i5Cbjd9WTPUZHeU80KihXceCQQXAIUK4LL1zW6UbFC5fMWVtRuX41lL8/Hml2OkTOQM3EyCu7OxYDuDhHCS9REZiGWvJmPbGdTK+q3r8Zi6Zj9xmD6zwuQd5Xj4lQAdVswY3wJ1GSNUBGMhnkoVkSDF0O3Br1ixZgHZyInrQabn1+GLchG3i/zMQA7UbGgEnsMmEuxwgAsNiUBEiABEiABEiABEgguAYoVweXrl1gBYPAvl2DW+GznwyTneFYrrC0AkpKQ5Ej7sP/SeqQKi6fNQMVB9bVlTJyLV/93MNJd2obY0NpoFf+blKL8RQ1WPzUJc7aGilX0zkOxInp9G4yV6RMrCvDqh5ORurEIk0prUbB4hfP6YuvXyzCxYLGXVC+51RQrguFFjkkCJEACJEACJEACJOATAYoVPmHzoZMPkRX2WbKnzsWz/zMYvRQagpoR9V9VoPzZcqz3IFQ4+mSMnI7SGXnIdoTUeliRta4alQuKUE6hwgefu3ehWBEQjDEziD6xQvhsGY76slwU7ZuJt18aBWyZjTnHJ6NsnBUVN06FpHKNV3YUK2Jma3GhJEACJEACJEACJGB+AhQrQuUj38UKm4XZyHuiEGOu7Yus9FQhoML5slrqUbunGlveX4zFG4zUlMjGmAenYOyIHGRLx2yxwnJkD6o/qMTC19frfiobKpKRPA/Fikj2Xuht1ydW2CIrumxbhqoeeci7ohaVE6di/lD5TWt6rKdYoYcS25AACZAACZAACZAACYSEAMWKkGDmJCQgEqBYwY1ghIA+sQIYU/o+fjXMVmPG8lk5cn9RYyu4m1qN58bN4NWlRqCzLQmQAAmQAAmQAAmQgDkIUKwwhx9oRWwQoFgRG34O1Cr1ihXCfNlDRyEruR47Nlb7HA3FyIpAeY7jkAAJkAAJkAAJkAAJ+E2AYoXfCDkACegmQLFCNyo2BGBErAgEMIoVgaAYY2Nce+216NGjR4ytmsslARIIJoHW1lasXbtW9xRjxozR3ZYNSYAEzEVgzZo1Xg2iWGEuf9Ga6CZAsSK6/Rvo1VGsCDRRjhdwAoJY0b9/fxw6dCjgY3NAEiCB2CMQHx+PuLg4Q2JFQUEB/vOf/8QeLK6YBCKcwI9+9CPMmjWLYkWE+5HmRw8BihXR48tQrIRiRSgocw6/CDjEiqVLl/o1DjuTAAmQgEDgtttu80ms+PTTT/HVV18RIgmQQIQQ6Nq1KwoLCylWRIi/aGZsEKBYERt+DtQqKVYEiiTHCRoBihVBQ8uBSSAmCVCsiEm3c9ExSIBiRQw6nUs2PQGKFaZ3kakMpFhhKnfQGDUCFCu4L0iABAJJgGJFIGlyLBIwLwGKFeb1DS2LXQIUK2LX976snGKFL9TYJ6QEPIoVvX6KJ4t6YvvsMvy1EfjhfY/ih1/MQ/3wR4F58/BeSK3kZCRAApFCIJBixU0FpbipaTlmLftaXP4djwqfP3vQ91HghXmrIwUJ7SSBqCRAsSIq3cpFRTgBihUR7sAQm0+xIsTAOZ1xAp7EigH3z8Yd6c1I3P86Zr11CNc9VIzrts9B3S3FQOkcVBqfij1IgARigEDAxIqUsXj8sf5ITGzA1qfLsBlAXonw+bMb/UqAZ0vfjQGaXCIJmJcAxQrz+oaWxS4BihWx63tfVk6xwhdq7BNSAupixTUonD0Eu189hKH3Ab//7Z9xCcWKkPqFk5GAuQikoF1KIxoa1a1ql5KChkbbLwMlVrQbX4zHk5dic5eH8MMvZ2LB3yhWmGtP0JpoJSB9PyvXKP0dxYpo3QFcVyQToFgRyd4Lve0UK0LPnDMaJKAqVtxYhBduacb2r0/jkkH9cWp5Cf55AyMrDKJlcxKIIgLX4N7HrsXpVYvw3nfyZfUZ8xDGd/4ML7z5eQDFiu6459e/wGX7v8C3ydm4Lu1LPPXiatzKyIoo2lNcijkJ9MStD01Cxhev4A9VcnWy3eApKLy6Dn9ctA7CZecUK8zpQVoV2wQoVsS2/42unmKFUWJsH3IC7mJFEu547En0+WI5/nIQwMC78LMen2DV+SFMAwm5dzghCZiIQMpg3Fd4NeolgoUoVKR/gfJlVWiwmxqQyIor/we/vasFb1Z+BqAnRk68EccW/RbNU5gGYqIdQVOilsCluOORu5C+3SVYiELFoHqsenk19tnXTbEiajcAFxbBBChWRLDzwmA6xYowQOeUxgi4iRVJV+HxJ6/DX2a+jp3iUDfil3OuxbkDiUj4nDUrjNFlaxKIMgISwWJHf3ehQlhtIMSKH9xbjLEnfocX1tie7Pa85ykUpr6Lf3Yfy5oVUbaluByzEnAJFm9hgptQIVhNscKsvqNdsUyAYkUse9/42ilWGGfGHiEmwKtLQwyc05FApBMQBYtb0PXIR7KICseyAiFWRDoi2k8C0UFAECwm4Yf4En+URFQ41kaxIjq8zFVEFwGKFdHlz2CvhmJFsAlzfL8JUKzwGyEHIAESkBCgWMHtQAKxQYBiRWz4mauMLAIUKyLLX+G2lmJFuD3A+TUJUKzQRMQGJEACBghQrDAAi01JIIIJUKyIYOfR9KglQLEial0blIVRrAgKVg4aSAIOsWLlypWBHJZjkQAJxCiB4cOHIy4uDmvXrtVNoKCgAJ9++in27t2ruw8bkgAJhJdA+/btUVhYiFmzZnk15KqBA/DVDlsVLL5IgASCS4BiRXD5RtvoFCuizaNRuB5BrJgwYUIUroxLIgESCBeBTZs2GRYrsrOzw2Uu5yUBEvCRgMVioVjhIzt2I4FgEKBYEQyq0TsmxYro9S1XRgIkQAIkQAIkQAIkoEGAkRXcIiQQOgIUK0LHOhpmolgRDV7kGkiABEiABEiABEiABHwiQLHCJ2zsRAI+EaBY4RO2mO1EsSJmXc+FkwAJkAAJkAAJkAAJUKzgHiCB0BGgWBE61tEwE8WKaPAi10ACJEACJEACJEACJOATAYoVPmFjJxLwiQDFCp+wxWwnihUx63ounARIgARIgARIgARIgGIF9wAJhI4AxYrQsY6GmShWRIMXuQYSIAESIAESIAESIAGfCFCs8AkbO5GATwQoVviELWY7UayIWddz4SRAAiRAAiRAAiRAAhQruAdIIHQEKFaEjnU0zESxIhq8yDWQAAmQAAmQAAmQAAn4RIBihU/Y2IkEfCJAscInbDHbiWJFzLqeCycBEiABEiABEiABEqBYwT1AAqEjQLEidKyjYSaKFdHgRa6BBEiABEiABEiABEjAJwIUK3zCxk4k4BMBihU+YYvZThQrYtb1XDgJkAAJkAAJkAAJkADFCu4BEggdAYoVoWMdDTNRrIgGL3INJEACJEACJEACJEACPhGgWOETNnYiAZ8IUKzwCVvMdqJYEbOu58JJgARIgARIgARIgAQoVnAPkEDoCFCsCB3raJiJYkU0eJFrIAESIAESIAESIAES8IkAxQqfsLETCfhEgGKFT9hithPFiph1PRdOAiRAAiRAAiRAAiRAsYJ7gARCR4BiRehYR8NMFCuiwYtcAwmQAAmQAAmQAAmQgE8EKFb4hI2dSMAnAhQrfMIWs50oVsSs67lwEiABEiABEiABEiABihXcAyQQOgIUK0LHOhpmolgRDV7kGkiABEiABEiABEiABHwiQLHCJ2zsRAI+EaBY4RO2mO1EsSJmXc+FkwAJkAAJkAAJkAAJUKzgHiCB0BGgWBE61tEwE8WKaPAi10ACJEACJEACJEACJOATAUGsiI+P96kvO5EACRgjkJSUhG2ffW6sE1vHLAGKFTHrei6cBEiABEiABEiABEhAIBBHDCRAAiEj0BqymThRpBOgWBHpHqT9JEACJEACJEACJEACJEACJEACJBBlBChWRJlDuRwSIAESIAESIAESIAESIAESIAESiHQCFCsi3YO0nwRIgARIgARIgARIgARIgARIgASijADFiihzKJdDAiRAAiRAAiRAAiRAAiRAAiRAApFOgGJFpHswiu0vXrEVY3t7WOD+1Rg6cU6IV1+M5VvHIstt1hqsHjoJvlqTv3AdCgeliqNatpcjd1pFiNcVzunyUbauEDmpUoYuzlIetv1gQXXZJqQXjUWWpRrluUUwPa0JZVhXlAObhwUnB9puB0PnBKguy0XRSgCOuYP6flH3Vzh3FecmARIgARIgARIgARKIfAIUKyLfhzGwAvthKOCHPKPoVOxwHAZ9ts0sazPKInDtXSKE/YBdshxbb7dLQs5DtlTU2IGBgmjkM/PA2a49klKMsX8P/YJF8Yp16PWenY3KhHJ+DuHALv4EQKzQmh9Sf6n6pBjL1/XCGomwpDmmNljfWgg87qhFbsiFTt/MZS8SIAESIAESIAESiGUCFCti2fsRs3azHOjV7XA7bBviapa1GTI6oI0dkSWOKApppIkzCsFvUSigJvs1mJH9ot1WLTJFYp6fYoX2/ICjTc1+IKt3KmrWDsWkUocN7vtbz5h+AfbU2U8WQbGJg5IACZAACZAACZAACXgkQLGCmyMCCHg40Euf6EJID5A8fZb9DoDjCb3955bt1Tg2KMee0mFB9drd6Hu7I1TfU1qHPrFClr4ifdLsPCzVoKZ3FrJggQWprvQA5xoU6SZex6jBN9u74spBqajZXo2ugyRrWAuMdUQoSMfwxAaug2f19mPIGaSMbhC2ihfboEhHkKQeOAQI+UHWvvVkh8j9trQQVKO6Pgc5YtpHLoous0Vb2ASN3rZ0HPuaYE+jka1f9oRfmb6j7l+b31TSURxjBSSdw2GLbV1VN9hSgGr21yCrt5y3TLTxmCIkZa6yLqfIY4El1bHX5O2U8zh8pG9+yXviD8AUId3FLRrG8RFjwcGDQGamMyHGmfak/p5xCTHV27six54qJbyXV2OsM0XMlSrksKUGNchCljiN43NBfQ/sl6Rgia1jLg0rAj7+aSIJkAAJkAAJkEDMEqBYEbOuj6SFq4gETtHBVuNBdtC0H9BgP3jIDsqwpxg4DqDOg7v9AOf4XjXHXzsNpLezroIgnNjbO8ZyHna9HIgdYoDzsK14cq4yhvNQaZ/H+b3iMC8exD4eLNZPUGVT6hArXIc21RQD5eFdnNcuMjhqT3jzgfOpu9rT91qMEYQIYcydA0WBQjg8r8mwH+rFp/ZyPzjECocgpRRG1PaG60AteR8o9pQjvcF2eFekbyjb6nw7OQ/lCt+4i2nSfa0Q4pRzeRGfnDUroJ4W4iYiqb6vvMwvaw/P9Uck4pEyskJ1j8n2FOzRGi5hxiYqOOZTChKO7z28dxTvR8d7IWwRHzr3DpuRAAmQAAmQAAmQQKwRoFgRax6PyPXqCCW3H5pkT+4Vhzjxdw6xQikgePpexstDgU3nQcyTnd7qByj6eFmHaP+39mKNKlELzqfCHg7dsqfGamycYoXrcKom9Kg+fXYLsTdSm0FyqLRHgyjXanuS7hB51MUKp+9VD9w2R6pGdjh9LB/XJjw55pRGMGiIBx7eY9LoAWX0gssuNRt0zOcp6sPNL9LxqzDYHsXiKlQq95tcfHNfmLrwIOWs9d719p5Zg15i8VXX+nUJHRJhRLZ/le8dKbOIqH8SkR/eNJoESIAESIAESIAEfCZAscJndOwYOgKeDjTuFkijB1LtIeDOUHuJWOE8cCsPc17z2rXqS3gQMxyh6HAXGpxpFcqUBmnev/TwbY+MkEYGaD0dd0QIaLLRECvk0Q0K9srDsvPX+m5KcdatsFiQmgp7So/j4GxPYfAgCjnTQBzMlGKNim2ewv1tdgjz228ckUbYKCMYNMUPFyNZSoXX9Bh5NABkkTo63nESG9XFLeketkexyA7qRub3HPHkjBRxixSSpBqJaVve3jNLgfvkN8UYFStU976Ev/uNQ/r2qw5PsAkJkAAJkAAJkAAJkICfBChW+AmQ3UNBQOvprNwG5eHda3RAMMQKT09pVYWQwEVWeIoskB7YlmKKrUaC/WCvnjIRiP+mJPkAACAASURBVMgKg/vCw40SssOk85BpLLJCaolLNPAQreBIXxFFE2WxSNdILrt0HG5VbzexjeVey8PHyArJIr1GE8jEAz8jK1TEG5cZ6lEwwjWzXlOLZNvGvXioUbHCOwvpZBLRJKjXvBp8X7A5CZAACZAACZAACcQwAYoVMez8yFm63poV8qKFsmKMjqfg9jSQ4ERWaBzE9IgVemtWeHs67yUNxCFWqLLRSgNR1IqocNjqpWaFIwLEa4FNYSNKox88RDN4SpXwHlnhXkfBvZCmTM6w110Qqi1KrxdV7kG96RKS9BEVEUtZX6RC4TtXpIeHq0tVbkmRHejdonmMCT3e5ncINsrUGvnP3dOBlGN6Fi/sYoqjDoqb0OE5SkNWZ8TZX1FDxkMEjqOGReR8PtJSEiABEiABEiABEohOAhQrotOvUbYqD+kXHuouQHErhWV/DSDctCAU5asbI7lVosJ1SDZSs0Ijv10eWi558q5LrBBcpwiNV70NRChqOUf0s6E0EGdRQtsWkbFxFir1EFkhFsb0YpvyNhBPtQPcCmyKq3CKBLLDr1PEkEZCGDtwK/eD64YI9beJ8ipVVytlyoLLtx6LM3pMj1HcBiK9yUUq1ngScaSmu80hYeW1ZkURhEgHT7eBiFN4nN/BQiWyRFGkVjq+LDVFGN++VvX3jO+RFbabZMQdLrslyDWP/JYZJ05GVUTZvx1cDgmQAAmQAAmQQCQToFgRyd6j7SRAAhFNQDPiJKJXF2rjtWrKhNoezkcCJEACJEACJEACJOAPAYoV/tBjXxIgARLwgwDFCj/guXWlWBFImhyLBEiABEiABEiABMJNgGJFuD3A+UmABGKWAMWKQLqeYkUgaXIsEiABEiABEiABEgg3AYoV4fYA5ycBEiABEiABEiABEiABEiABEiABEpARoFjBDUECJEACJEACJEACJEACJEACJEACJGAqAhQrTOUOGkMCJEACJEACJEACJEACJEACJEACJECxgnuABEiABEiABEiABEiABEiABEiABEjAVAQoVpjKHTSGBEiABEiABEiABEiABEiABEiABEiAYgX3AAmQAAmQAAmQAAmQAAmQAAmQAAmQgKkIUKwwlTtoDAmQAAmQAAmQAAmQAAmQAAmQAAmQAMUK7gESsBNo3+NS9Mi+GnVff4rG43XkYjIC7bpfgh7Zg3B49+doOHrQZNbRHIFA505pOH3GgpaWFgIxIYFOaR1x9mwDms+fN6F1NCmtYwc0Np6DtbnZtDA6X56DpLSuOPrlJlw4bzWtncEwrGOHVDRZrWhqiq11B4NloMdsn3E5Lh76E5zZvxPff/ZBoIdXHS8jIwN1dXUQ/nvllVfio48+wrhx4zB69Gj88pe/xOTJkzFixAj89Kc/xR133IF+/frh+eefF9u3a9cO3377bUjsNMsk7du3w4ULF8TPOL5IwAgBihVGaLFtVBNIvSgbaVkDcXz3NjQeOxDVa43ExbXPuAyd+lyNE3s/R8OR/ZG4BNpMAiRAAhFNIP3KoWjbuSfqtq3BheamiF4LjY8eAh0yf4DMG8bj1HdfovYf7wd0YZdeeim+++479O/fH/fccw9KS0uRn5+Pn/3sZ6IIMX78eNx777249dZbRdHilltuwbPPPovk5GR06dJFFDT4IgES8J0AxQrf2bFnlBGgWGFuh1KsMLd/aB0JkED0E6BYEf0+jsQVBkKs6NOnD/bt24fLLrsM9913H1544QUxMmL69OlilMR1112HRx55BBMmTEB6ejruvPNOzJo1S8R18cUX48ABPuSKxL1Dm81PgGKF+X1EC0NEIL5NItK7dUf90SO4cN68YbghwmG6aUT/dO2O4/VH0dLMMFzTOYhpIGZ0icwmpoGY20ViGsi5c7BazfvvT0JSW8TFt8H5prNAa6u5gQbYOqaBBBhoAIeLb5OEzt17oanhDCwn672O7BAlBIHhwQcfxKJFi8QUjdmzZ2PatGlimkZJSQkKCgrQ1NSEYcOGYeXKlbBYLMjKykJNTU0ALY+doZgGEju+DvRKKVYEmijHIwESIAESIAESIAESIAESCBuBvLw8bNq0CW3atMHPf/5zLFmyREzLWLBgAZ566ikcOXIEL774ImbMmIEzZ85g1KhR+L//+z/U13sXO8K2IE5MAjFKgGJFjDo++pZ9DR749Wi0O9qIds2fYMHrh3DrLybhsoTzSDy1ReX7KjREHwSuiARIgARIgARIgARihsBdd92Fjz/+WFyvIEjMnTsXhw8fxmuvvYb58+ejuroar7zyCmbOnImdO3fitttuw7p168RICb5IgATMT4Bihfl9RAv1EEi5GjddfQibv+iPx395Md57F7jj5t144eUvcE/Jz9H87iFcJv2+dA4qFeMKt4H07PtD1O6s4m0gepiHuI14G0jfHBze9RlvAwkxe73Tde7cCWdOn8F53gaiF1lI23VKS8PZs2d5G0hIqeufLK1jRzSeazR1Gkhs3wbSAU3WpoDdBpLcviPiExLR0twEayMPzlrvlDFjxuCLL77AiRMnsGLFCrz++uuo2bcbv1+8BH/b+jdsO5qAh0fnoLLiNaxe8wF+NPQWbNy4UWzPV/gJpIq3gbSiobEx/MbQgogiQLEiotxFY70TuBH3PXEjLjn/Jf74cSbyB32GZxd9jpumFSF9WzP6Sb9fWOYmVnTM7Ise/a7FwS+2oOn49+jSuROO1R9HfHw80jt3wlG1r7t0wtFj9jZdOuPosXpbe82v45DepYutfVwc0tPdv46Li0NX+88D+XW39C44cqwewpiyr7t2wZGj9p97/DodR44es/XtqvY10K1rV7GN8OreLXBfn22TJt4GEnfs3zi4+0tx/B7duuKwfS5dX3fvisNHbLb18Ph1Nxw+ctTeJnRf9+zeDYfs8xr+ukc3HDpss7mn4a+749DhI/a+gf86o0d31NnHN/x1z+6oO2SzLcOvr3ug7tBh+ziB+bpXzx6otY/p19cZPVBbZ7OtV1C+7onaukP28bW/viijJ763tw/K17164vtamz0XhfTrDHxfa6vKf1Ev19eZvTJw0P5zU3x9UQYOfm+zM9OEXzem9RFvA4k/+DkO7LfdymRGO83KsE/fH6C140Xo2S8HHTt3FYWpVrQCTRbs/WwTjn67E927dPB9D5hsP0vfa56/ln8m9B9wlVjosrHBgoXlr4ipGZ9WbcWSpX/E22+/jTWr38P0R2fg37uqkYIjyMi8FN+ficOXTZehW2sd+sbvQWPTeez6dy02V+1GUnJ712dOkD/femVof8Z6bhOEfwsC9e+UZJyMnr7/G8pTDAn4QoBihS/U2Md8BHoNxsje32FD1SHc8dijaPPRKfS7/gtRrMh7ohjYcEz+/fPukRW8DcR8bpVaxNtAzO0fWkcCJBDZBK576EXcNzAFQCN2LnsM5f+4E0++0he7Hnb9e8nbQHz3cffL/wtXjpiA9p26oqW5Ga2tF5yDxcXHi1+fOfo9vvnozzhx8N++T2Tinl27dsW5c+fEFAzhZg1BlPjrX/+K5cuX49NPP8XChQvx0UcfiRERwvWfQqHLzZs345NPPsF//dd/ideAnrWcwh25V2Ngv4vQ1HReXO3xuO7YEz9AFCsuu/Av8WeJiQk4evwMVq2pxsE6RleYeFvQNBLwSoBiBTdIdBBIGYwHHh0G7D+FrumHUPHSHtz01Fi029+Mruk78cJLB3GP7Pt1bjUrhNsmunbvgWNHDvM2EBPuCsdtLceP8TYQE7pHNEmIRjrNNBCzugedO6XBIqSBNNv+wOfLXATCmgZy/UOYnwe89fgibHN+fQgjXxmCdEsK2qXaBIzPr3kRU/oLgsZBbBBEjPHF+P3NmSLIAxsL8eyqa1D4whQMSAUadizF9EWfmwuyH9Z07CCkgVjFGyKMvnr2zcEPbrkbySkdZCKFcpz4hDZoPHMcX/1lGY7/Z4/RaUzTvmPHjmJhy+PHj4vXfgriRGVlpRgZUVtbKxa8XL16NXbt2oXHHntM/P6bb77Bhg0bxNs4hH6eOP9k9A9x/dWXosnq+hy7gDawxqUgAVYktrr80yYhHoePncYfK6tw6jTTD8K5QZgGEk76kT03xYrI9h+tJwESIAESIAESIAH/CAiiQ/ZuPFj6rmQcV2QFSsrRb08hnoVDnBDEi5VA3gSg8jGUwyF2CALHLYAoXPhnUrT0Tut5CQb95EEkte+o67rXuIQENBw/gm1//h3OnTF3REBqairatWsn3qwh3L4hiBRCkcs33ngDCQkJmDJlCv70pz+JYoVwTej999+Po0eP4r333kP37t3Fnzc06C93fsWl3XH3mGuQlNhG9/ZISmqDzVW7sH7LN7r7sCEJkIB5CFCsMI8vaAkJkAAJkAAJkAAJhJ6Ax8gKWxqITaxYilPXCeKEQ6TwJFb0xa6NwMjrTuEPQqRG6Fdjqhn/a8xU9LryekMRmwmJydi1uRL7/rHOFGtJSUlBWloaDh06BKHQ5RVXXCFeATpv3jz06dMHd955J8rLy5Geno78/HzceuutYv2utWvXBtT+/77rR+h7WU+0tLhSaPRMcLahCa/+aQtOW87pac42JEACJiJAscJEzqAp4SXA20DCy19rduE2ECGUVrgN5OzRg1rN+fswEBDTQM6cwfnzLWGYnVNqEWAaiBah8P4+La0jGhvPwWq1hsUQV80KR0qHe2RFzcBy/LhbMxotiTi2TRpp4egD5JWUY2RmFKaBdOwg3gRiJA2kXVpXXD/xUSSlpBrzaVwcGk4cwdZlpbjQErq0rUsuuQT9+/cX60j8z//8jyhM/PSnPxWv/fzxj3+MESNGiLUmcnJycN999+HKK69E586dsXXrVmPr86F1avtkPHTvTWjfLtmt9ymkY19CP3RtPYKLL+x1+33LhQtY/u4/sG+/rRA1X6EnkNq+PS5cuMDbQEKPPuJnpFgR8S7kAgJFgAU2A0UyOOOwwGZwuHJUEiABEtBLgAU29ZKytUvv3Q85dz6IuPgEYx0BNJ87i20rX4Kl3nZ7TiBfQl2I66+/Xrxp46677hLrStxzzz0oLCzET37yE1GUGD9+PG6//Xbx55dffjl69+4tFr8M16tHt46YcvcQpLRNcjNBrcCmtFFyUhtUvLcNX/2LDzrC5T/OSwK+EqBY4Ss59os6AhQrzO1SihXm9g+tIwESiH4CFCuM+bhH9g8x6I7/xYUW49Fm563nUF35Mk7W1RibVNJauH1j2LBhYnHLkSNH4he/+AXuvfdesb6EUE9CECSEKInc3Fw8/vjjENoPGDBAjKww26unIFb8dCjaJicaFiuEuhV/Xv0Zvvj6gNmWRXtIgAQ0CFCs4BYhATsB3gZi7q3guA3kxLGjON8cnjBpcxMKv3VMAwm/D7xZwDQQc/unU1pHNIQxDUSLTmpLE5ITkxCfEI+mpkacixNuYNBf6FBrfLP/vqMPaSDdL78KOXc9hAvnjadyNDc14vNVC3H6sOcDtlAvQrj+U6gnIURD/OUvf8GgQYPw5JNPiukawtfTp08XBQohMkIQKYSUjri4OFx88cX45z//aXbsTvvSOqSg4L9vRPsU9zQQT7eBODq3trZixf9tw97vDkfMeqPNUKaBRJtHQ7ceihWhY82ZSIAESIAESIAESCCiCKSfP4uLmk4isfU8EltthQ3Px8WjBXGoT2yPw4lpaIqPHdHCiPPSevbGNeML0SaprZFuYtumhjOo+tPzaLKcEotYCqJEjx49MG3aNCxatEj82Zw5czBjxgzxRo7f/OY3YhrHqVOn8LOf/QwvvvgiTp486exr2AATdvjZPTegd2Y6LlxoNWRdQ6MVr1f8HcdPnjXUj41JgATCT4BiRfh9QAtIgARIgARIgARIwFQEElov4JKm4xDEigS0Qu14GN96AQ3xSdjXthssCe5PvE21oDAYI0QEDrm3GKldeqLVLvR4M6Nbx7Y4evqcGD1w82WpeKn012jfvj1eeeUVUYw4fvw4XnrpJTz11FPYvXu3GD1RVlaGw4cPR5Uo4YlR/769kHdrDuLj43R7MzExAdVf1eCdv0ZOFInuxbEhCcQAAYoVMeBkLlEfAd4Goo9TuFo5bwPZ/RnOHmGRrHD5wdu8TAMxo1dcNtnSQBrQ3NxsbkNj1DqzpYH0bqpHD+tpIE5yMOz3Y6BTT6D6faC5SfRUHFpxLi4Ru1N64Fy8ez2BaHGnkAZibbLiXJNt3XpfFw24Hv1HTkRcXLyzS3pqMuotQlpNAsYOugSf7zuGs03NeGjklVj35UHsqzuGh0Zfjeeffx4ff/yxeDXohg0b8J///CcmRAlPbNu0ScCkO69D9qU90Sy5dcp2G8gP0LX1sOw2EEHUOH3mHN58pwqHj57W6zK2CwIBpoEEAWqMDEmxIkYczWVqE2CBTW1G4WzBApvhpM+5SYAEYolAx5ZGXNF4FAmwpX04X1flAumZwNYVgLXR+WMhwuJQUhpqktNjCZPmWm+99Vb8a9dudLl6JB64Zxx27K9H7YmzeHTMVfj7rkP4x7+P4GFBoPjqIHbXnsLg7O7ifz/9aA12b3lXc/xYbNAtvQPuHpODi3p2RnOzrXDp8bhu2Bs3AN1b63Bp6y7xZwkJ8Th1phHvrfuCtSpicaNwzVFDgGJF1LiSC/GXAMUKfwkGtz/FiuDy5egkQAIk4CBw+bkj6Np8FhekURXCLz2IFcKvmhGPb9r1isn6FTfffDMOHDiAvXv3oqKiAuvXr8eKFSuwceNGvP/++/j960tRseJPqPr2OLb9+wgGXdoV+46cxsmzrmLRQuTF+eZzqP3mM3zz4VvcjF4IdOnUHiNu+AFyurVDRoMF9a1dsbXbMFxq+RZXWz5HfceO+NYah/f+9i/UHDhGliRAAhFMgGJFBDuPpgeWgJBb2q1HDxw9fBgXzjNMOrB0/R/NeRtI/VGct/I2EP+JBn4EpoEEnmkgR2QaSCBpBn4ss6SBCLUqrmr4HomtKtdtJrcDhGKa584ArfIqFsJ3e9t2x8k27TThtCTEo6FtEiztktGcmCC2T2puQfuGJrQ7Z0VCiyKiQ3PE4DdI69gBPxyUg6NHj+Lrr7/Ga6+9hh07dog1IwRR4tNPP0VJSQneeustrFu3DkuWLIEQWSG0FdI32iQlI/OqG3DpNbegTdt2SExOgVgIJC4O1kYLms6ewt6PV+PQ7u3BX0yEz9ArpQ3uuTgVA7q0RcfkNmhJTEZDchqSz59DUtMZWJvP46DFijdrzmDHKf69YAZ3i2kgQo2bBldElhnsog3mJ0Cxwvw+ooUkQAIkQAIkQAIkEBICyRfO48qGWiQqU0A0ZhdSQb5t2w1HEzt4bSkIFEe6dkRzmwS0xsUhzi56OL5ObG5B9/rTSG0wVhsikHB++MMfIjExEdu2bcOCBQtw+vRp8crPd999F99//71468YzzzyD/fv34/XXX8eVV14ptjl4ULueUnL7jujQLRPtu/RAYtsUNJ09jbPHD4tXlJ63ngvkMqJyrMyUNnjk8o64uF0irF5uBUmIA05aL2DZ/jPYfiJ8eykqncBFkUAICVCsCCFsTkUCJEACJEACJEACZiZgEyvqkAiVyAovhgsRGUJkxbHEVI+tTqem4Eh6B5xvE484D7dPtsYBbc5fQPf6M+hoCfxTWOGazw4dOog3aAwYMACdO3fG3//+d1GM6NKlC37+85+LURMJCQm47777MHnyZFgsFlRWViI7OxtWqxU1NTV+uPBOFD50AOWLPvdjjNjsmvj/C2ZOz07DwLRkr0KFg45wachJawvm7TmFAw3nYxMaV00CEU6AYkWEO5DmB44AbwMJHMtgjMTbQIJBNbBj2tJALDh/nn8UBpZsYEZjGkhgOAZrFLOkgcSjFQPPfo/kVpX3scptIA4eFxCHPSndcTohRRVRQ0oSart3gpACouclpIL0OnIS7Rp9C+NPTk4WxYe6ujrccsstuOqqq8Qoieeeew5C5MTo0aMxb948ZGVlIS8vD3fddRfS0tLE9I2OHTuKYsWJEyecpgppIE2GbwO5BoUvTMGAkx/hwVJbwczrHnoR92Alpm+/FvPzgLceX4RteoBEVZs78eQrfbHr4TlASTlGdvoaf3h8ES4uKUe/PR8BN9t+V2lfc57480Ks+ygZD1zWEQmKWipHOl6CL3rfgszje3Hl9x/LSCXFx2HTkQa88d0ZAK55HWNHFVYTLyY1tT0uXGAaiIldZFrTKFaY1jU0LNQEWGAz1MSNzccCm8Z4sTUJkAAJ+EpAuLY0w3raWIHNuHjsbHcRmuNsNSiUr//0SocgWDjSPrRsE9JC2jU24ZLa41pNcfHFF4sFLocMGYLhw4fj2WefRXFxMcaOHYuhQ4eKURM//vGPMWLECOTm5uKKK65AeXk5UlNTkZKSItahCMrr+ocw/5Y01GfCfvgWDsu34GI0YufH+9DnakGsOISR4s+Ahh1LMX0RbAJHquP7aIzAEEScCUDlSiBvAvoA2Ff5CdImCyLFbvR7ZQjSLSlol9qIncseQ90tNrGiw8BydOpm99SBd5D0IXA+/y5caAs0n7Jg7/fNuPLKzvYGh5Cw5BO02n+P7zfiwWdbbSLJRmDkdafwh8c/w3V21jhoE5QEYWRkJuD4Pij7goOSAAnoJkCxQjcqNox2AhQrzO1hihXm9g+tIwESiB4C7S5Y0bfhkHvdCg+3gQgpIN8lp4vXl6q9ziUn4kBGF1wQ4vINvOIvXMDFdSfQtslW9FqIghBSMK655hpRiBCiJIRUjUmTJomREvfffz/Gjx8vihJCJIWQtvHmm28amDGwTYUoipFHH8OGbrb/PrtKLbJCeWCGKGhgY6HYPlpfIhvsQ/qlwNbv+qCf/WubeOOKuhBEil3Z5bhybxF6XFWGxEO/QWJ9PqzXAW0qjqFl6mA0/3s5PjxzKy5JjsOVfY6hTcUOXMi/Ddj2AuIG/BotXQCc/QZ/eKzOLgwdxAYhckMQkyb3h60krPCzD5HxwhT0+U4QjaJRJIrW3cR1RTMBihXR7F2uzRAB220gPXH08CHeBmKIXGgaC/7p2r07jh87hvNWFssKDXVjszANxBivULdmGkioiRubT0gDaWw8hyaT3HbUrfkMLmk6jgTxygr7K6kdkCC/DUQorHmiTXv8u203tMSpp3gItSq+79kJ8V4KIjqmSO/QEXf+aCje3Pwh+mf1wYzho/G7Oc/j9ttvx8MPP4wJEybg6quvRkFBASZOnCimbgwaNAirV682Btxga+NpII4oCvtEFluqA5RpINvScF/2bjy4py9+L/y3VBArpE//ozRNZHwxfn9zpi2a5OgI19eLLpaliDjEigHf/hzdB/wOCQ3vIOm7gRKx4lLgmzi0XnYOrdUXEDfovEus2H8AF3oDSdsAyzXn8acZtRj5yhBBl0D6CUkqTiVwj5iSIwhHE4Bt+9Dn5jRslaSiGNwubK4gwDQQbglfCVCs8JUc+5EACZAACZAACZBAFBMQBIvMppNi/YoLijoBcWhFC+Jxsk0K/pPcBda4Nh5J1HdOxZEuHRAvue60Y7t2+OnQYXjr75sx6LLL8Xrhoxj326dxfd8fYN7UB3Dbb0qQntYJv5vyAO6fOlXMdxdSOd55553IIC4cxkXxQahV4Uh7eAzbBr2I+wbClQYiHJSFp/uWRjRgn1jDQqjdIKQi2NJCovQJvz2qoV6MILEJO7ZoEnk9C4dY0f/fP0ePgb9DQrrd/WIayE603GGPnBC+d4oYjsiKf6L1xsFoPXcOTW3r8beHd6GfGLUhpJoI/7VFUkhTboSIj/sGpjANJDLeZbQyBghQrIgBJ3OJJEACJEACJEACJOALgfYtTejRfAZpLY0QBArxf3FxOBefiEOJHXGijS2I3tNLqAlxU96dWPb157ikSze8/fjTuHfBHPTs1AVvTHsU/71gDk43NKA4bwKK//gGDp88IUZWvL7hr2LaSM+jp9D5VIMvprNPFBEQbgKZN2shkg//BokGK5I2tFzA3N0nUXOWxZ+jaEtwKTFCgGJFjDiay9Qm4LgNpG5nFRqO12l3YIuQEhBuA8nodw0O7foMZ48cCOncnEwfgS5dOuP06TO8DUQfrpC3YhpIyJEbmtBsaSBK49u0XkD65YOQlNYVR7/ciHMtF9zWJ9yoIVwD2r59e7zyyiuYM2cOTp48iUWLFuHBRb/D7u8P4Nn/norStyvw9YEaXJXVB1989y3OnjunzqoVyDx8Au0bwp/6ZzwNxJD72VgHgYmXpOL2jPZoUqQTibeBXDICmSd248rvt8pGEsqkfN9wHk/u1C7UqsMENvGRANNAfATHbqBYwU1AAnYCLLBp7q3AApvm9g+tIwESiG4CmZmZaOzYG20790RB7tX4v3ffEW/gWLZsGV5++WV88803WL58OX73u99h3bp1eOKJJ/DGG2/g22+/Re8rLsdH1tO6ry11kBSuL836/hjanHcXRqKbNlenRuCSdm0wI7sTUhPltVFqO12Gz7NuxSUn/oWr938k69rS2oo39p3Gp8fDL3jRqyRAAsYJUKwwzow9opQAxQpzO5Zihbn9Q+tIgASig0BGRgaOHz+OpqYmlJSUYPPmzdixYwc++OADvLtuC/7yj3/htV8/iCVLlog3bTz11FP485//LLZx3NahRkKsW5HeQVeRTaG/kALS/dhppJ88Gx1guYqAELilRwruzkxFkuRmGU9iRduEOHxy7BwWfXsKLZI6sQExhIOQAAmEhADFipBg5iSRQMBxG8ixw4fQct52TRpf5iFguw2kB44fO8rbQMzjFpkl6V064xTTQEzqHaBzp06wnD2L5mZ+vpnJSQktyUg83w4d26XhnLURDa2ncb5NY9BN7N69OywWCxoaGjBjxgzs3LlTFCS2bt2KtWvXYt68edi4caNY0FL4Wrgi9MsdX4v/z+jeBQf+8x9DNrbE4F+zrwAAIABJREFUx6O2RydY2idrChaCUJF6tgkXHT4J4fpSM7yYBmIGL9hsGNurHXJ7tEOHxHhRhDgfn4RzbTsisbkRyc1nIVyQe6G1FV+dsuKP+8/ghNUce8g8BENvCdNAQs88WmakWBEtnuQ6SIAESIAESIAEnARa2qTgfJsOuJCQJP4svqUJbf4fe2cCF1XV//8PICA7yKIoKFCBa5Y+Woq/MtcWlwxLzUozn3JByjXCFq1HHtLEQtJscalMfcx6NFvU1HwKTU3TxFIyBDFB2QSGffv/z7l39hlmBmbgzsx3Xi9fDnDvOd/z/p57Z87nfr/nW1sGp3o9+yO0MjvnWg/4yMLgUd4ZDo1O/F+jQwMaHepQ2b4AJd6ZqHYpabFV/v7+qKmpQVlZGWbPno3r169zAYIJEkygYOkaLJXj2LFjeO+99/Dkk08iIyMDx48fb3Hfmg3UtnPC9QBvlLu5otEBfFGp+uK/awA8K6t5VIVzXb3ZbaAGbYPA7T4ueLiLBzq2d0IHFyewbSxYwZqy2gaU1zVgb24FfiqoQo0R5XJtgwiNggjYJgESK2zTrzQqIkAEiAARIAJ2SaDByRWVbsGo8OyGRjigvp07HBtq4NBQDwc0wEN2Ge0rcuHY0HYRJm5V/ggsvAMutZ5ocNRekDPhos6pAgUdzqHcPc8oP95+++1wd3fHzz//jNdffx1OTk5YunQpPv30U4VQsXbtWr7PxMqVK3HvvfciLy8PFy9eNKp9cx3EKomUebiiyNcTdU6OPN2Di0kNjWhX34AON2XwKq+Gg0qZU3P1Te3YHoEID2cEujrC29kRVfWNKKipx5WKei5Y0IsIEAHrJ0BihfX7kEZgJgJUDcRMIC3UDFUDsRBYMzZLaSBmhGmBpvz8fCGT2XYaCBMmSn17osbFD40O6pvwyZEywaJ9RR68SjN4tEVrv1xqvBF84y60q3fjkRTyl6OjIxobG/k/4eWAescq3Aj4lUdayF9RUVFg+0qwvSQWL16Mrl27Yt68eXj//ffh6+uLxx57DG+88QYcHBz4fhJ33XUXKisr8dtvv7V4qH639hergRxGQ11Ni9urcWmHOkfBT+0aGuBSI93SkpQG0mJ3W6wBj+Bb0TX6YZRmn8ffJ7+1WD/UcPMJUBpI89nZ+5kkVtj7DLCZ8f8Dz716P9zzS+HjmoOP3z6DO1+Yiluc6uBccgRrPszDA2o/H4Nm1XbaYFPak4E22JS2f8g6ItD2BBxQ4tsLFZ5d4dDYdPoA+7tb+d/wLvmj1c3umN8fnhUhaHRo2saQqEB069kJh/b+hIf/dTsGDx6MqVOnYtWqVbjjjjswcuRIzJo1Cx07dsTy5csRHh6Odu3a4c8//7TYmPx7RvNqILkn9qKhtvWFHosNjBqWHoGJ8XhvmD/StyxGqoGMpHvmr0ZMhyq8ufc4rh3fI72xkEVEgAg0mwCJFc1GRye2BoExy7ZiVP5+4L4xCK7JxhePL8I2XR13HoSR3S7jwLESTE54HrVf5uGWYRex8t0zun9OTMIujXZIrGgNjza/DxIrms+OziQC9kCgun0gSvz6oMHR2ajhOtVXwqc4HS7VRUYdb46DWFRF5+uD4NjojE4RHZCXWYRO4R3QY1BXHP7sDMbMuRsjnuqPJfe9jyeXj8DQKXfgidB/IWqqK3oOiEBycjJCQ0Ph4eGBCxcumMMkk9rQFCtiElIxMkTeRGXTC8u7ZiM5Bti+ZD1OmNSrjoPZQjbyImYlftnSluh8iRKISViF7gD8i3dgwfpfADZ/pvWCOyqR/lMmIoaw91dxYE4S8plYEeYCV2cH4OpBzErMQezK6ejtCfFnYOm64QgFkHNoM0oGCn+rOLdZaJteRIAISJYAiRWSdQ0ZxgjEr01B9llXjLltF/a6j0G3eXFIagJNxJiFeKrzUaw8ewfm9zuJFet/wdB5cfA/UYvuqj+vTdESK1i1iY7BnXEj7xrqa2vh7Oys2DW/Nd+7ODujRtytX9LvXZxRUyPkfLu0wnu2z1pAx44oKylGZblQys4y/brwzeiE9u33vauLC6pFDsa+Z2GerBqIk6Ojyeea2pfVHe/qgupqYV65ttH7wAB/3Cwp5fe1trLBkv2WsqgKr25AgxCxwNIg5CkVut43OjjBpzIb7oXnLeqXzp274PLly+jX7048Om4qPpl9HA/O/QcmzB+Cef3XYvTMARgz+27Muf0d3NKvMwY8GIUPFn4NVzdneAd4oOBKGUoD/kS+x+8WtdOY+VnX6AgHx3ZwQi2qq6rBxIoefy3Av3bUYODsVZjiuAvzrw/Fe8OYgiGKF6HsCbmoaMjO4+NTvnjqlguYlRGF94Y54MCcC+i+LgqXtpbhrqk94M7OPP8p5r/7M29fEEOERWnu3FV4qpeb8C3g7x8wa0WWYlEqX3haao61d3Xl13AjGtv8WrbUGI2ZA61zzAS8vKoz9i++hpErO+HwKx/h6B3PIHmaD47PT0bdwmR0z4jF4Y6rMLFhB3Y4TMKU9j/glV9vxfIHavD5bkdMFOcS8Lc4xwajbOtSpKQ9xIULhyPCvG3Le3Kb+bEZn+8t/cylNBBa1zWXAIkVzSVH57UKARZZ8Wy/GhzdfhF9xgdg7yQ9kRVww51Tn8d4t6NI/vB/KO03E0vvOsPFipgX44EDBeiu+vOb2pEVbEBenh4okwkLYfO990SZTCa2KYH3Xp4oKxPtacX33l6eKBX7ta33XigtK+P+9fZqxffeXigt1dGv6u9b8T3L52ZCBXvR+7bg4I2S0lKRvw299/FGSYk4ribe3ywtR2HQIDS4eKFBLHXJ9oAw9N6zUQbPa2kCNyP70mePv38AMjMz0bfv7XjssUl8E8tx48Zi1qzZvMLGfffdx8t/Lh7yATp08cDQx+/AutjdYHYGdfNF3uUi/l7TZodGR9R0yEOOlxCP4OvjzUUnzfeq9us7xty/V4+suIofX1qHqrmJimgLJiCk+U1Hr6wEvP7XVB5ZsWdFMaKX+uHC5QiM7OOA9EN/ISIyD6echiPsj1is+HwCXl3XA+e3FCOaH78VFY+/gsk4iZyIgaj9fBFSmQDSIwuz3qjmC0+nnxLw+mfaTMw93qb4t2ZfLZ2rxlxTbXkME75m9BFFKQDXmH/F+bN7xVYEzE3kYkWqSwLeDPsDG4sHY0q7PZh/ojefY7u/aYfxD9Zh+y5gysR22Lb4Kkaui8Ll+HX4rHQ4lrL3PzninjuKsXHJelz0lsI90/Y/Q1tl4UCd2BwBEitszqW2NaBpL8Yj980k7AcwJiEe/olJ2KJriPfEIXlCJxTmsS8reUh78yQiXh4L9+xaBPinY+XbVzFZ7ed9WntW2BY5Gg0RIAJEwH4IsNSPwqBo1Du5mjTodnXlCLj+k0nnREREcFGiW7duePbZZ/Huu++id+/eeO211xAbG4uQkBDEx8dj5syZPIqFVd3YsWMHZDIZfMrCEFjYV2cFEH1GMLGi1DML+f4t3yDTpIEacTATK9iicUUOC9H3QdqcJED83YVI4W/y//kxYhpIaMIqRPsWIu0EMHJYCHIOqRz3+QS+mLywpYSLFSxtBLNXcbEiM3wAsGuxIFbwNBAW3h+FC4eAkQNL+MKzxSkmRoybDrEkgX8gduUkwc9srwp5ys/BTso0ItWUkC2LcaIfmx87sOD0APGYkxgopoEIETehwjyZIzyokotslAZiST9S20TAPARIrDAPR2rF7ASc8OybH2NMnwBUFxaAB+rVZGDvM8t171lhhv4V1UDOH0NFYa4ZWqQmzEmAqoGYk6Zl2qJqIJbhaq5WbbkaCKv8URQwELUuPibgcoBzbQn8bxzTeU5MTAwOHjzI08Hi4uKwadMmBAQE8H0jEhISUFhYyKMnFixYgNzcXIwYMQJff/01qqqq9NrgXhmIjvkD4ADtSiXa1UCEZhwb2uF6wGmUeV4xYWyWOVSzGohCrPgcPA2ELxjzR4hpH0Lqxi7FwhKA7DwXFJj4MCM8Ext3AZOnRSCTbaII+Z4Eyr0ENNNAdvFNF8WUEr43wZettvCkaiCWmVPmaJWqgZiDomXboDQQy/K15dZJrLBl79rE2CIRM38KenuWIePrbdh22nIiAm2wKe0JQxtsSts/ZB0RaGsCrGRpuWc3ODQqy4E2ZRPbs8Kz9BKmjeiNn34SoiuYIMEECCZEbNiwAatXr8bp06exbt06Hjlx/vx5PPDAA9i3bx+PlDD15VTvipDce+DUYHwESL1jDXI7/owaZyHNoS1fVA2kLelT3/oIeIX0QMiQiSi5fJaqgdA0IQI2RoDEChtzqK0NZ9ranRicuR27croh5tEwHJ0UpzsNxAwDJ7HCDBAt2ASJFRaES00TARsgUOPqjxK/Xqh3Uua6qw7rsWF34vjv2SgqLcf+NXPxzrYDuHjsW3z+yfv48MMPeVTEq6++ip07d+LIkSOQR1bcvHnTrHRYKkhA0e1odDAsqrCoips+f6LAT9gEtK1fJFa0tQeof10ESKygeUEEbJcAiRW261ubGBmvBjIvjqd+TFmbYrAaSEsGzaqBBHbshIIbebwaCL2kRcDRyZlXAykqyEddTbW0jCNrOAFKA5H2RLDlNBA5+VKfHhj1wIP4PesGsvOK8P07c7F1/y/YfvA0Tn20GJu/OY41O37ABy9Oxp693+Dw7k9x55134sqVKzyaojVebA8Ktm+FV3kIGh0aFV1qpoEwoaLC7TpPAal3ksY9z8mlPa8GUlddDjQqbW8Nbm3dB6WBtLUH9Pfv2M4FHTp2QXVFGcqKC6RrqB1bRmkgduz8Fg6dxIoWAqTTLUsg+PG3kPJoN9TUuMKrZD+WP5uKU5btklonAkSACBABiRIIDAxEZWUlT8GYO3cu3+jy22+/xdatW3H06FGsXf8Bjv14GDsPnkL8hq+RNHsc9h3/A4dP/4m7enbDles3cT0/H+0r8uBVmgGHRqHMaWu/mBDhV3obPMtC0a7BTYyyYIt/BzAxo96xGhVueSjyvYi6dpWtbR71RwSIABEgAkRAEgRIrJCEG8gIvQRC+uPe3v4QsnvLkPXdMWQQLiJABIgAEbBpAt7e3nByckJxcTGefvpplJaWYteuXfj8889x9epVvPDCC/jmm2/w22+/8cob7Of09HR8//33CO7cBTnVnrjZLhBs403AEQ1OLnCsZxtfOnCRon2F5fY/MsUxrtW+8KgMRvuqDnBqcEaDQz2qXYtR7p6LyvatE+lhir10LBEgAkSACBCB1iRAYkVr0qa+TCYQ+/5O9L+ejixeDiQXp954H3tNbsW4E6gaiHGc2uooqgbSVuSN75fSQIxn1RZHSjENxNPTE25ubsjPz+d7RDCRgm1yuXHjRo5oxowZ+PTTT1FWVobZs2djwoQJKCkpwaFDhxAUFMQjLCoqKnTibGTpCu08uVCBRlZVowbtasvaLJrCkM99fbxRWVmF6hr+gSfJl2Y1EEkaaSGjKA3EQmDN0KyiGsiV8/j7xLdmaJGaMDcBSgMxN1H7aY/ECvvxtVWONHZtCvBmHFKvWt582mDT8oxb0gNtsNkSenQuEWhbAkyQ8PHxQV5eHsaOHYtbbrkFb7/9Nv8XGhrKhQpWccPPzw9TpkzhFTfYi6V42NZrAmJn5yB1/S9WOSzaYNMq3WbzRtMGmzbvYhqgHRMgscKOnS/toXsiZc9nCIMrvFyBsmq2uVgW9o+LQ6qFDCexwkJgzdQsiRVmAknNEAELEujatSt69erFRYbp06fj/vvvx+TJk7Fs2TIMGTIEI0aMwLx589C3b1/MnDkTPXv25AJFWlqaYasmxuO9YSH8uJxDsVjxueFTWuOIgbNXYTJ2YMHpAUie1guFzLac2UiOAbYvWY8TKkYojjVGrGDjjbyIWYlftsYwjOqDxAqjMNFBrUyAxIpWBk7dEYFWJEBiRSvCpq5MJRCJyO4ZyJAJ+1bUZO3HsQumtmH88VQNxHhWbXEkVQNpC+qm9UlpIKbxau2jzZkGEhwcjIEDB2L37t08KuLJJ5/EpEmTEBcXh4cffhjDhw/HY489hgcffJCLFbfeeiuYkMHSN5r3moCl66JwYU4SdkH5Pmf2Kszow0qVXsWBOUlAQipGCnoGKs5tVggI7vw3mscIPyvbYIccxKzEHMSunI7enmIbhoQFuaiQEYXkgf5wv3kUG4sHcwFjOyap2HcR3dcNRygqkf57IXr3ZIZWIn3LYpzoJ46j/A8cyQzDvXxM2vZAdh4bmQAiCjcVskre36yDnbhQ4i62l3q8eZQNnUXVQGpQxR+e0EtKBKgaiJS8odsWSgORvo+kaiGJFVL1jN3b1R6Jn/0H/j//G+f6vYT+OelAmCf2PymUMaUXESACRMAUArf53o4uHt3g7dIBro6ukNWVIbssA78XUX2hpjiy6hssIuLLL7/EqFGj8Pzzz+OJJ57gQsRTTz3F95BgosXo0aOxZMkSnurB9pJgG1+a9XWX7kgFKKIthEV/7vBUdM+IxQqIUQlsEc8jHE5i4MpJwJlMRNwhRDxAjIhggoIiMoIfm4eR64YDRkdvTMDSlZ1QcrMXfDIOAgPl70U7eDSIUpRgfaX5TVcTVbio4XdUFEomAbsWIzVUHENGlCLCIiaBjW8zSgbqOGYYuPiyy6zgqTEiQASIABEgAm1HgMSKtmNPPTdFoL0PNq16EE/P88emz8OwbeIi+K9NQbd5cUgickSACBABIwm0d3LHqK6P4laf3vB28UV9Qz3g4AAnB0dU1MpwrSILB3J24XpFK2yMY6TNrXlYREQEL//JRAaWosEqbPzjH//ASy+9hDlz5qB///5YsGABFyjCw8PxyCOP4OWXX0a7du34XhO//vprK5mrK7LiewQzAWLXDiBGWLybT6yIwoVDwMiBJUIkQ5Oj/IcYicEiNZhNLCpD/l7dPhZBIRcrmKhyIVIQVw4Eiqkk64FYPqZmiBWRF3EAwxFdvBkLDEWDtJLXqBsiQASIABEgAi0hQGJFS+jRuRYk4IkNmxdi/9kwPBKyC1PX1CBx5RRce/xpi+1ZoagGkn4MFUXSKGtnQcBW1zRVA5G+y6SWBsKEikdumYko39tRVV+pE6CLkyv+Ls/CV5e34HrF39KH3EwLmdBws7gYHp6evKrGu+++i9tuuw2JiYlYuHAhvLy8+L4SsbGxvEwoKxe6atUqXnkjLCwMWVlZzezZjKep7FnBUzzW/wIWaTAypBIVMjcUnlAu/vVGVoiChpAqokwDUY+sWI9QMZ1E3o+hUXA7fIUUDRaxMSM8k78X2lHax0SJGX2gkgaitGFKuz2I33Ac1eMWKPbm0ExLkaeBKOyTp4EkAkvlKSZbFsNSaSBUDYTSQAxdC23xd6oG0hbUTeuT0kBM40VHKwmQWEGzQbIEIicuwJQeNUjflArPOZvQ5+/3sejdYxazlzbYtBhaszRMG2yaBaNdNTIu7Cn073gvqup0l7aUw3BxcsFfJX/gs4y1aGist2pGcmGBRUosXryYlwFl5UBTU1OxfPlyLkSsXr0aCQkJ+PPPPzF37ly88847uHHjBuRRFlYNwF6Mb6PNRmmDTXuZYNY1Ttpg07r8RdYSAVMIkFhhCi061qYJkFghbfeSWCFt/0jNuq5et+Lh8Kfh4extlGkOAP537Wv8lPudUce39UEsBSMnJweenp548cUXsWvXLh4F8emnn/JyoOfOncNHH32EpKQkHD16lG96eeDAAVy5cqWtTaf+rZgAiRVW7DwbNp3ECht2Lg3N7gmQWGH3U4AAyAkoqoFcz0N9XS2BkRgBqgYiMYfoMEdKaSD/F/wgRnSNMRhVIR9GO0cXXCg+hZ2X3pcU6AceeADnz5/nIsNrr72G/fv3IyMjA3v27MHGjRu5SLF161YeHcFECVaR48iRI7h06ZLWOPx8fSErL0dtLd3fJOVk0RhfH29UVlahuqZGiuZxm6gaCKWBSHFyUjUQKXpF3SZKA5G+j6RqIYkVUvWM3dvlhP7DhmPMhDHI/XovWLZ07/FjgNlxSLZ7NgSACBABQwSGdhmHezo/hNoG4xZ+Dg6OuFaehc1/rDLUtEX+zkp9Zmdnc5Fh+/bt+Pbbb7Fjxw4cPHgQ//3vf5GSksJ//vjjj/HFF19g/PjxOHHiBHJzaX8diziEGiUCRIAIEAEiQATanACJFW3uAjJAH4Exs17D2LvDUPZXFsrYQTVZ2P/mFlhu1wryBREgArZCYFiX8Yju/ADqGoyLImBiRV55Njb+sdKiCKKjo1FcXIzff/+dp2mcOXMGa9euxeHDh3lkxNKlS5GcnMyFCCZaqEZWWNQwapwIEAEiQASIABEgAhIjQGKFxBxC5mgQ6B6D155/BJGeMmTsXo3ln2dYDBFVA7EYWrM0TNVAzILRoo106OCH0tIy1NXVWbQfYxof2mUs7uvyMKrqm95cU95WO0dnXCj+FTsvbTCmeYPH9OvXD05OTjh58iTfQ4IJFGyDy927d/OUjnnz5mHFihW4fPkyPvzwQ/Ts2ZNvfnn1quVKqPr5+kBWXkFpIAa91zYHWEMaiFANJBD5Zw+hoc64qKW2oWn+Xn28vVBdTWkg5ifb8hapGkjLGVq6BUoDsTRh222fxArb9a1NjCz+o61w3b4Iy//og9dWTkH1408jyUIjow02LQTWTM3SBptmAmknzYR5RWJ8+HS4O3sZNWJHBwcc/nsPjubuN3i8u7s739iSVdBg6RhBQUH44IMP+J4Sfn5+eOGFF3jUBHs988wzvAwoEyLY/hJRUVGoqqriKR/0IgLWRoA22LQ2j9mHvbTBpn34mUZpnwRIrLBPv1vNqGPXb4L/FwlcrIh/dQxkz8Yh1ULWk1hhIbBmapbECjOBtKNmHg6fjn5B96CyrrzJUTs7OiOrLANbL6agvlEZFeLm5gZfX1++L8TIkSPRu3dvrFmzhlfYuP322/Hggw/yn7t27YqYmBj+j4kYW7Zs4eex182bN+2IOA3V1gmQWGHrHrbO8ZFYYZ1+I6uJgDEESKwwhhId02YEpiVuxahQ9e6zD01FwibzmySvBpJ/PQ8NVA3E/IBb2KJQDSQIRQUFqKupbmFrdLolCHTw80VpmUwSaSBsfO7tvBBzywzc4tMb1fVVOofs7OiKvIor+KV2P05nnMDgwYNx77334t///jffP4IJEmyfiWXLlvG/jRo1iu8jERERgXfffZeLE+3bt0dBQYElkJq1TUoDMStOszdmDWkgQjUQJ9RVVwCNjWZnIOUGKQ1Eut5h1UD8OnZBTXkZym5K/14sXZKWs4zSQCzH1tZbJrHC1j1sxeOLnBiPZwe5IuO79/H+gVxMS0wEEhKwxYrHRKYTASLQugSYYDG626OI8O4FT2cvuAU5o/x6NQK7e6PTAC989+H/EDDMCeMfHYv7778f//znP3mEBKvO0bdvX0RGRuKTTz5pXaOpNyJABIgAESACRIAIEAGQWEGTQKIEPLFh80Ls356LQU8NQsG7TwNztwKPT7XYnhUSBUFmEQEiYCIBtm/EsGHD+B4R9913HxYuXIikBW9j1OhRGD45Gh8v3oOASG9ET+yHxyY/ylM27rjjDuzdu9fEnuhwIkAEiAARIAJEgAgQAUsRILHCUmSp3RYS8MKGj6Zh9TOpyAiZgpR/D4WXpycuTrCcWCGvBnIt/Rgqi3JbaD+dbm4CrBpIp6j+uH7xJMpvWK5igrnttqf2WjsNhKVgjB49Gt9++y2vpvH6669j7ty5XHhYtGgRnnvuOfj7+2PJkiWYMWMGGhsbMWTIEHzxxRf25BbFWCkNRNpuZ2kgFZVVqKmRbpUNqgZC1UCkeBVRNRApekXdJkoDkb6PpGohiRVS9QzZhUHzUzDdZS+ee3M/EB2LlPl9kDXxOSRbiA1tsGkhsGZqljbYNBNIK2yGbXTJ9o74/vvvERwcjOTkZLz44ou8CgcTKJgYUVlZyQWJt956i29qydI4WGQFvYgAETAfAdpg03wsqSXzEaANNs3HkloiAlIjQGKF1DxC9rQZARIr2gy9UR2TWGEUJqs8KCwsDFlZWdz2Rx55BP/73//4xpVsA0u20WVZWRnWrVvHS4Pm5ORg3rx5eO+993D58mVEPrUEz/Xx5+fmHIrFis+BmIRUdM8Q3tOLCBAB8xEgscJ8LKkl8xEgscJ8LKklIiA1AiRWSM0jZE+bEeDVQII6Iv/GdaoG0mZe0N8xqwbiHxSE4sJ81Ek4TFqC6FrNJENpIKGhoVxsYC9WXWP37t24ceMG/vOf/2D9+vVIS0vDp59+yiMnWBQFi5jYuHEj/vrrL159IzMzU2MsE7B0XRQuzEnCLijfIyEV0b6VcPd0Q8W5zVhwegCSp/WCOyqR/lMmIoaw99D4G4CrV5ETEoJQXMWBOUnImb0KM/q4sT/wn609ToPSQFrtUmhWR9aQBkLVQCgNpFmT28InUTUQCwM2Q/OeHh5oaGxARUWlGVqjJuyJAIkV9uRtWx+rWyQmz5+KgIOvIfV4OGJemIpbnOrgXHIEaz7MwwNqPx9Dha3zoPERgTYiwFI1ioqKUF1djYSEBBw+fBjnz5/ne0ts3boVO3bswJ49e7gQwX5mJULZ79LT0xEeHs4jJox63TUbyTHA9iXrcULlBEVkBeLxXuRFzDrYCcnTfJA2JwlMyBCiLkRxY0sJonkbeRjJhY/vEbxyErBrBxAzHb09hYblURtG2UUHEQEiQASIABEgAkSACLSYAIkVLUZIDUiFwMgZsxHh5w/nn/6F1NLpWDLsIla+ewaTE55H7Zd5uEX150Trf0oqFe5kh/0SYHtGyGQyVFRUYPHixfjtt9+wb98+HiHx1Vdf4e2338bBgwf53hEsWuKZZ57BL7/8grNnz6Jr1664cuVKC+Hpj6zggoSqWCGKGqEmiRVy0YL9vxipx1toLp1OBIgAESACRIAIEAEiYDQBEiuMRkUHWgOBgbOyrnhdAAAgAElEQVTjMfB0ElIxG0v7ncSK9b9g6Lw4+J+oRXfVn9emaIV0e3YKR0ivAcj+9UdUFeeBhbQXFhXDwcHBat77+/migNkMwN/fDwWFxdxtAf4dUFBYZNXvK5w8eTWQqtwMXLt0Xmssgf4dkC+OUe/7gA7ILxA4BAb4I7+g0G7eBwX444Y4XrX3gf64kS9wCNLz/v7Ro3AtN4+LEYsXLcJfmZm8osZ3332HM2fOID4+Htu2fYZjR49h3fp1mDlzJn799QyOHz+OoMAA3MgvENu3wPsnl+L1QcG8/aqLu/DCO4f5nhW9c5ZheeVMHlnx6omuiB9VwyMwskY8j/hHbuNpIPz4n7vz6IxvVpXgruVdeWRF2FuTUb1zEU70E9NAZOexccl6ZAcG4Lo4lo763gcF4PoNYbwdLfI+ENdv5Ivtm/a+a0gX5F6/gdraWnQMMu1cKRzfKSgQeeLYJf2+YyDyrgs+6mTCe5YG4u7uhmu5100+19S+mnt8tVdXuPgEwjHvN+T+fc0EO4OQd/2GCcc3j2HT41K1wXR7eKWW6hr4+no3y7/NZd6cuWSxviR6DbJqIBH3TkRR5ln8feJbq7y/mX6PtcBnjTGfcXqOMfRZz9NAGhpQUUlpINawnpKSjSRWSMkbZEuLCSjEitqZWHrXGS5WxLwYDxwoQHfVn9/UjqygDTZbjN+iDdAGmxbFyxu//fbbwSpvMJHhjTfe4ELdyy+/zFM0WIUNVgp07dq1yM7O5lU37r33XuTl5eHixYuWN456IAJEoM0J0Aabbe4CMkAHAdpgk6YFEbBdAiRW2K5v7XJkCrHieC/MeHks3LNrEeCfjpVvX8VktZ/3ae1ZQWKFtKcMiRXm80/37t3RsWNHHDlyhKdvsJQMVmHjgw8+gJeXFyZPnozExETU1dXh1Vdfxd13381TPVhkBb2IABGwXwIkVtiv76U8chIrpOwdso0ItIwAiRUt40dn2xABVg0kIKgjCqgaiCS9qqgGUpCPutoaSdooNaNuvfVWXkVj//79iI2NxaBBgzB16lQeFdGnTx+MHj0as2fPBtt7Yvny5XxzSycnJ1y6dKlZQxGqgZShrq6+WefTSZYlIFQDKUdtbZ1lO6LWm0WAqoE0C1urneTt7YXq6hq+cTC9pEWAVwMJ6oKaijKU3RTS8OglLQKUBiItf1iTNSRWWJO3yFYiQASIgAoBeSnQgQMH4oEHHuCCw5NPPomHH34YU6ZMwcKFCzFmzBhER0dj5MiR6NmzJ9555x2w8zw8PHDhwgXiSQSIABEgAkSACBABIkAEJEmAxApJuoWMIgJEgAgoCYSFhSErK4tHQzz22GP417/+haeeegrTp0/H2LFjuTDx+OOP80gJtu/E0KFDeRqHq6srOnTogNzcXMJJBIgAESACRIAIEAEiQASsigCJFVblLjLWkgQ8OoajU9SduJZ+DJVFtLizJGtT227vWINOnYLgf8vtKPjzDHJvFKGmoZ2pzUj+eJaykZmZCZa+8fTTT2PlypVcgHj++efxxBNPYMiQIZg1axYmTpyITp06Yfz48Vi2bBkfV0hICK5evdqmY6Q0kDbFb7BzSgMxiKhND/Dx8UYlqzhRI900N79b+/NqIPlnD6GhTrp2WsKRlAZiCarmaZNVA+ka/TBKr5zn1UDoJT0ClAYiPZ9Yi0UkVliLp8hOixOgDTYtjrhZHXRyvome7a/CpWMUqrvei/ZZB1B1IwvnqkJRUOfdrDbb+iS5KNGtWzc8++yzSE1NRd++ffHKK69g7ty5fMPLF198Ec888wzq6+txzz338IocMpmsrU2n/okAEbBjArTBph07X8JDpw02JewcMo0ItJAAiRUtBEin2w4BEiuk58v2jrUY7HER7R1qURPUF7Vd/w8ulw/BufB3VDS44idZd9TBUXqGA3BxceH7RRw6dAj+/v685CcrA8p+v3r1arz00ku8HGhSUhLmz5/PS4COGDECe/fupQ3cJOlRMooIEAESK2gOSJEAiRVS9ArZRATMQ4DECvNwpFZsgABVA5GeE7s4F+FOtyzUwQmNTi5wdPFAY40MqK+FE+pxujIcubV+bW74I488gp9++gmOjo746KOP8Oabb3IhYv369Vi1ahUv+cmiJ5hYwTa1ZJth7tu3z+YiJXgaSGkZ6uqpGkibT0odBlAaiBS9orTJx9sblVWVqKmplayhTi7t4eDohLrqCqCxUbJ2WsIwby8vVNdQNRBLsG1pm/JqINUVZZBRNZCW4rTI+ZQGYhGsdtEoiRV24WYaJBGwTgK3ueaiu2sumDSh+XJGPdKrQnC5JqjVBjdu3Dj8+uuvKC4uxmeffYYNGzYgPT1d8f67777Dq6++iu3bt+PEiRN888uDBw9y4YJeRIAIEAEiQASIABEgAkSACBhPgMQK41nRkUSACLQygY7OJRjg9hePrNB8OaABpyoicKPOxyxWBQcHc1GhsrKSb2qZkZGBa9euceHhiy++wH//+18wMeLTTz/FJ598wtM3WMoG+92dd96J7OxsFBUVmcUWaoQIEAEiQASIABEgAkSACNg7ARIr7H0G0PgVBKgaiPQmg4tDHQZ7ZMDDsRo1/j1Q12Ug2uWkwbX4EkrFPSsaTNyzIjAwkAsSbLPK2NhYXLp0iQsO33//PX788UcsX74caWlp+Oqrr7ggsXTpUhw+fBhHjx5FaGgocnJypAdKIhb5+fmijNJAJOINbTN8fX1QLitHbV2dZG20Z8OsIQ3ErquB8DSQalRX21cVFGu4JpXVQNLx94nvrMFku7PR08MdDQ2NqKistLux04BbRoDEipbxo7NtiABtsClNZ/q3K0Pv9jlw7RTFN9h0vnwQVflZOFfZFcX1HnqN9vPzQ2NjI4+WYGVAS0pKeIQE+5eVlYUFCxZwkeLMmTOIj4/nm1yePXuWb4jZuXNnFBYW0kaX0pwSZBURIAJtRIA22Gwj8NRtkwRog02aIETAdgmQWGG7vqWRmUiAxAoTgbXi4Y5oQEhoMLzC70TJnydxLTcf8ogKT09PuLm5IT8/H5MnT4a7uzs2btyIzZs387KfrPzntm3beIoGKws6YcIELlwwUaJjx44oLS3lkRb0IgJEgAgQgaYJkFhBM0SKBEiskKJXyCYiYB4CJFaYhyO1YgMEWDUQ/8AgFObfQEOddHdjtwHUpg1h4mzE5qzHgZIe6N6zJ/Z+9RUevH80wsPDkZKSgrfffhtdunTBo48+yqtt+Pj4YPHixbziBnt9++23pvVHRzebAKs2UVom4yIRvaRHwNfHG+XlFZQGIj3XcIt8vL1QWVVF1UAk6h9vL0+xGgilgUjNRUI1kM4QqoEUSs08sgeAh4c7GhsaUFFZRTyIgEkESKwwCRcdTASIgNkITIzHe8NChOZk57FxyXqcANCtWzf06NGDp2jMmLEI0QPC8evmubj1iVT4BPbE05OHIS4uDn369ME///lP9OrViwsUbE8JehEBIkAEiAARIAJEgAgQASJgGwRIrLANP9IoiICVEZiAZeui4XTuR7yyfjdeWpmKsAA/bDl1DU9EVKBvVDhO/HEcf5d1w62d3LmYcbmyF3xvfoEvqx7AjD5uAK7iwJyL6L4uChf4/8OBQ7G4EJmK7hnC/yOZFnL1IGYlfmllfMhcIkAEiAARIAJEgAgQASJg3wRIrLBv/9PoVQiwaiAdI+9A7vmfUVmUS2zMRCAoKAhDhgzhG1s+9NBDmDNnDp5K3o/Xx3dCWP978PSECbh7+nw82M0LH/9eicec92Hj1X6YPrAM25ecxMCVk4Bdi1EwOhU9Sg7izaLeSB7UEUAl0rcsRu7wVQjOyETEsF7AuYPIDI9C7pLvEbxyOiIub8aC9b+YaSTUjCEClAZiiFDb/p3SQNqWv6HerSENxL6rgVAaiKE53FZ/Z9VAQqMfRtkVqgbSVj4w1C9LA2loaEAlpYEYQkV/1yBAYgVNCSIgEqANNps3FSIiIpCZmYmwsDCelrF69WqeorFkyRIuTNx11114/vnn8fjjj8Pb2xsTJ07EihXn8NLbd6P2h61I/M+viElIRXTxZmzHJEzGDiw4PQDJMdASK7rf/B3FXW9B/c5tQIwgYqSGxiN5oD8KTxwFhg1HKI+kyEEsEzlOMBHDB2lzkrCrecOjs4gAESACREAkQBts0lSQIgHaYFOKXiGbiIB5CJBYYR6O1IoNECCxomknykWJ4OBgxMbGIjU1FVFRUVixYgUv+8lKhb766quYPXs2ysvLebnQVatW8cobTMhg5ULVXrr2rND6HYusmI7eOI8/ZL3gd/MwLvjeh6GdKlEhc0PhiVisyJmN5GkRyNyyA4hRRlMMnL1KSBehNBAbuDppCESACEiBAIkVUvAC2aBJgMQKmhNEwHYJkFhhu76lkZlIgKqBCMDkwoKvry+vqvHRRx/xDSyZOLFs2TKUlZXx6ImXXnqJR1Sw6Ik1a9bw0qFyQcNE9EYd7ujkjA6BgSguLEB9Le3GbhS0Vj6I0kBaGbiJ3bE0EFl5Berq6kw8kw5vDQI8DaSyCjW10q1G5eTSHg6OTqirrgAaG1sDi2T64NVAqmt4RRB6SYsAqwbiG9QZNVQNRFqOUbGG0kAk6xrJG0ZiheRdRAYSAcsQCA0NRU5ODry8vHjKxueff84jIrZs2YLk5GT88ccf+OCDD5CUlMQrbTz88MPYv38/P4deRIAIEAEiQASIABEgAkSACBABSxIgscKSdKltIiABAg888ADOnz/PIx+2b9+OzZs348cff8Tu3buxceNGfPnll/j000+5QPH9998jJiYGP/zwAwoLqVa5BNxHJhABIkAEiAARIAJEgAgQAbskQGKFXbqdBq2LgLVXAxkxYgTfF+LSpUvYsWMH9u7di507d+LgwYNckGBpHOz3TKxgP7NIiZ9//hl5eXlWMSHcg7qiU1R/5F34BRX5FN0hRadRGogUvaK0idJApO0fb28vVEk8DcSeq4F4eXmihtJAJHkRKaqBZKfj75PfSdJGezfKw90dDY1UDcTe50Fzxk9iRXOo0Tk2ScBaNtj8v//7PxQVFfFoCRYZcerUKbz77rtIS0vDoUOH8Morr/A9JI4fP84jKVhkRXp6utWnb3gE3wLfiDtQ/OcvqLiRbZNzkAZFBIgAEZAyAdpgU8resV/baINN+/U9jdz2CZBYYfs+phEaSUAKYgXbP8LFxYWnYAwcOBC1tbX49ddfkZKSwn+3fPly7Nq1i0dQLFy4EImJifjzzz+xadMm9OzZk1fe+Pvvv40csXUdRmKFdfmLrCUCRMD2CJBYYXs+tYURkVhhC16kMRAB3QRIrKCZQQREAqwaSIeAIBQV3EBDnWV3Y3d3d4enpydu3LiB8ePHIzAwEB9++CE2bNgADw8PPPHEEzxqorGxEc888wwvA8qEiC+++AJBQUGQyWSoqKiwK9/xaiABgSguomogUnW8r68PyspkqK+vl6qJdm2Xj483yqkaiGTngLeXFyqrqrhILdWXPVcD8fL0RE0NVQOR4tzk1UACxWogJbTflhR9xNNAGhr4PY5eRMAUAiRWmEKLjiUCJhJwc3MDKwGam5uLUaNGoUePHnjnnXewcuVK/n7s2LH8586dO+PRRx/lm1syEYNV5OjQoQMvMVhaWmpir3Q4ESACRIAIEAEiQASIABEgAkTAugmQWGHd/iPrJUQgJCQEV69exb333ovo6GieorF06VI8+OCD/OfXX38dd999Nxct2DEsmoKVC2XiRPv27VFQUCCh0ZApRIAIEAEiQASIABEgAkSACBCBtiNAYkXbsaeeJUbAmGogHTt2xKBBg/Df//4XAwYMwEMPPYR///vfePbZZzF58mSMHj0a48aNw4QJE3ikBBMnbr31Vl4alF4tI8CqgXSM7IfrF09RNZCWobTY2azaRJmsnNJALEa4ZQ37eHujvKKCR2zRS3oErCENxK6rgXh6orqmhqeC0EtaBHg1kMEPo+wKVQORlmeU1lAaiFQ9I327SKyQvo/IQrMQCEfMC1Nxi1MdnEuOYM2Hx6C544PqBptuDeW47777+GaWw4YN45tZTp8+nadtsD0kJk2ahDvvvBMzZ87ElClTeMpG37598fXXX5vFWmpEmwBtsEmzgggQASLQtgRog8225U+96yZAG2zSzCACtkuAxArb9S2NTJVAj+lYMuwiVr57BpMTnkdtYhJ2aRBiYsVzz83C3i/+g963dMGCBQt4xATb0HLRokVcrHBwcMDgwYN5ZAV7sZ/ZJpi28N7RwQEN4lhMfu/ogIYGgYOjye8d+aZLwrn637t1DOelS0v+Og1Z3mWDxxvTJh3TNHPi07p8nBwdUS9eCzb13skR9fXCNe5E762ag2/UILT364Qbp75BbVWlgbE4KaKs1P2u+vu2eq86J/XZSfPWWq5ZLlb830SUZJ7FteN7TL/P2Oi9t6nvVG3x+U4LEyLQHAIkVjSHGp1jfQTumo2l/U5ixfpfMHReHPzXpmiJFawayL1Dh+LsmTOokJUhrFtXXLiYwcfKwttvlggbXfr6+OBmSUnT7319cPOmeIwR7/18fVAsHm/f731RfPMmZ+vnq/LezxclpeXoEBCAxoY6FObnC8f4+aK4WDi+g58viui9GTn4oai4WGSrfO/fwQ+FRcLvNd+zKiBlMhm/RvQdQ7/X5tZaTDoHd8KN/AKeBtKUH+X2BHTwQ4Hoa7X3/n4oKBTmQIDe9x1QUFgkHkPvBVZNc/D2EvYvYj4y5vi2OKa4rAIOjk7w9WT7LAlVFwyNy1aOqa6uRnVNLZifaG5Ly++sGkhI2K0ozL+O8pLCFs5JPfc3PfdDY+6ldEwxPNzd+EMtqgZifUuotraYxIq29gD13zoE+s3E0rvOcLEi5sV44E3tyIrWMYR6IQJEgAgQASJABIgAESACRIAIEAFDBEisMESI/m4jBHphxstj4Z5diwD/dKx8e5/WnhU2MlAaBhEgAkSACBABIkAEiAARIAJEwOoJkFhh9S6kARABIkAEiAARIAJEgAgQASJABIgAEbAtAiRW2JY/aTREgAgQASJABIgAESACRIAIEAEiQASsngCJFVbvQhqAuQhETIzDU+HOqHUuwQ9rPkSasNE5vSRCwP2xhVjW3Rkl1SW4sGc9dv0hEcPs3gw3RD32PJ70/x4vr/8FdB1JbUKo+4euI2n5Z+DMl/GgWyFK/Jxx5ZMU/NqfPoek5KFOExYiNrICeU4+qD38DjZgOv71oA8qZUDu8SRs/EFK1tqfLUr/OCN3Wwq+7TQT8+/zQW27Wvz1SQp2CYXD6NVGBDT9s6vTbMX1k/59EnafaiPDqFurIkBihVW5i4y1HIFIzFg8HBdXrcevj8Vjfm0SVnxpud6oZdMJjHxhIULPnEFO/kkcOC9UZqGXBAgMm47YW/0R4HQEy9aX0nUkAZeomaDmn19A15GUHNQJ0SPD8deBYyjlnztfIPdW+hySkod6jxwOHDiI9EGzsbTPMXxUPhxTKs4gPe880o7l0d5XbeysiHvugfv//oeKJ1/GxIJ/4VzvhfBJXY3tdwj+WvH+mTa20L671/TPxx0WKq6fH4/locq+8dDojSRAYoWRoOgwWyfwD8QmDMCJxPU4cU8c5gelYM3ntj5m6xrf0Glx6HTpKCrvHouo9Newcp912W/T1ipKA4OuIyk6WrV0M11H0vNQ+FgsmdoRaavP4M759DkkOQe5DcKMhYNRsnU10u+YiaG1Z5Dufz9G4j9YtkUob06vtiMQNWE2pvTxwZUD76DkvueBxCTs8n0M86dkYs36X9rOMOqZE1D1T1qnqYrrp1fhJ3h/bzZRIgIGCZBYYRARHWAfBO7Acy8Owq9vrseJifFYWk+RFdLyu/IJZN6g2VjS4yBWbqQviZLxkWIxXEfXkWScomKIwj9XFU/y6TqShqPc75iK+WPckJb6IX64SZ9D0vCKihXhwzF/6h3I/M867M6ohCLSwu0xLIktwcpVpJq3pc8U/ugzE0uGnMFf3iOE0vTsnteXIiva0jesb03/fHPJR4hUcnsMTz2ag48/PtbWJlL/VkCAxAorcBKZ2DoEek97GePdL6M20B/nVqXgW9qzonXAG9WLG6KfXYihDZdREuTPc1MpF9UocK1zkMqTe7qOWge5Sb0o/HOeriOTwFn64Hswf/UEBBdeR0m9sAfCiW70OWRp6sa33wmTX30RA3EdhdVAScYX+MZpLJ4KzkNu+1Dgp3ew4Rh9UTCep/mPjJi4UM0fn/j+E0t6FqLANRwVX/0LG8+Zv09q0XgCmv450GWOwl/5+9bgi9+qjW+MjrRbAiRW2K3raeBEgAgQASJABIgAESACRIAIEAEiQASkSYDECmn6hawiAkSACBABIkAEiAARIAJEgAgQASJgtwRIrLBb19PAiQARIAJEgAgQASJABIgAESACRIAISJMAiRXS9AtZRQSIABEgAkTAvgnEbcLWwFRMfQVI3JGC2zLi8Ogr/njrsxhkfFGGyLBFWPSWfSOi0RMBIkAEiAARsGUCJFbYsndpbESACBABIkAErJVASDw2LZfh6dc8sWFpZ7i4XUPCy0Ai+91OT8QHJ+F0UCLGBHVDcDcZjq15Dkd6JCL2/tvgcvUYUl9IBu01b63OJ7uJABEgAkSACAAkVtAsIAJEgAgQASJABCRIoD8SP5qGc2ddMRTLcLlfImSngf6eCXj6r5eQckscjgVvxaCfpiLOawM2BD2Hy5E70fnnLdhf1xlex97HtvMSHBaZRASIABEgAkSACBhFgMQKozDRQUSACBABIkAEiEBrE5iydgNGuQMXX3sOB57bhPjIGvz51nNIiEgRxYoUdJsXh6RJws+pP0/BqOhBGDTAH9nrpiLhu9a2mPojAkSACBABIkAEzEWAxApzkaR2iAARIAJEgAgQAfMSmLkBh0cWYtGkBJy6/y3smQOkjluE/aI4cSxYXaw45r8VY5ANWbA/Lq95DkknzWsOtUYEiAARIAJEgAi0HgESK1qPNfVEBIgAESACRIAIEAEiQASIABEgAkSACBhBgMQKIyDRIUSACBABIkAEiAARIAJEgAgQASJABIhA6xEgsaL1WFNPRIAIEAEiQASIABEgAkSACBABIkAEiIARBEisMAISHUIEiAARIAJEgAgQASJABIgAESACRIAItB4BEitajzX1RASIABEgAkSACBABIkAEiAARIAJEgAgYQYDECiMg0SFEgAgQASJABIgAESACRIAIEAEiQASIQOsRILGi9VhTT0SACBABIkAEiAARIAJEgAgQASJABIiAEQRIrDACEh0iNQJTkLIvFv095XbJcCplNOJ2SM1OffbEY2vaWITJTiF1dBy2mcPsSSnYF9cfSiRmbNsc9jXRxpS1+xDbzxNZX0djaqJwYPxnaRjbDYAqo4StSHsoDLLTqTjsH4ux3Uz3u6JdXfZkf4Xox5MsOFr5vM3CV9FTYXpPKvPe4rZaEINRTTdxjcvnukUYiNemLhtV5qJ8zrLD2HwcnTuGz03+yv4KX2GscfPTomMxCrTOg9Svk6bmq645rWTI2cwT7nBCm+yaPQz/ODPf//QMVdmnNX0+KAdj/ntjSz97dPu2+TNNfmZL7RLbkej11HI+1AIRIAJEwH4JkFhhv7632pGrfwGVf3lq7gKwLTCY6YuZwnSN9sRFPVs0WXbxbSZ2KiKEsLBRXTAq/ar6xf1cb/nCp7mLEHP7wBgWLRQr1AQpa5rvxrBRP6bJa9wMC5L4z/ah825dc8eYeaF5jLZfjV4km2EsptM1cIba9djNoLCqNVb5/UcUboR7kCqjc+hjbrHWRsUKmP3eaMz8bmJ+qPrWnGK7/J7f0jaleD2Z/QKlBokAESAC9kWAxAr78rcNjLaFCz5JEGjhF0bNMVj7FzS5/fIvqmqLcnn0hNzvpkdT6Ha5mX1g1Lxq2dxViDXZWQjrJkSYyJ9aG9W91RxkgFML53vTQoIx88KwWGE1qHUZqip27u4sRGw1sYiUz0v5fFSNOlFERmle460EyGjRqJXsMbkbs98bjZnf+q2U88zKBsK6qUfDmTw2tRNaZlfL+qaziQARIAJEQMoESKyQsnfINh0EVMPD9TxdVn36A/XFrdoXaXkItxim3NTf1J/2a6QnKBZPp3DKv7+YntLUolr5xexUYX/0Z+kOgJgGoeNLm9bTNQ0sqot7fdEUzWSimTahmqphPibqi9NsnhYCnDpdgP795Ity9Se83RQh5aMRBzEFJttY/oyf7i/Hml/GhQUY1NOOVBgrFkOirdwzqj5Qe8ost087WkTuUf0ChHFPptX9pZyDmkKH3EbNOa/m36ZSiyyadmTgGlcs4GSQeXqKqU/q9wJ942r6Gtc/L5RXnGaaSDXKql3h5ao8gjHUivzR5CWfIzqEFzUf6kg9yTp9CgH9xJQvDRFBp/9vUaZPaadkNBFdonKbUb/u9dx/+JiyhWsFpyDc28Q5qGaD+rUMeRqYvnE1Mdd0pUmoWmdQrNBoW22cavdMjetaLfpLBvXFuxFiVhP3Y3W6Lbw37gDUU5ZOoaBff7UURH3zTfvDV2VcG4HpTMRS+7xp6nNNaE3/9afS9hF/xIrpfrrnq+Y1qHLta15PFr1P0Rc0IkAEiAARaA0CJFa0BmXqw7wEmvoSqbGwF76IiV9mxL/Jv5CqfZEVF7wQn1brDENXLAw0nvwqvhCJ/Rh88iv/sqUZNSCcr1isi/twGPzCrbrHg0ha15du+ULYaCbiAkNoS/Npt4Ev5CYyUR3jtfFyn4nh4uwLsfwJr/jlWJfvPGEsf0NihbgPARexdPtafZ4oj29y3ijmrbqduudcUwvCJJX8f+ViU71vXYscTzUhRWuhp3btiAINxL1PjP6bWXZggTz8XUFBdVFkYG41Pa5tOtnpFyOUf1EKSYYXozrnp3wMqix/GiRELuia1wkddKQAACAASURBVDvEfsS/KRZ6Gj/rvJ/tUPX/XnQWBQRhjxxDT7FVxSJjIplU27uGMSzFg9mY3ofv48Hs2xusui+Nev9ysUJTQFO77+ich9sUi199YkqT906N+7TAF8L+RxqfB5pzSneakj7BWeMe0tRnlI5PSrPcGzXnkPhZpib6asw3LVN03QM8VUVCzc813emJuuer6rHHMKiJ+SrYrOder+ZTpXDG570h0d+831KoNSJABIgAETATARIrzASSmmllAnqemKh/+YJi0aP6ZVb96Y74ZVz+dJ4NQzPkWUPk4CNV/d1f8if78j0iDC0GtP+u9mVYbE9YxBrOGZeT1/fUSl9OuUEmoljB29eM2DAzE+X4vwIeEhc78qe07Avx18BYceHDNuFscjFocDFmSKxQWaBpCU/iwkNcPGnONzU/QvOJtj6RS8ec07icNBdLmqH3+iJFNOeG0ufq4xAkBtXfiQsGvmOr5oLV1MVsM+8N+p6KavmkqYWO5rjioHWPUDPP0LWra+40vWfFsSHaG8gqulQbC7T2h1AVFgURUyX03oS9JdQW4joiLZQINDc2Fa/93Z2xdcgxTBWj0NQ9qjJ+1etU5b4obDgqX9jqFisUc1PnoljXPDQ8r5oSK7RELdEXcvFQ9T4v70mw0cD9W+vv6vMDqlFhbFNoXfdSlaG15N6oPfd0CEsqn3dqQrYGXk2W8ogM5T3FsIjHr0ZxHgvNy+8tuuaEKBxpzFfVSBAtkUqXWKHzHmZ47tARRIAIEAEiIA0CJFZIww9kRXMJqERZKMOvtRtT37Ff+NKs+aVRM+UB4pN6rUUCa76Jp6OGFo46/67vybWOkFhDqJTjUB1nc5joWLiIX2wVodsqFTxaxEQjtF++YJAvsmQyT3h6KhfNrS5WaOHTPYdUF0DqT5NVFs0qTyP1zTn1SiE69nDQl8uuJw1IO1xe16Jc9xNg1aFrLih1/s3QBDX17xrX+NQmxUHxyb6a4Ghgsahmj/nFCiFSSE+Egi6xQouPcK7WwrPJe5BGIyoL8SYr6ajuV6EQCwGZTAZPT/17FCjEM36cuMiUR3dATNdR+MQUsWKbdpSNImXO8EQyRqzQakU1kktcTKux15p/ygW4bjFD1/zTcz/WJQa14N6oPfd0iBV65pt6dS396YlKIduAWKERWab++atxblPzVVPEVE3n1BQyNaMwTZg7hmcXHUEEiAARIAKtQYDEitagTH1YlIDqQqypKhG6nwzpWkSo5MRqhDPLS2uaElmhCHPmFNgiV3s3fN1PztkiQX2Rrv5USl9FCOMXZ0YzUfmCqCr86Eo34b9rbrQJZ6TiE7Uvm8rxtrpYoUcE0ORnUmSFrkUy+51mXzq+nCtP1f1kUjMZQ1usMBRZoV5SV1MAUxVTmvqbuS58XZFHynx5242sUOXXdHqLoQgsub81hQN1D+mLNhBKIjdRgUb1OtV6Ui/2oZjXJooVKiaaOteMESt0pZDoi2SySGSFqgt07mWhukeDafdGUyMr9F6vOhb9ymN1R8xs00ih0/1wQN/9y7T5qvjMUOxfpF0Jy9S5Y657F7VDBIgAESACLSNAYkXL+NHZrU1A84myYr8GXRu5qeenC0+ZxLxi+WJavjDWDI1WCwnWXAjoCefX82VcO4tf+eVT934QAFQXqAbKuRlMCdCZIy3waoqJvie5xjw9TGoyVF99ISxMIX2bKmoIR7wMYiumgejZs0L3HgMGnrBq7lmhmUOtKwxdJWxac/NNTb/rFp5U90FRfzJu2uJXVdzQjF7QJXy04MZg6BrXWpCYtvhVS4lgYfi6RKMmrznD4e5NimmqfjZmzwp90UxNXNfsqbhmSL+q0Kl3I1cDGxTq3WhT9X6lZ4NZfekCWlFaTaa3qM81nRFeWuKGMVEtSWr7X8ijogRO4v1f5al803tWGNjTyIDftK8c890bFXOgqT0rdMx97ZQPwUr13zd9XQhihZ7PX/l+GTo2lGX9KOervpQrXXtYaKZVmfk+1YJbHJ1KBIgAESACxhMgscJ4VnSkVAhoPWnW+DKq8RRI60uyOI4ssQSk3tB2XTudyxmofqEzeWEu/1KXhSyEIczAvgDGlKjU3K9C374bcvONZaJvHwzxq6qQY28WJiq5zGrclV/UVTm0WmSFlpCivr9Ek5EViRqik6JaicoTas0nlloRHPLx61hw6V3UKxwibBaoUhFAc7Gp6V/1v6s+0WVt6tpMTzGjeGqVevpKC24YTV3jRlxvTY5L38JaWH6pz2m1IRj3BJkx0HqirzkeY6uBqDBvWlwSJFH1tCKNOaOwwcCmmbrYf30RUQ9pVn9QhaO8TtXmkM4+TROXtH2iXU2n6Q02dcxDnWWSdS2KhXNl2VlAtzAo97NQnSdZOHU6AP117CfCTzbiutcrAommK+azqfdGlT0x+DhOG6gGojN6Rj5WHZE1amlDesQBRdqb+rWl/vmrI81E73zVTE9sao+hpu5hLbg/0alEgAgQASLQagRIrGg11NQRETCFQBOLVFOaoWOJABEgAoyADnGLwJiHQNPROubpw+5aoflqdy6nARMBIkAEdBEgsYLmBRGQIgH6oiZFr5BNRMBqCWini1ntUNrYcO0okqaqaLSxsVbbPc1Xq3UdGU4EiAARMCsBEivMipMaIwItJ6AMYTcQrt3yrqgFIkAEbJ6ASti8gf1vbB6FuQZoKBXRXP3YZTs0X+3S7TRoIkAEiIAeAiRW0NQgAkSACBABIkAEiAARIAJEgAgQASJABCRFgMQKSbmDjCECRIAIEAEiQASIABEgAkSACBABIkAESKygOWA9BBZvRNrDUXrs1bFTufWMjCwlAkSACBABIkAEiAARIAJEgAgQARUCJFbQdLBKAlqlAa1yFGQ0ESACRIAIEAEiQASIABEgAkSACOgiQGIFzQurJEBihVW6jYwmAkSACBABIkAEiAARIAJEgAgYRYDECqMw0UFSI6BTrNDYoT3r62hMTZRbHo+taWMRphiIPG1E/L3sFE4V9kf/bsIBstNf4WLkWPT3FH5WtqWvHakRInuIABEgAkSACBABIkAEiAARIALWS4DECuv1nV1briVWyIWK7K8Q/XgShPKfwKmU0YjbIZZCwymkjo7DNrVjIYoY8jKhSjFCECjkPwviBj5Lw9huotCh0addO4QGTwSIABEgAkSACBABIkAEiAARMCMBEivMCJOaaj0CmmKFIE54KiMgRCEBp1Mxet420TCNqAgubMjFCnmkhbzGu+6fBbFCaE49cqP1xk49EQEiQATsmcDA2bMRun49dtkzBBp7swnQ/Gk2uiZPJK6W4UqtEgF7J0Bihb3PACsdvz6xQms4XJDIRsq+WJ7SIWPixU+DsC+uPzxVxQqZGHWBpsWKJI1UE9Yfb1MhiFgpUDKbCBCBVibwD8SunI7eYqoZUIn0LYuRetxyZvyfWw3udquFu0MjrtQ54suy9rjZ4Ch2KNpz8yBmJX5pwIgJWLouChfmJLVYMHBwdEL3oY/At3M4Gupqcf3SWWT9ckjZ/8R4vDfMX4WNsm8kpKJ7RixWfG4aM5n3rah2DQAcHOBSXQSvkovqDJhPZOexccl6nDCtabMdHVhbBv/acrRDA8odXXDV1Q+1Dk68/YGzV2FGHzco54z5/CEfgFs7dwztMh7B7l1R01CF34tO43T+j+KfWX/DEcp+uirMF2bTZOzAgvW/mI2BroYGdHDFPQHt4e3siNyqeuy9VoGrlXUaXJR2abfR8vmjy65aZycU+Hmi2qUdnOob4VNWCW9ZJT80JiEVI0PkZxm4zu+ajeQYYLs55h67diIvGryeXeAD/8Z/wBUdUI9KlDhcRCn+BKDOaqSvcE2E6rzuTJmD7F4zCdjV8vtd5wBXPHJfJ4QEtUdpeR1+OF2Eo78VA1D2caIfu14KcWBOEnLEeZrmN1393mFG7q11LVj0QqPGiYCECJBYISFnkCnGEzAYWaHalGa6hq40EGPFCpV25dEcgDyFxHj76UgiQASIACeguqDgC3O2qhEXNKHqPwtfutkiFci5ehWhISHiYjFHIXxUnNusc8E41L0GL3aQqUG/VNMO8254C79jX9aH+6AwBKIIoVyQ5hyKxYVIYcEltB+KpesGw1/mBndPwValbVf5ooAJCXyBdvUgDmC44r2mEDL4qZcQ3L2/ml3nvv0YGT/uERd6q9AdgH+xsBBWLNTFdplYcSBQzkXoe5eCo/izSuslfn1Q5qNeAttDlgW/AqFt+YJb+Z6NVViY87GfHoDkab3gztvUGKuOY5S8xMW9lm+1bexYW4ruFXlqTMqc2uO0Z1fBT/LFrOJ9HkZq+CNVY+6kYrbCbsEmNDlnYm9/AxHePdRs2PHnehy/fpAvvuUikfw988HkcMDd002Ykwc7if2x+bEDiBGFOS4CMXtFHrKryEEIQsV5pGW3inh3h68LVt7ur2ZTfnU9nj6Zj5oBs5A8zQdpXEAThDefE8Lc4D5lfosBTl6OwL3sGtI7fy6iOxfi2P/DAXHud8/YjJKBwhh0XWMXIzpxoUL1FXa1kAsWqrwU8yp/hJ5rXRTKTvhgBhMaMqLw3jDgALcnChe2lCBanH9yO5RiiDCX2IJcfp8QxKSm7w9RjbO4UKH6uuywA2XwE0UF5r9JiACQuesofKYp+civi+2YJPR59TzSfXsJIizvG4rrJ+fQQWCYvusAYPeZFZ/LRdxKVMhYf4uRO1x5L1G9fzg4ANv+dQe6BLZXs33ROxdw/PxNBfcLkasQ7euGwhPMh4JIwtqM9q3k81VxXbPrahcwWd/1rTGepu7Tk3EUmeHD+RxcAY37uuJatLxATZ+yRMAWCJBYYQtetMMxGLdnhZgW8leKEEkhChLd5KkcJkdW7EVnHqEhTxEBBDuUP9uhK2jIRIAItISAilih+gRWc2HMvsgrFl5socMWMmxByBeuwuKPLaz0RRks9ZdhiFuNlqUv3PDGxZp2fKE+Mn8x74P9v+JzJlYMRgmL9mBfrhX9yBcqQmSFEN2gXMhxIUVc4EUXKxfFEZe1RZT2Xn546KUPtGwqvnoJh9bFC092V3bCATY+/j+LdNDxZFxjMcCFk/BMnZERuaEPod5JEHyUr0aEZH2BmIS1OiI1VCJg5ItwzuIkBopPh9nChy/emR2RF7k4Iyzm5bbKF8ByXqLAosfGXhXXEFCrLiwxW095doVs0jIdT8t1MMlRihNyf2jbpHvOdHIPxZJ+a7T8cqH4V7x/fp/Op+KKRbgoCgiLPlE80Jjj3TPYopXNn+8RrMFQLoqxzjVFgdm3eGNCFw8tu5adL8bR+15Q4yK3hy2iVcUK4VpRnbvai8nc4asQnJGJiGG9gHMHkRkehdwlSvFC8xqTubsis2ugll0dSsoRklusEVmhW+BSPOlnfpNfays74cLlCIzsA6QfykREZB7SNOcWEy9E8QpcbDuJzPABQtQCE6x4ZIUgGOi6P3ghAuGNk7VsL8IZXHX4RrgvIBP+4UDa5Qh0F98L818UoBSLeHUxRRDzGDfxPqKwh4knTDQQRBBuq/weIxdpuMAiP2Y6dN0/7u7ti1VxTMpUf+0+ch1vbb3MheDkwBIU9vHBhUNAtPy94r6lvGYV91I2b0WeQgSJcG9T9m/4WpOLp9pikjinuVDFBKiWR6a15KOHziUC1kKAxApr8RTZqUbAmGogqukZyigI9tQiC1kIQxjfcPMaxrAqIUZHVsjTROTmUFQFTU0iQARaQEBrISdEMbCFpeb/TYsVUfwL+ciBJToX6YmBZbjTtVbL0IR8L/xa/ZgyrJ8doXj6LaZ6KJ7gyxfo8qerqmKF+uJDsYDnT0onASfY4k/+5FswwyugM0YtSNGySVaYi32r56mkOwiHCE9eNRcL8qelyoUPEyvUnmyqpIn83fVhNDqqPwFnbXe+sht3P5eoHVkhF4bYE241gajlYoU+G/uWX4VvXYUWl7MeIbgZvVBPZIX6AlzfHNISUHTMmTCvSMT1VZTSUtiRXZaBd84m6I+sUIlg4GKFPALERLFCde6rCgOLo3wxsqOm0ASsungTB8KmGxVZoS1WaM8ftshPHuiPwhNHhUgA1cW4Dl4lXm7I7qIe8cGgsVSQbn8XKnlxAUm4BuQpTJp+WqEQK1i6BYsIKETaCWDksBCFCKgmOhktVui+P/igO7o1PqI110rwB7IdvhQiv4aFCMKRGA2ieC+P/FAIIqJYIY9QUBM4xYgnfqypYoXu+8fwAf5Y9s/btGw/eLIQyz74U4hCYlESqpE+YtqSItpFFBjVxAo1H4nzQ3H/0hYedd2nZ/gVIkeMUtP0taqoKQi6lk2dasGnE51KBCRBgMQKSbiBjCACRIAIEAG7JKAzDUQ9nLuC5b5f3gHFU2KtyAohj1yZpqH95XeObwXGelZpIZ6R54vchxNUnkrLc72VggTbyFIR9aG6cFNZdClSMcS9HlTz2lVTN1TDuB2d2mH8sk/B/ld95f7xC45+8r36E3wFJzGsXCWMX3gaz8LGWah3LPiCj4dya6dY3AgejhpXP7X+nOoqEHz1GzHPXb6PiHiufMEjq0QFMoUwcQORFcoUCNW0GY2n+U3YGFl5HcE1JVq+Ou4VjipHZzURR7eAo0yNkc8d1fQVzSe+mhEMXi6+WD7wQ63+T17/Adv+TBX3MpCncQj7GAhP9ZXpFmpihZiWwVMD1IQw7cgKZci8tu+mdPXE02FeWnYtOFuI9JIadXFLXJTKF9v8JNUUFIPzJwKZYvqK/Km6/BrQ5FXl6oyM8I5adgUVlqFTfomBNBCNeaawU2DKI4R4lAqzR4xAMJAGokyDUu7doc92N3TCbY0ztGy/gTTkORxRLPgLFUKhGKEhn7/y60Ke2qOSBqJMgZLvb6O6T49mqpsoRiquC2UaiCLFTO5T0doeYZ54P6G3lu2b9l7Fxj1XFfPUXyXtSdWXqtFQ6mKFepqXIq3GwL1P8z6tdr/m6X3yOS1PsaM0ELv8zKdBm0yAxAqTkdEJRIAIEAEiQASsi0DndvV4I0AG9r/8tausPT4sEXZfaKtX5D3j0ef+JxXd11SU4dinK1GQ9YdFTKp074yiwLvR6CDfWBTwKzgFD9lli/TXnEbdG2rQu/xvuDUoI2FyXDsgs31Ac5pr1jkPdJuCkaExinOLqwvw0e//xrXy7Ga1Z46TPNo5IKmPP6K8nBXN7b9eibcu3jRH8y1q4++Ovij0U+yWi/bVtQjPKYBznfJ6a1EHFjy5S+MD8Medih6qcAOZDttQh3IL9qqvaRVBw4hNbpc8GYGx/xekaOzPnHLMX/MHSmTCpqsmv8y40abJfdMJRIAI6CRAYgVNDCJABIgAESACdkKgr2st3ByAa/WOuFIrVJdo65eHXxC8O4aioa4OBdl/oL5We28Nc9rY4OiCGldhQ0HnmptwqteOODFnf81ti6WCODU2otLJGRWOLs1tptnnBbp1RpBbZ9Q0VOPSzXQ0orHZbZnzxN4+LvBq54gb1fX4S6ad2mTOvkxpi0VY1Di3g1NDAzwqqk05tc2PbY8gsKog9ahGOa60uT2mGHBLiDuC/V1RVlmPsxmlppxKxxIBImAFBEissAInkYlEgAgQASJABIgAESACRIAIEAEiQATsiQCJFfbkbRorESACRIAIEAEiQASIABEgAkSACBABKyBAYoUVOIlMJAJEgAgQASJABIgAESACRIAIEAEiYE8ESKywJ2/TWIkAEbAKAlPWbsWgn6YibodVmEtGEgEiQASIABEgAkSACBABsxMgscLsSKnB1iAQ8+ZOxPZX3Rk9C1+NeBrJrdG52fvoidjVSzHqNhdUZx9D8rxkYO5biL0vEi75PyB5djKO8T4HIf6T6ah58jkkIxijFi3DP+/pANkfR/D+i6niMbqNC57wGhKn9od/fSHSdycg4TMg5pVlmDwgGDVnt2HRKz9g8CuJmPz/65ajKB1fvJyAbazyl1qfTQ08ArGr31Abw7HoWLw1615EuhXhhzXPITltEGJXx6odk6VlV67+Tlh7c0ch0qUaWWnJiFuTpTGGbYBWe16YlvgaxvRwQdHp7Vj2xi7o78EDMa+kqjNADF57dTL6B9YgfecikZsuTv0RvzkeAXsfxaLP9Q/hlY3bcX9UqPKA7K8Q/XiSxgnx2Jp2HwpTRusQK5r6m9knJjVIBIgAESACRIAIEAEiQATajACJFW2Gnjo2B4H4z/ah825xURfSH/f29kdN1n4cuwBA/Nm1LAv70zIQ3G8QOgPwD3JBYXoGENkHnjfP4chptnyNxKD7w+AlHmsO24xu4/4F2PNoDZ57JhX9V+/BlBv7UTMgDLsmLkJh4k7EyuIw9cBYpLw4BlG+ZTg8YiqSBryGnS+6InliAvDKVsQ6JWPqslN6umyP13Z8AteUR5GQvQCb1oZh74YaTJ58DXHTtyHmoxREXkhH8F1Ce1nzN2FDt70Yt9Vfvc+mBjToceyZ2UFlDONwrMdOhO18FItuJmLn3FLEHQjHhiHnVI5Zjox+8ep2TYjDLj39TFu/B0PTn8PT7/bHW3umoGBdLvqrjmF/Egof0Whvew0eGZKBRfO+wrM7NsBr0zgs+k5PBx3vws53x6sxSK2ejCl5cXh6Zww2vR2J/W8W4hGRu4LTC7swKGETFgzxRO6WRw1HQ0xKwb44fxyOngouUyRsRdpDYdyorK+jsTd4H2L7sRJ4Wfgq+hz6pI0F/ysXNtCEkGH0jKMDiQARIAJEgAgQASJABIiA5AmQWCF5F5GBTRFQiBWZ8diU0AeFp7Ph37cbLq7Zj84vjgFOpqOmR3/4p43D/u57MN03C0cLgzG4B5B14k+49L8NWa8lAXHx8M9IB3oPhtf/RuPpd9uCezBiN29An8IsBPtnYNz0VGBSCrYOOYapHxdiTP059F70FvD4VCRNTMGeMeIxMzdgz8BTGPfs+4aNfugt7HmqDMvPRuI1ny0Y9+J+vljeiqmYmiicPubNPZhWuRyPfu2v3qfh1gGIYziyDdUTRiFj3NNIxRSkfDYIxx6PwzbehvyYcXhuk9io3K5Jy6FPclF0HxKLTev64IefPRGjZwxQa68/piyahjF3A3tfiBMjRpoejJzBqcjXEPCxIHDEf7ZVYC+e+v/YOxPwpqr873+zd0nSJV1pC6VAoUIpUARbUBC1qCyOKAjiCio6g9URRpGZ+avjyKDjwlRmBEYGRBAVQQdhlKICyioUKJSlrG3pvqVN0jZ73vdkadMl7U16b7qd8zx9vCZn/Z5zQ+4nv6VRp713YcMCIKs+EfFMXDeawQonS4lBW3BoUhVWTy3GdLtlxZGJezC9ZCrmo/V71EWE0YGklagCVAGqAFWAKkAVoApQBXqoAhRW9NCNo9O2KdAIKwZtwZ6EfBy+pANikpGsXI2/HY/HpIR+6JeUAsXJ27ErchsmZ8/Goo+XYcsXEix96A1MtsYGWIpLaRuRJs5FzskD2PjBdlzyusApWLzuVaTVb8WiIynImHgEs5/f2gQryLV1vY4HZuIS8jpSBZXQCWSQ1O7qEFZE3r8CGU8PQNZb87Fy0hZsEyzF7DdLnGBFJB54MwPPxGbh9UdXNrqVtHxIdy2N0xpeBF79IgVHHiKAwhlWONfZanXJaDavQx0IP2Ex1r6SBt3ni5Ae+24ba2irP2I1k4IZT06HdEdHlg/NNZj02TZIXp6NNwqdtXeucwBpG5+B7p9PIv8xhnEmnGFFK3CRiLNWawqHGwiBGXbLCk1WM5BBYYXXb1I6IFWAKkAVoApQBagCVAGqgBcVoLDCi2LTodhXoBFWxG7BzrBdWL23CoiNR7xfHCaN12LXhm+Rc/NLeMk0G7siHQ+Ty7DlM2D+wythC2S4FLtMqSBPzrGz5mK64HPMfNGVMwL7awBuwrJPP0Dipfew9M1MlES/hm3vAekPvYGS9A3YFrUVs4kFRDNYMR3PPAusW7MLkb/fgIyIpjptzTDy4QysnQ1sfzUdnxAXmYczsC3FBkTS3t6GeUXpyIxbi3mC7Vj6/CfNYA0zWBGHZZ9+1LQGROK1LzKAJeRBfzE2fBWLrQ9ux5hPX3eqA7SaV3vyTliGLX9MxKUPluKNvSVtrGE2lle2WOejK/Bu0HYszchC5J+3Ya3vasxcfsDFKP6Yt2prMw3mfbgNKUdmI/2zNLz71TzkPbgcVaucdXocKz5NwwAAYkU/yEv24L2FK2HbLRfFDcuK4vsOITFnArWs4OK286BPsVgMvV7vQcu+2cTHRwKtVtc3F+/mqsViEfR6g5ut+m51Hx8faLXaviuAGysXiUQwGOjZYiqZr48PGujZYiSXSCiEwWhkVJdWogp4qgCFFZ4qR9t1CwUaYcWhechYNQ+ykjyIoxU4+9+zSJyViJLsKkSOGArxpfeww+9xe4aF1rDCalmBXORJYyE7tAhPZrQT6JHllSsefBlfPX0zisttD0H5Py1F3ri1uEtcAn2wGGdXPImVx22DNreseBWJNSUQRwMHVizCanud1tOT4d2dOxGvKYbaBEBzFp88l4OUL55BfHUVZKFV2LoBmPf7eKhL1NbmmpxPsOjtloDE9cIDpjyGb16Z4bSG+fhQshZr7xSjRK+AOPsNLNcvxmd3S53qbIX4/iUt5uX6Qf+ljfswVVqMygarSsh89DBindfw4H4k72zR31v5mE7ORUUVFFFA5ptPutYpdiJ2fvxycw1yUrBtUTyqK2QIrtmK2T8lY6cLnRhn8GgRs2Leh44YFbaYFfNXzEPGnsVIlubh/MkQ3ETiV2g00Egrsa+Z1QXLB5F216ECfn6+qK+3HkBaGCgglfpDo6ljUJNW8fP1RX0DPVtMT4JM6g81PVuM5CIP31qdDhaLhVH9vl5JJpVCrdH0dRkYrZ8AaQJZzWYzo/q0ElXAEwUorPBENdqGKkAV6FEKxA+Lx6WL3nfu6VEi9bjJkDGSlQAAIABJREFUjsWi/7sbfhUN8DMcxgcfl+KeF+djkMAIUe0BfPDxEdT3uDXRCVMFqAJUAaoAVYAqQBWgCjgUoLCCngWqAFWAKkAV6HkK+I7C5FGl2H96OF7+fQz++zVw35RcvPPP05i7/AUYVqx0mVnG08VSU333lPORSKy/6NLSsQLUVL9jjZxrUBcj5nqJREIYDNRUn6li9GwxVQoQCoUwUjcQ5oLRmh4pQGGFR7LRRlQBqgBVgCrQ9QrchgWv3Ib+xmxsOhiNeWOO462PTmDy8+lQfJjRClbweDz4+/tZXRN4PMDfv8lNwdms3NV1iCIIlVVK67KZ1Hc2J+7UtUwKtdpmlizrxLVcJoXK3g/31zJYLGarqb5cJoNKbXMxc/taLoNKZW/r5nWAXIZae9vufS23xhQgbiABcjlqVSqrVm5fB8hRW2tv24nrwAA5auz9dNdrcj8JBPxuMM8A1NTWWvcrMICD68AA1NTY+/fw2tfXByTGh1JZY5unh/2QtkGBAVDa59NbryPCw1BaVm7VqieusTP7627b0BAFqqqVVjcQd89/gNNnVNd/l6Az6M4KUFjRnXeHzo0qQBWgClAF2lagXwruGnAde4+U4r4/LIHwx1oMG3/aCiseeGUZ8HbblhVCgQBGEwneAri8FgpgNNrrdOq66Vcn51+geuK1cyA1Tq6dfv11/iWY++um4IPO1g296VosEkFvD7DY46+dApE6WzrRa1sAzc7p0BRA2DmYML22xRPrmTo0Be7t3NngoB+nzyX6NYcq0J4CFFbQ80EVoApQBagCPU8B3xQsWjIJyK9FiKIUW1ddwuQ/zYBfvgEhihy8s2oP6zErnB/0ep5g3p+xRCKGTkezpzBRnrqBMFGpqQ51MWKuFzXVZ64VqUnPFnO9hE4wn3krWpMq4J4CFFa4pxetTRWgClAFqAJ9VAF/Pz/U1dOwnUy3n0bVZ6oUQDPNMNeK1HR2Y3KvZd+rTTLNkFScNBsIs72nZ4uZTqQWyTSj0+tpNhDmktGaHihAYYUHotEmXaOALnw0wON3zeBsj2o2Anwh27029WcxAjwO+wfA19XCLAngbg2kZ5JqjQQX4Kjw9WqYxTKOerd3azYBfAGnYwjqyyFU3eB0DNo5VYAqQBWgClAFqAJUAaoAVcCbClBY4U216VidUsAiEHeqfXdpbPIPR//UB5AQJuJuSgTqWLjNe12l0cLIcYTxnIJqWAjY4aj4ywIQKvfhqHdbt1fOHgdPVczpGKRzobqI8zH6+gDUVN+9EyARi62/utHSsQLOcUA6rk1rUBcj5meAuoEw14rUlEgk0NEsRoxEEwgEMNljQDFqQCtRBTxQgMIKD0SjTagCnVHAGDAAsePuQcrIIZ3ppt22Bp0WIgm3D+FXc89BHBzN2RpIx8fOXoFFyN06gvlqxA9N4HQNJz5/B0a9ltMxaOfeUYBkEqmro24gTNWm5tRMlQKIixHJBkJN9ZlpRs8WM51ILeIGotVpYTZbmDfqwzXlTlmH+rAMjJZOMs3odXqYzNz+OMZoMrRSr1WAwopeu7V9Y2GPr9qJ6fXrMHv5rvYX/OC72HDzETz5yvYuF4ZNWFF98jNcKiVLUiBm0lRE+duWxxqsUJ/D6V+yYX3U7ncbbhnVBCdYgxU12cg9ehB634kYdGsS/Jw8fViBFRYlzFcOw2TwBz8mBQKZpPEMsAYrzBUo/+U73GiQIeaW+xEW2HTMPIUV8z7cg8VjpADy8O2E+ViJZdhyaAZiySu7J2D+ii4/ynQCVAGqAFWAKkAVoApQBagCVAHOFKCwgjNpacecKxD9EjasSoZYoEHm/YvwCeKRMkEGvUQKXDqALCRj0ggF9HmZOJKUgS0Tj+D9r6sgrTmLAydLAFL/7liIy23/HzkmBf3IY79vFTIPwfqeTJ2HzEOXWF0Ke7CiFDk7zyF25h0gj7TOhTVYkbsRR4VP4JZBrSVgB1YU4Or31xCZNhl+5ftx3TQRA6OaYm2wASsspTthFM2EKLgMxtxSCIYlwREFgy1YoTq6CTXDHkN/eQEKsoyIuTmucQzPYAUBE7ejKmMjsGAxFAcmYFfkHjyBjZh6MAV7FgAbp6ZjK6snk3bWkQLOaTQ7qkvfb57qj+rRvgLUVN+9E0JdjJjr5ZyimXmrvluTuhgx33vqBsJcK1rTcwUorPBcO9qyixWIXL4FGb7vY1fIa0j9dSYWbViGLftSob94CblnK5F4dyJKjudDkTQAuceqkHqnAnm/5kOWNAQl/9oB8VOzILuQA138COC/6TiSshZPhFUh78IlFA8aA8WlHGBEKmQ/T8WT/2RvsazBCv0J/Lz+MPgh9dDK7saEtFHwtVslsAUrqvevxPGqEJAckP2nzEdClG+jEKzACtVBXDgPyNSXUCUbj4RxwyFm27JCmwNDgQkCmQomYwJEMSGNa2AHVihR+NNRIESJqsIgRE26ByF2CxcykGewwjbFZZ8dwu1VqzH1+a1O1wOw5VAizlqtLWjxpgJSf39o6uq8OWSPHoua6gNxUX4IkosQGijCgAg/l/tpBWFGI+DCUv9CngZnr6qhVBlYOxNaiQj1vmLoRZ4FYzbzeQiuqYPQZILQ6F0zcGqqz/wYkEwzWq2OZmxgKFmAXIZalZph7b5dzeoGojfQuBV9+xhwvnoKKziXmA7AjQLJeO2LFYi/ehiX/EYgNfAInnhCjHe/kuP9B5cj65Ut2CZ9H7P/nIXIMcmQDXkcb92Rg9nPrMO8D7cgpa4KsYMlyMouBgLjkao4go3qSZicPRuLPo7E4vUbkSbORc7JA9j4wXawaVvBHqwoRUVtAEJDfaE/8zGOih7HbQm2oJ1swYqGkutA+ED44jpOfpGDofNmwPEczhasyDoADJ82EeKir3GuZjISE4MajwwrlhVlP8BoSYZQXgpjnh7Cm9i2rFCicMeXwF2LEO2Xi9y9FRh890Q48n90BlY4A4t9isV2cEFhBTefKbRXqgB7Csy+I6IRVJBe+Twgxemzzd2RMo9Vwt/X9qny9qZrnYIWBFJUBkthFAjAN5tRI3cNUdqbp0RvgERvslbx0RkQolR7HVq4qyOtTxWgClAFqAI9SwEKK3rWftHZOhSY9i52PqbG6g1HAERi+m+no+rNLMT/Hpj/8ErACVakPfUSFEGxmN7/COY/v9UGK9RViOxXjH9/fhIIiEc8jqBq4ktIOTgf6V9EIu3BVKAEiJ01F9MFn2Pmi+zFumANVpQdQY5mOEYMkgO5G/FDwyzcOUrOIqxQoejgOfhOTEEwSpHz6c8Y8OgcOBJ9sgIrGk4g+4gvkqYMB2r240JBEhJGsgsrzJf2AIOmWrOHmi/tBuKmNWaNZceyQoPS3f+D8J45COFXoOCnXERN6SSseCgDe9IV2DdhPmC3rtiIJ7BYsQ8T/tuPuoF00SchNdV3T3ixWGT91a0vFWJJQUAFsaZwLmzCCtLvth9LkXWh1m1pCagoDW1KOc0WrHBMJKKi1gouuC5isRh6mmmGkczUVJ+RTI2V6NlirpdAwIfJ5F2rKuazozV7iwIUVvSWnexj65j+3jY8UJiOJz8gsSeA5Ne34TVZBdSRBTZYET0PGavmQVZRBUWoGlv3AtNHOMGKg6tRPP1VJNbkQR8dCfU24gbybiOssFpWIBd50ljIDi3Ckxm2cdgorMEKcyFyvtgBfVQMqouESHpgBkLt2V1Zs6w4txGHrioQgutQxc7HbSMVjRKwAitghOr4Jlw3xcCv7Ab8b1+AfjbeYi1sWFagIRuGq3XgB9bDrIuHaFD/xv7ZgRWAuXQvzp40Qh5QAFXgHCQNbwIunlpWEBeQGQPIVFsH2NSctLmG0OJdBaRSf2g01A2Eqep9zVSfAIpXHotrUx62YQUZxF0LC6OQj8KI4GbzYxtWkM6jS6s5t7CgpvpM70KSacYXDdQNhLFgAXI5alUqxvX7ckWSaYakp6bpS/vyKeB+7RRWcK8xHYEq0EwB1mBFO7qyBSva2zp2YEX7h4MVWNHOEGzBivZW4SmsoLcNVYAq0LMUeOb+GKvrR1uFC1hB4les++YGY5eQwsggq+uHc+ECVkjrtAhRanrW5tHZUgWoAlQBqkC3VIDCim65LXRSbSlATPN6QzH6hyH05llICLb5+nJReHwBNHUNXHTd2CfPJwB1tZWcjhEdroBRr+NsDIPADwU3Cjnrn3Rcff4XaGvLOB2DdE5NojmXGNQNxD2NRSIRDAbuXQLcmxU3te8cF4I7xzVZnrUchQtYQcb44dcq/PBrx5/DLd0/HPPjAlaQvkn8Cmkdd5/dYpEI+j5ytjp7YqkbiHsK9kX3NfcUaqrN5/Np4FZPxaPtGCtAYQVjqWjFrlYgICAAPJ4j6WRXz8bz8bX+UQgdPgm3JLaRD9Tzbpu11Gu1KFNz90WRDKYqy4M8PJalGbfdzZNThiEwsMmlgu3Btn9/AIfztWx326w/1dFPwbdwB6bIYDqdDg0N3MIpTkXqIZ3LpP5QUzcQxrvVV0z123P/aIQCLAbYdN4AYl1B3EE6Km1ZVZA2XMEKEreCxK/gqlBTfebK+vv5oUGrpQ+VDCULDJCjppa6gTCRi2Sa0emoGwgTrWgdzxWgsMJz7WhLLytAYQVzwSmsYKYVhRXMdKK1qAJUAdcKdGRVYYUCHMEK0ve6r2/gWlG9ywm2FauiEaKwlA2krcG9EbuCnkuqAFWAKkAV6N0KUFjRu/e3V62uLVjx0F83I61hExa+lQkgHNMXTIXmP5uQsCoDeDEdH3VDBdi0rKg++RkulZJFKhAzaSqi7HlFWYMV5gqU//IdbjTIEHPL/QgLbBKUNcuKmmzkHj0Ive9EDLo1CX78pjFYsayoO4//rfsUB2qlSL3/BdyXJG0cgB1YUYf63J/R5HUTBcWokXAsw1PLill/+xILR5INrUP2v+dg+TcvYM3uNMSQV86sx5xXdzSug1pWeOdGFwoEMJq4tZLxzkq8M4pIJITBYPTOYF04Cgmq2TL7R8vpcAkrSFYQkh3EVSGpSV2lJ+XKsoLMJVBVb/3jovQlF6PO6kdN9d1TkLoYMdeLni3mWtGanitAYYXn2tGWXlagFazo9xwy/poEsaAO+x5fgi+GPIb3Xk5C9ofvIOh3bwCLnsU/+iUhdVgQxHU3sP/YVSvQSJqYgCAoceFgNriPJNBaJPZgRSlydp5D7Mw70PT4bRuPLVihOroJNcMeQ395AQqyjIi5OQ4ORxx2YEUBrn5/DZFpk+FXvh/XTRMxMErYKBobsOLap0tw4Ob38OSwavxv2X8Qt3IphtlHYAdWNO2xufQ7VGhvQ3isnRoRdxmP3EAImJiA6n/PQdk9uzGhej0+x1wsDD6EaRcSsDu1GuvnLIcDV1BY4Z0PI5lUCo1GA4t3huvxo/QFU30mLiBkI7mEFaT/9jKD5EWHuDxLXMIKocmE6BIlJ+eYmuozl9Xf3w/aBi1MZppikolq9GwxUclWh7iB6HV6CvGZS0ZreqAAhRUeiEabdI0CLWFF+ItrsML3I2QG/QHjTj2CJZUvYM3jCbjx9UfQpD0HLNqH8M1pwKmL0McnIfjYIzg0ZD0mqC6iLDwJcRUfY+Fb+72+GNZghf4Efl5/GPyQemhld2NC2ij42n/OZwdWKFH401ESKQ1VhUGImnQPQpqewdmJWaE6iAvnAZn6Eqpk45EwbjjEbFtWOHbYdB7rXjmKae8uQBQXsMKSj8pDZQiYOA4ip1PlGaxwdDALK75ciODD03AhwQYtnC0qHLUorPD6bUwHpApYFWDiAuINWOHKFaQ9FxDrvDh0AyH9U1cQeqNQBagCVAGqQGcUoLCiM+rRtl5VoDmsSMIf/v1HDMo7jqu+w3BzwAk8/3wZXlg7FicWLUfM2jVWy4pDMxZiQnwEwoePRfCZ+7HDfz2eGlSD86eysX/7Juwv9uoSrIOxBytKUVEbgNBQX+jPfIyjosdxW4LtMZk1WLHjS+CuRYj2y0Xu3grE3T2x8UGcFcsK1UFkHQCGT5sIcdHXOFczGYmJTQE12bCssApSdx5b3lwP6e/ew33Ej4IDWGHK+xpK6f0IafEjZmdgxQtrdyMtKNtqRRFDrqPtEy/MxLRF/2hcB4UV3rmPaVR993QWCYUwGHu3G0h76Uqd1eLassJVVpD2XEC8ASu4ygrSV1yM3Lvj2q5NTfXdU5G6GDHXiwS9t1iorSFzxWhNTxSgsMIT1WibLlGgGay463VsnlOHj7cet7p2pC1Ig/K93Qh61glWfHEDI+cBmVv34OLo5/CcaSH+fnU6EvKr4T9pLh5IuIo5v2164PPWoliDFWVHkKMZjhGD5EDuRvzQMAt3jpKzCCs0KN39PwjvmYMQfgUKfspF5BSWYUXDCWQf8UXSlOFAzX5cKEhCwkiWYUXdMaz70zEkvpGOFJs8HMCKOqiO/AThLTPg1yJhjaewwhlUEHcPEsNiLj7HnFdjsGZ3Ai5MexaO00thhXfuXpmMuIHU0S9nDOXuC+bUKxcPZaQG17CCBNgk1hUtS2WQFBp/H5dz5NqyQlqnRYhSw0gjdyr1hbPljh7t1ZX6k2wgOphovB1GkgYFBkBZw10mG0aT6CGVSKYZnV4Ho5HGcuohW9Yjp0lhRY/ctr45aWdYkfbGekwvWY70NbaoE0kvr8cf/E/jQsytiLu6HWf63w6suYCEJQkoPVeNiGGDIbr6L3xhehRPxZbhirY/wksdgTm9qydrsMJciJwvdkAfFYPqIiGSHpiBULFtLexYVgDm0r04e9IIeUABVIFzkDS8CSSwYlkBI1THN+G6KQZ+ZTfgf/sC9HMCCmxYVpxZPR8blaMRF0CUuQn3p9/LgRvINVT8UonAW5u7gJARPYIVv1mBL59OgsPrxhZQk0AKW4BNUMsK7960dDSqQBsKMI1XQZpyDSvIGG3FrWgvXoV1Xhy7gZAxYgsr6fmhClAFqAJUAaqARwpQWOGRbLRRVyhAU5cyV50tWNHeiOzAivbXxAasaG8EtgNstjWWR7CC+VZba1LLCjcF87C6QMCHyUSD1DGVTygUwtiL3UCYxqvoKljRUbwKb8EKLuJW9PazxfQeY1KPz+fBbKam+ky0InX6gvsaUy06qkfdQDpSiL7PhgIUVrChIu2DKuCGAsaAAZj+0BP48+NpbrRyr2qtSo0LRdyaMWqrbmDyxBT3JuZm7TmvbQJP5OtmK+bV9TWlEAdGMG/gQc3iHz6C2aDzoCVt0t0UkMukUFM3EMbb0ttN9ZnGq/AWrCDpS0kaU0fRSkQoDbWalLVZwtRqhGjVEFo8M+EWmk1Qiv2h8fGBTiiEXihoc5z4kjLItFrG54ZU9DMbILa4jnfSXlwB8lheKZLBwBOgTiCBntf2vNyaUA+uLPX3R4NWS91AGO4hdQNhKBQAmxuIvldDaeZq0JpcKUBhBVfK0n6pAi4UoLCC+dGgsIK5VrQmVYAq4D0F3HEB8RasIKCCAAtHcRVcM7kwD5H1NqhhAh9hBrVHwjXwRagX2H0PAeSGRaBU1iIwEICh5aWIUKvcGsMCHkIMnsW6qBL6ozHHNgClwA8VYnmfhxZubQCtTBWgClAFuokCFFZ0k42g03Bfgci7XsLrv52MSIEEqD2MT159A9sL3e/H2y16FKxQZ2HPxv/hmn8y7p57Lwb6NanFqmVF3ma8c2IKXn6wX7PtYANW6PK+g6rG0W0gZDelwMcR24MVy4o61Of+jLoGxxhRUIwaCUcG1s5YViz77BBm4FtMeHgl8FAG9qQnQ0qGybe/5u3D28fHo1H13TsAQoEAxl4a1M8dFxBvwYqWQTZbBtcUG41ILC1sBBVswwrSX16wAvlBimYHhYAKAizcKWzCCjKugSfEdZ+QPgksqKm+OycPoC5GzPWiZ4u5VrSm5wpQWOG5drRllyrwONbuTMP1t+dj5SEgZfkWvBqZiZnPf4L4CWmIlelQlXMAWUhGSpga+sBYSGvO4sDJEsRPSAGqgNhYIO/7I7hE1jEsBWmxMqjzMnHkItqsEzlmEhLDYOu3E1Ck58AKPc59ug6GBxZjVM02vPfjSCx5tCnyPVuwournd/Cnj48Dd/4DHz3GPqxoPKbqX1GSF4XIxKjGl9h2AzGXfocK7W0Ij3WExgQ8gxXzkLHnCSjIOcU+K6yY9+EePIGNmHowBXvSFdg3YT5Wduk92PcGp24g7u15YGAAanppVP3uCCuUKoM1yKajEBcQ4griKP2VVRhZ0fwfLzYtKxzjtAQWgQ0NSCpunamkvdPENqzoy8BCKvVHQwN1A2H66RUUFAilsvEXDqbN+mQ9f38/6HTUDaRPbr4XF01hhRfFpkOxqMDDGdg5OQczn1nXrNPkP2/Ba7H5yCpWIDm+Cqt3SLF4gQJ5v+ZDljQEJf+aDdVj+5CqyUJW/QCkyg5g6hoptvw5ESXH86G4eQhK1s6Gan6LOgfjsW2iBjnFkUhOKMHqB5cj08Pl9BxYYV9g9TWcyNyGa0MXY87opodwtmCFuqoKkvrv8Jd9U/BXzmBFHWqP/gTR2BnwEzZtHKuwwpKPykNlCJjYPCOIZ7DCNkcCKBYrbLACIABjMZKlGmRlTEX6Fx4ewF7TbCwW/d/d8KtQIUByA5tWncboF+djkMAIUe0BfPDxEdT3mrXShXQnBdx1ASFz90Y2EDKOc0YQ50wgMm0DJhVY0XyzwgWsIAMcGxAHrbDpw3bS1dZjextWkPHq+BKrhQUtVAGqAFWAKtAzFKCwomfsE51lSwWeWoudSfsx8/mtzd8ZNgmPT5+M2MhYpA5RY+MWYNYdOZj9zDrM+3ALUg7OR/F92yD/YDaWH1+GLZ8B83MSsU2wFLPfLAHSN2Bn3C4cDpvbvM4WObb9bgiqL2Qh6/tPsG5vicd70uNghbYOVde+wZe/DsMzTyTDEaqMLVhhFfLGZvyJS1hRtRclqlREDmyCLWRYNmGFKe9rKKX3I6TF92C2YAVxCbm9ajW1rHDcef1ScNeA69h7pBZzl78Aw9elGDQlF+/887Tt/1esxHaP79K2G1I3EPcEFQgEvTKon7tWFV0BK1pmApl8PRdSQ+sgl1zBChK7gsSwcJTx+dfhYzQwPkBcWFY4Bi8SB0EpdPJpZDyrnlmRmuq7t2+92X3NPSVobapA91CAworusQ90Fu4qEL0MW/4Vgq0zl2IXaTvtXeycX4mTDakYkPMJNh6Q4oFXknFkBzB94hHMf36rE6zYAjxMTOjtsCI7Eduk72P2n7MQuXwL1gZ8gsMxjzev85fLeCAhD5XSu/DEvETk3uu5CX7PgRV1uJSZBUXabVCgEHv+thdjXn0Sofa96kmwQnvmc2gHzUVgc1bBIqyog+rITxDeMgN+vOaHmcIKd29u9+rHTV+Cx/odxjvZo/D7Mcfx1kcnMPn5dCg+zGgFK4gvcoBchqpqJYRCAQLk8tbXAgECAuyvO12TB+/wsBCUlJaDQAuS6YL0Q15nch0UIEelvT6JNl9ZVW1t23TNR1BgoP11p2s+H8QsmdQn4wazdK0ICkSFvU9FcCAqKm39K4KDUFFZBZLuUBEcbLvm8aBQ2K7Jg08Iw2uStrSmVuWyfqgiGOX2PptdhwSjvMI2VmizawXKKyqtByQsNIT16/DQEJTZ+292HRaCsnLbuOQMPHG3HMS6QiIWWyPhk9LRdWctK37J1oDPsz3s+0jE0Ops47a8/vR/BdaMINJ+4cjh27J8yIVC3HY+yz5PCXR6W3YiiViCer2h0wE2fcQSaO19+kgk0Ops/Z8YOBh1fFv0nnGVZfCttQX1dK7j6loi8YFUU+Xeh4G9dp00uHEObfVPrCt0A4ejuKTM2qJfZHi713FRfhgcG4YAHy3uGhcCE4TQ2/UXS8SN1xKJ2GoSb9W2jeu8kgbwhT5QazQgLjvk86dWpYJSbYRAJMXlvHKQuCNRkREoKrHF+IjqF4Gi4s5dy6T+1s+0wiLbjyxR/SJRVNz6OrpfJArtr3N+HRXZOJ/obnY9cEAMrufb3JZYm5s3tXUxlqt978wZ6x8ThZKSMhiMxuZn1fkMu7iOjAhHSantHqSFKtCeAhRW0PPRYxUgcSpenyhGZZUeMgVw+K35yJ+9DbMkl5EvHoLESA2+/USNlI5gxcv5yFg1D7KKKigGiK394HctgIbdsqLkqgaxYSVY99ByGyTxoPQcWAE0nFqHfx/zx0BzLgpH/A7P3RbeuOKeAytqUfPLYYhvvQctf0tjz7LiGip+qUTgrc1dQIhYbMEK5wCbmpOrMbWlVZEHZ7FnN/HF6Pkv4D7fw3j/45+hGvMU/jj+tBVWPPDKMuBt9i0rerZedPZsKOCJVQUZt7OwIvNYJfx9O07B6UhfqvGXoDJIZl1yW7EqHFpwZVlB+neOXeFuRhAuLSvI3C75RjAKttlyvxVyEYbFWsMcu132HK2E1K/9PSQQQ6k2IOuiqlkaWrcHow2oAlQBqkAvUYDCil6ykXQZPUeBngQrrKqa9DBADFGL71iswgoX28dGNpD2TgZ7sML1KJ2BFT3nVHfBTG9Lx/v3R6CqlKRELMWht48j7k8z4JdvQIgiB++s2sN6zApqTu3ePgsEfJhMZvcadePansSqcCzHW7DCkb7UkbaUZABJu3bOpapcwgoy6IFB8dax3c0IwjWsIOlMiyRB7Z62Z+6PAbGqcC5cwwrnsQi4IJYW14obrJYY5JoW7hXore5r3CtHR6AKcKMAhRXc6Ep7pQq4VKDHwQoXK6Gwgtkhp7CCmU49oRZxIVGpNbBYLD1hul0+R+LiouxF2UDaenh1JTKBBsS8v7JBDDNPhEqDH/jyMJd7IuDzYDZb4Opk8eurERMiwOAIPoKlPIT422tazOCRP5jBM9seaNd9fQOOtKXtWVWQyXANKxyBNrsbrCBrb8+6wtVeexNWtHVYCLRwFGKB4Sij4uXtnC0BzGaLs2QsAAAgAElEQVQzXJ2u4+drcaNMaz07pE/nMbr8Q6QLJkBc7appNhBGykv9/aHT6axuILRQBbhSgMIKrpSl/bKugFzu+h9j1gfjsEOdXyT4cbdC4dsiuAGLY4pEQtw5Oo7FHlt3FeLHQ/+opgBqXAz2/YmrMBptftdcFL7ZgPCQ9n9d6+y43/znfei13P4iZjAY0NDQ0Nmp0vZUAapAGwqQX9dn3xFhjVPRXiEPez/8WtX4C3ht0AgYRAG2JjxA6xvpsb5+dQVW6EFKfLgF00ZaMKTJK88+hAk1KgNWbrqGqgBY05Z2NaxwuIK4m76Ua8sKIpgrWNGeq09XwwpXByglMcjqauRJ+fF4FXwkttgi5AwTV6K+Diw80ZG2oQpQBbhRgMIKbnSlvXKgQEBAgDXgWk8vWv8omPslIywkmLOlCGDErNuSOOufdGxRFSNl/DhOx9iy51dI/DzzD2YysfrqIsTHJzCp6nGdTe//ESaDLegaV4X8skFhBVfqNvVL3UDc07inZ09JTghAXD9fkP92VAik+OFXWxBOs0ACtXxIE6ggL7IIKxxzIcCC/LUsv93MR61fOSzQY+bFLJvlhaXtTBxcW1bU+Pohu180fIxGjM+/1pGMje97A1aUi+QoF9niejiXlYuHupxnb4cVjoUT65y+6nbS29zXGN90tCJVoJsqQGFFN90YOq3WCrSEFeGTnsPLCyYgXCAGVMfx+V//DjyVgbGn0vH6t91XQdZgRe0ZVFwvalyoMPI2BIXb0l2wCysMuPr1R6idlI4xTnyFLVihPLwG63bmAwPuxPxn7kC0U2wMVmCFuRC53/8MJRFGnoTRE4dDYleNXVjRtk6ewopZf/sSC0eS/axD9r/nYPk3L2DN7jTEkLkXZmLaon807n1vghXTX9+CtIpM4PbpiNTnY8fDS9EiQXGX3dzEDYRE8ifm+rR0rEBXmVOvWTYCQoFnYDv7sgp+PoIOrSicV+8MKsjrzSwqHBU5gBWk67/eb0ZwiyxHf/6Gj8u8cohMwNQrZxqnSlxFHKXCNxwqcaD1fxsknoNzoa4GfLMNxvrpquGvs2Xw8DfpILaYILIY4XAFcSd9qTdgBckKct2nea7pjgKo9hVYQfbw7U3X+qSFBcmIRDI90dKxAlKp3Q3EQN1AOlaL1vBUAQorPFWOtvO6As1hxUN4b/PtKPjwWfzjGDD2xTV4MXwfduB2jD3xEXYp/VF38TCyiwEMGYvJMVLoKy/g8BmSJikcSRMTEAQlLhzMhvWVkalICAGUjjYcro41WOGYo6UKNcfOwGf87fCxfz9nE1Zoz23Ft5kVGPBoOsY5fa9jBVY0/IK331Vj8Z/vhX92Bt68Nht/vr/JVJoVWFG1BwevjsXEcYpWu8omrHClk2ewgoCJCaj+9xyU3bMbE6rX43PMxcLgQ5j2XTi+fDoYh6Y9Cweu6E2wYtmHGcjPlmD6kO3Y5TcdA55Px0oO70fade9TgMCK4XGeWWTtPlSBQJmQsSiOGBGOBjqfMKtVRavCEaxQSIHf39UcWLz/owW/aqqgqNMjpfBis6noBL64EngTau3BJfkWA+r9+zNer3NFkUENgUHTrK3ArIVIrwJxW+GbdAgy1qMgMhh6oQDdDVaQibd0BXnlsbh2QVVfghUtz7ZHh4Q2ogpQBagCnVSAwopOCkibe0+BZrDigRXYnHoRjyzZ1GwCs/62GXODC5CdJ0XCkDJ8/KEec5fE4MapMgSPjEP1JwtxYcp6TBNfw0V9HG6WHsbzxwZhxfg6XCwLRxJps+At7OdwWWzDCtP1r1Dp+xuERzR9wWYNVjRk46dMYKj8MIoSn2MfVjjprPz+VWzwfwMv3SpufJUNWGE69zG+PSNEgFYFaeoTuHloU+wT1mBFOzp5BiscEszCii8XIvjwNDy7yv7ai2uwO7Ua6+csxw77S70JVhDLimfG6HH481wk3heCXQ91H8sKDj8WemXXXeUG4i1YQfz6ya/PzqUybELbe8kRrCCDtXQH+eSoBd+VVSG6tg6jSq82zkclCUKOIrnZ/NiGFY7OCbSQNJTDr84W7NPoy8fYonwENjCL3+MNy4qWsIJJtpe+BCuIPo5UuL3yA8rForrqc6svaUzXShVwRwEKK9xRi9btUgWawYpH3sPm4YfwyKuOxzXb1Gb9bT0mnFuIJZtnYcXasTixaD1K56VhQr9wxIwdDM0XO4BpY3HiafKgNxmvfzIXys03MHJBHGounUH2T59j0wFia8FdYRdWFKHyaBmCbhkD58yi7MCKeuR+/V8I750HxeGPcIlDWKHc/xbePHMn3kwfD2eLZlZgRdV1aPwHIsCnAVe2b4HsvqcQbuc67MCK9nXqDKx4Ye1upAVlN4GJ36zAl08noXqvE7wArNG4e03MiuhkTBqhsLvqqJH3/RFc4u52dKvnALnc7gbSe9JxuiWAm5W70g3EG5YVLd0/XFpVEN04hBUtrSs2HDNjT2k1xhSXoJ+6wrprxKIiJ2SM9b/OhStYQcYgwEKqugKdSIvKIBkGV5RjUE2F1TWko+ItWFEkDoJSaEtP2pELCKnT12BFX7SuoG4gHd2dTe/b3ED0IEG+aaEKcKUAhRVcKUv7ZV2BZrCi3wtY804QdjzyOjLJSHe9js0PKnGwOgH9jz2L5d/YYcUxKWaNvIDPvzoM/2npSDr2NTDtdlx8egk2YRZWbJ6Mq29komzIDVRLJ2Pu/Qm4Oq/JvJ71RQBgFVZU7UVx9Tj0G9I8ABw7sCIf2V/+AOJJoy06j5q4x/DwfUmN8R5YcQMh4Re+XoJ1pnT86cEBaLKpsCnPBqyoPr0HDUOmIsofKPhvBvhp6Yi2f19nB1a01unR+5LgsHPxFFYwBRXWB5FeBCsWr9uG5LIc5Fnd4EuQ9eY67OLiRqR99loFvGFZ0ZZVhTIkGSa+T9u6cggryICPpVpwS5wtlsov+Xr887QK03Ob4lXckMWB/LUsXMIKB7CQ1F1EucIXgap6RCmViNbXdAgsvAUrlAI/FNldYpikpu1rsILsYV+NXdFrPyDpwqgCPUwBCit62Ib15em2DLBJ4lS8PF6EaqUB0iDg+KpnceM3azDWGVZ8B0ybKcG1GyLExUeg7qc52OS/Bi8m1KEMMQiv+BxLDiRgxYI4lOXVoX9IGTY9/ZYNgHBU2IQVhqubUSN9BKEtUtixAyuaBKjZx5FlReU3eGXpL4gZY4tTEZ66ALPHNgV7YwNWoGQPfthfj5DQG6gUzsCUyQNhS9IGsAMr2tfJI1hht6BwWJnUnVmPQ8ELkRbtGOsGMntpzIrFH2YAb6djdSFHNyDt1msKdFX2FG/AipbZEkgGkGrFWNfacgwrUgZZ8GhKE6xYl6VqDK5JrCmywtt2T+EaVhBBfLTlqJQrIa3TIkRpi3FBAnD6m/WNgTjJa84WF96CFY4gm0xcQMgc+yKsaGlB5LUPkC4aiLqBdJHwdFiqgAsFKKygR6PHKEBTlzLfKrZhRVsjs2VZ0d6qWIEV7QzANqxoayiPYAXzrbbW7FWWFR/twQNxgFqnA5CHzJnpWO2mHlxVDwyQQ6Um2UCoGwgTjXurG0hbaR3r/WPaD1TJMawg++HIDHKuSo8PfqzB5Lwc6za5sqog73kDVhB3ELWkEGK9FhEVtS6PjhSx8LfYojhLLUEQ8wa7rNveA6UeFdBbymC2lEBkroHEeK5dSw4SZDM6WgZiWdFR6Yuwoq+5goQoglFZVd3RUaDvA5BJ/aGlbiD0LHCsAIUVHAtMu2dPAaGQeYR29kZlvyeTXygS73kCw4NM7Hdu71EikSDQT+Rm/+6lYyyuF6HoRr6bY7hX/bZRg2E02tLicVHiBvRHcTFxdHGnuKfTlk8+RkFenjsDeFTXaOzYD9yjjr3YaHzKYCj5cYiVOQbtXjErvCgFHaoTCnBlWUEe2sivzOS/LUub6UqdK3kBVjhcQUq1erz7ZYk1uGZ7VhVket6AFWScenER+KZaRJe0Tgnpg1CEWMZBCFvsCFIsMCMAQz06BSpcbtZOiwrwTcchM1xrE1oQWHHb+HDc2UbGqJYT6IuwgmhAXUE8Ooq0EVWAKsCCAhRWsCAi7YIq4I4CxoABuH3mw1j8wG3uNHOrbkNDPXx9m774udWYYeWMTd8gv6F5sDaGTRlX+9dzd0ChaHILYdyQYcVz585h+PDhDGt7Vu3uu++GWq32rHEfa7Vg4T0oF41Dcqhj4TRmRU8+Ar3BDSTrQi2uFTdYAQWJU+GquMwC4mjgBVjhcAUxCvV458ty9L9yqV2rCjI1r8EKSTXMlgpEl1ZDaGyyTCLWFCGWm1vJyiascHSusRyGQneyFbAgQTZnzx6KuKiO/83sq7CiL2UF6arPrZ78WU/nThXgUgEKK7hUl/bNqQKRd72E1387GZECCVB7GJ+8+gbw/AakHH8SS7/idOhOdc4erNAgd/cafLmvCv63zMGiB0c3ZtJgDVZU/oINH32DQsEATHo0Hbc5WcmyAiu016C8mItGm4DAMQiNbQrAwR6sUOPQyk8hXvZbOH8t7u6wYtlnhzAD32LCwyv/f5jTZdhyaAZiyenLd7zWqaPY7Rp/uG0zgksLkPXrt9j1affJAuIQirqBuHdkuIqqL4S/9Vd4H4RZ/yu02KK7kNdJiZCFQkT+XfCg6H3Po6hEAC2vAhrkwYi6DntpL15FiFQARVAAIqNjoIhNcNkXn8eDxWKBK7ut0txTEIlF0NepoK1TQ1leiurCyzDzbes0iAMQ2z8A6WkiGIQ6bNh4DX7FJd0GVpCMIDpBEfoXlzfCCleggqyHC1hB+tUav0SIobk1HQmy+fySW1zuTellJczlavhWqjBAZEKQu0aL9p7PmiUwabmxgBvl59pSk8cDLO0YBOb6+KNWa4EkXIrgQcEQ+EvQEssRaEeARV8o1A2E+S7LpFKrG6qeZgNhLhqt6bYCFFa4LRlt0D0UeBxrd6bh+tvzsfIQkLJ8C16NzMRWpCHlyPvYXi2FJucAspCMlDAAYWJUfX8EmJCGWJnDtDweKRNk0EsUUOjykFmlQFosmlIl2lMo6vMyceQie6tmDVZc+w/+b98t+MvCm6DcvQRbwt/DYnt8N3ZghR5HVryFuhfewJ0+p7Du9cuY++YcyO1SsAIrGmXVof50JoxDZ0DuZKzBCqyoz8Xm11bhv1cUePHrv8I5zFz3hRXzkLHnCSiqgFjss8KKeR/uwWLFPkz4bz/sSVdg34T5IAijt5XIMZOQNmkqkkcMQWxwPrbfvxSf9LZF0vV4pACBEYG4CVKLFdm5LGIEWEGGJ0XJy4bA0vQLew3vfIfQoq14FVKxBWPHJEIeGGSdBo/HR8TQMZ5Mydqm4PTPEPk0/+Vfp6lFbWkBrhze3djvH56Mh2+IH3ZsL4T+0g0c7ndnu2N6y7LCIDBA41OByPJiSOt0VrAUbbnX5dy4ghVG1MNo3NUMWAgC5Zj3TOvgqFUlddAczUe4rsntJ4hvQbzYM+DwY70EUj438W7G+RhIdlyPyoF6MXz4TTQjJrU/1CEBMPk1QYu+FrfCIyFpI6oAVYATBSis4ERW2innCjycgZ2TczDzmXXNhpr34U48ochD1lUZRiSUYPU2KRYviETVtRxcyotHyogSZOUpkJxQgnUPqjBvXzKqDl6GLCkF/arP4rA6EqnCXZj6n0hsWJ6IqpP5UCQNQO4HNijCRmENVjhNJvejxTgxdTXm2zPTsQMrnAao/B/eXC/D8lduhcD+MquwonIvipWtU7CyAyvUqIIMF1f+CfhLT4EVNpEbAYXVssJelm/BoUlVWD01HVvZOJDdqI/xD6dj9q23YkAEoCnMwZEDmdj/VfezsOhGkvWZqbT3K3xLEdiEFaTvjoBFS1hBrClSJ6Y2mxYXsMIxAIEWBFgQcPHUA/0RNTAAOdtPIztXg9MhY2GyW5kQC5CWqVW9BSvMfBNq/KsQVlmFwNpqBGI4Ai03uTy/XMEKMqAGOVBo9ze6g0TFBOCOuWNgJiYI9nL+Yg3iTl9pNb++ACvIoiOSIiBLjESpUdBoZdFX4lZQN5A+888KXWgPUYDCih6yUXSaLRR4ai12Ju3HzOebP67N+3AbJmfPxqKP5yHjsxQc+S8w644czH5mHZZ9tg2Sl2fjjUJg8cadiN91GIq5crz/4HLEf7gNKUdmI/2zZdjyGTA/JxF7EvJx+JIOiElGsnI1Zr7CTkJTdmGFBrkbX8OWgHT85f4BjSKxCisqf8T7fzmFSX9bimRHLk0A7MGKOqiOHYZo3F3wbfHTECuwwq7Kof/rBbDioQzsSU9G5e4JmL+i930qrNmxDZKCLBz5aS++3ZmFkm62ROoG4t6GsOUGEoKbO7SmcJ4Z27DCASxqcK5NAZyDaxKLiilTWscj4hJWkEkRYJGT+RnunSDFqBFBqDp+FZ//WI5yUWO0WgTyzQgUWBArMln/hAIxAnkGxEvcCxrsEKHY4otzDba2Jw1SXOMHoUYYCIMooE2dCKzw1eowoKS8XasK0phLWNHSuuLm1BgMnzAIRp4tqbUrUEHe6yuwoi1g0VYWHPc+EXpG7VBFMCpoNhBGmyWTSaHTUjcQRmLRSh4rQGGFx9LRhl2qQPQybPlXCLbOXIpdZCLT3sXO+ZXYV5WIgQfnI/2LJlgxfeIRzH9+K5Z9ug3yjNlYfjwSyz5bi5BNhxH5GDDfamK/BSnWdnZYkZ2InWG7sHovscOPR/yl7Vj9EzuPTuzBCg2yVi9D1piVeCZV2mw7WIMVN77E/60BnnltDqLFzXecNVihPYOSc1JEJtvNQpyGobDC7vpBLCt6OahwbHvkmOmYMS0NyQmRiBRcxvaHllM3kC79sO26wYmrQIRlcrMsEUxmwwWsIOMW8v7XZgwL5+CaM+++tc0pcg0rHMBCe30b5kyJgD63CKv+W4o6u1XFZD89JvuRdMDNS4OZB/KeJ6XIIEChyfaAT0qNiY/99WKcNEqhlg9pBS0IrBCaLEgslkNhaN+Vh0tYQeZKgm1GaH+1zpvAipGpA6HjC61BVHN3nMcon7aDqQbxzYgXe5bJq6e4gTifhYRZN0Ht64NKE98as4LErqCFKkAVoAp4UwEKK7ypNh2LVQVInIrXJ4pRWaWHTAEcfms+8uc6oENrWBH5cAYyZstQXa1ArPgwXn8UWEysKNqCFS/nI2PVPMhK8iCOVuDsu93QDSQ7A4vWVSFxqO2Xs2HTl+JOVt1AqvG/pc/jaNRohBHfj5BbseDh8Y3J5ViDFWXfoUiTiqhBrX+No7CiCVZYg202Gs/k4dteGLPinoVLcOuoERgSKYW+ugSXTmZi65pduMTqJwftrDsq4Bw0k8yvPReBjubPFawgKTBLefubDe8cXDMmxBejx7aOfUAaeANWkHFKruzEU+MsqL9Sird2Ka3WFL+R6RArajvOApuwwiHM/noJftLJoPUJQ71//0a9VL41IJlKUotSIG1oaHcbuYYVZC8DtF9YXUHumzMC4TGBqBeIceR4BUZfdZ2Su6/BCmmEFIPSBuOaXoijfSjIZkefMfR9qgBVwHsKUFjhPa3pSFQBqwLsWVa4FpQ1y4p29ow1WNHOGGzCiraG6b4BNvvmzbLgpQUo3/8ddp1kx4qJbRUDAwOgUqlhNnMTJI/t+XLdX6RlChRwHTSyPd/vOhTCAs9+oe5oXVzBCjJuS+sKnU+Y1YqAFFdWFd6EFacKTuG1pDxI9Tr8eUsR7uOpXIIKMi8uYAXpd2OtH/IMAjjH86jzUZFcqUgpTgXPYoHIoAIsbd9LXMMKMkdHZpDfLrHFFyms4+P8jgsurSpInb7kBuK4zxzWFb8WaEFcQXp7CQ1RoKKyqrcvk5X1Wd1ASDYQveu0zqwMRDvp0wpQWNGnt79nLZ588e0NxSSLxqT75uPJuz2PDN+RDgKBACYTNw8CjrF37juBi+WtzYo7mps777+3KA1c7ntBYQlCw0LdmZLbdZ95+ilUV1a43c7dBiTtIS1UAW8qQGBFKFynfGxvLmpc65GwQsPLQyWONy7N8TDeVlBN5/V7y7Li18LTeDm+ABG8BuzZcQ03mzTtHgmuYAVxCdlY64tqni9ITA8S2JOkLw02BGJgbRz4Fj54FjMEpgbwTa3/HfEGrKg178UwyRU8+nSyVaNffq3A0PyydvXqi7CCpDONmdDfal2xZHWuNz9i6FhUAaoAVQAUVtBD0GMUCAgI4PTB1VtCaP2jMGX6bPzxsbs4G7Kurg7+/k7RMDkY6dSpUxg9ejQHPTd1qVQqERRkS/3HRfkm8xfkaURcdN3Y548bV8Js4vZXB/LLRkMHZtWcLpJ23icV6Iuwgmy0s3WFRj7E6u4wNCYYQ4cPd3kOvAUrvru0H8v712JoqB44UYDqq9VdAivIoMQdhMSwcFifkPSlAxqiEaQNgsAsbJwXgRZ8swF8sx48i8lqbeENWEHA00DRXjz5VJJ1Lrs3nkSSjxBiQVMcjpbi9UVYQTQg1hXVPr5YvvG6Na4HLVQBqgBVwFsKUFjhLaXpOJ1WgMIK5hJSWMFMKwormOlEa9kUCLK7gZioG4hVj66CFQZ+PSp8iq1zqPapRb1Ya72uF9kCRRqEIujETQ/D7pxfRY0GfuZgCEwWRDUMhtwQBIGxuatCJe84NMizdkusBngSGe5Om9TuMN6EFW9EVSExVgzz5WLcOFzQ7ry4sqxwDLqq2h81Zr5Vp3ofP4ysvQk8Cx9CU3NIXCesQ7W4Bga+Hnq+AUa+Dg2+/UhaEIAYVTobjvHsL7U0JrPX89GWwsdogsTIg7+2HoEGBXzNwa10IHErkgb/jPvSYqCq1eHAxuOID/JFkK/EpWZ9FVbEpPaHcGAI3viqCNeK6t25pXpcXeoGwnzL5DIptNQNhLlgtKZHClBY4ZFstFFXKNASVoRPWogXHrkd/X3FQN157PvP61h/rPXMwu9diKna9aiemIGxp9Lx+rddMfumMallBXP9e4xlhfocTv+SDesjU7/bcMuo6MZFsmdZ8QLW7E5DDOm5Lhvr5yzHDvso1LKC+ZmiNdlTwNuwgkCKU2GnGqGEq5XoRQJoJZ5ZTAXV1sEkIBGFbUVuCMYg1XD46SUQGW2udc6uICQTiKt0pc7z8wasaDBosf/6Ubxovoo7piXAkpuLq5lX2t1wrmHFN2ofnNaJrNYVOulwDKqLBXgWiIwkvRTPCiYK/QqhEdY1mycPZjT4RXl0WH3qW8e8CVGrEF3fv1VmmdFj9+OucX44eeQGlCfyIBLwERcsc2ld0VdhhcMVZNX35ThwXu3RvtBGVAGqAFXAEwUorPBENdqmSxRoDisewnubb0fpv1/D3w+UIfze1/HeQ8CmV79GdUgpTpwpQ/jIsYioVCJpyXIknclA9rDnMOzYs1j+TTiSJiYgSKzBjZ9OAONTIb1xGNlIQmqMBoePXcWg8WOBYzcgJfWgxIWD2Wjfk5W5JBRWMNeqx8CK3I04KnwCtwxqvTbWYMWLa7A7tboZpHCMRmEF8zNFa7KngDdhRbHfFVxSMAvuxyascKg1qvo2+OvEVmDhyAriyATSXhYQR3seT4CIwSM9Fv/G2cMQ+vi2275IVYrLZZfweO0FzHgiBYIGFa5u+BF6jevUpFzDijyD0Bq7gmgl8r/XGrOCwAqBSQQjz4SL8rZjILANK4hwfnUFGFI/CiKzT6OOM39zGsP66bFn2zkIS20uM2FSH4RL29a6u8KKMX6eB/09XCeED6/99o6sIAfOqbFqTzmjc8zjN0E/Rg1aVLKYuY275cmcaBuqAFXA+wpQWOF9zemIHirQDFY88h42j87GI0s2Nfb2wtovEV5wBcHSE3j21R2Y9bc1GHtsB8rueQwJeTtwVp6GqGPPInv8ZqSZsnHRNAhJAcfxcXUqZpUsxFv+a/CfsaX4+yNnkLZ2LIzV4QhUXURZeBLiKj7Gwreap6zzcBmgsIK5cj0FVlTvX4njVSFAPdB/ynwkRDV90WULVsz625dYONIeh6QwE9MW/aNRSAormJ+pztS0uoGo1TCZPH8w6Mz43a2tt2BFTnAWKv1VjJfPBawggzsDCxK3Qi8woloxFskJ/RE1oDGvsO2Bt0EOfrESsgYxDA0a+PH8cVOw50GVfy7eBT9JADRGFaqhhJKvhk7hg7DBiY26XK7KQ1F1AWYWXsXsZ1PgK9IjO7Mcvqf3udSOa1hBBna4gvj43oEASyzMfBMMPCMKfIug57cNUriAFWQuAZpyDKyLb7SwWPz8FfiYlNi26iBCBE33tStg4e3UpSRQKbFMIYVkV6kx8RA8aCT4oQMQEGFLCyuRBiBiaLLHMb1unDkEX7EEIh7gy7fAj1i+WP+aH5uJAy+jRi/G9uv2HOkd3JGGhjr0H92+e5SrLuprKlFbmgedptb6R0r51bOoLSto/H/GHwhuVgwLVaC8gmYDYSIbdQNhohKt01kFKKzorIK0vdcUaAYrns7A5rj9eORVhyE8YIUVhVcQ7OcMK57FifEEWjT9d3nJdCwcl4CIfsMwNvgM7v8qCOvvvoYDGItUXzEufF2KhLsuYEdtGp4aVIPzp7Kxf/sm7Le5SHe6UFjBXMKeAisaSq4D4QPhi+s4+UUORsybAWLkTApbsKJJNeIOMgHV/56D5d/YXu2zsMI3HnN/Px8hP76G1ccG4oEX52OQwAhR7QF88PERwo5o4VABrmEFsaYolJd16PbRcolcwYqo+sGIqYuDWG9CteUYqnzqrWlLHSlLJSYRhtSGQdYgQl11GQy6hsap8cDvFKzIqvgZPgK/Zks9VXEQ5xrOImxQImKSJuJs6UWIakuRWnIN9y9KtcKKc6VRKCu1IOTk1/CptMXZcC7egBUOV5Aw/lTwxNFWWHE58DL0ZhP45rZ/fecKVpC196vMQz9TKuRyE554vAj1yhs4tOEY/PjNg2AQYEHiVzgH3PQGrNhVO7IAACAASURBVHAAitNaoTXeBykESAxJnQa5HVC03MfOwgqhuHmcDj8eoBCYm2kyPKIIEbIa/OscMwshNmBFWx9f5VfO4saZg5xDCw4/OmnXVAGqgBsKUFjhhli0atcq0AxWjP4D1r8chN1LlmMHgQj9HsN774zF+a80SB1/AgutlhXrMfbYwhaw4nPUTXsU2Psp9ly8Gc/9To+Fi25gxdo0BOtLkVkcgWlDgJqfnsW/aqcjIb8a/pPm4oGEq5jz26ZfsjujBIUVzNXrGbBChaKD5+A7MQXBKEXOpz9jyKNz4PjqxxaseGHtbkyoXo85x8biy6eDcWjas3CcyL4KK+5a8BzighQQHfwrVquewMtTcvHOP09j7vIXYFixEtuZHzVa0wMFIjAFIRbPrAU0vEIYeE2+73p+gzWGokqstAbNdMeSwluwgoxDrCt8jT5o0GejRKqGQRplDa4ZoPfDiOp+MOoaoK4ohsUeEZIHnvW6s7DiZMUvkAhsFluOPsm1xqDC7rwtMEgA3agxiNWqMMZsRuq9Cegnr0F1vT+yCmOt7QT1SiuwIH/CeiWE9bUwNmgwxsPEUUojDyVaYhnhHAGz9fVprQi760IQZb4HOokUGokWWWEn4K+Vw8foA0fWZZKdvPG6EzErfOtLGuNxNuvT3r/IUIvBSj9EyqKx4LFS/HI0Gzh2weUdQKCFVCyyxrOQ88wYKPEsTfRxrRgyAaA02UwWHHOzBiA1862vE+uJApMQZrNtDD6fB1lYDIanPdxs353PALkOHzqmU5YVBFa07JOc2wiBGQEC21ziFBUYpCjHltxhUBrE7c6HtO0srFCV5re6jxznX6upQU7mZzDUq2G2Bzzm8/mMriV2kxGm9Vv236AzwdO2tj1lNk9318V+fV6zc+h8Jlm55vFgpinXPfiXt+81obCi7+15j11xywCbY5/NwMuT/FGtNEAaJELZ3o+w5PskZLx3O8RKHaQhEhR89ggyh6/Hbwddw4WyGIiOfYSytD8goeICqkMTMNjnCv614HUE/+1LzMXnmLN3JDb/VobMB5eg9I/r8VRsGa5o+yO8dBMWvpXJinYUVjCXsWfACqDh3EYcuqpACK5DFTsft41UNC6SLVgBNAXYrDuzHnOcrIr6KqwgIo97bhnGnVyJ1XgOfxxzHG99dAKTn0+H4sOMVrCCfEkkZqs1tSrrF0Z3ryPCQ1FWXgmLxcKgLQ9ymcw2Fo8Hudx2zePxECCXo6a2tvV1gBw1NfbXna4DA+RQ2l9n5fr/m+YHBgZY+ySFuLd0dO0fHIgio94auJLv54N6k82fXCVt8v9nfmcDMo0WYpEQBoPR2kzE4nUdLJ0OsCkSiWAw2FI0ikUi6O3XkcYB6F8zDCZDCSpCK+EXHIZbRqdgXNVAGA161JTkQSwSQ2+wuTc4rjsLK3Jqj4JnsmU4adl/dX0Fvrj8ESqGROMuvwAMkYVg6PihuCm80Fr/UN5Q1OuFMFiAOp4IaoPZes0TiVGvUVmtMjwp6spiaCqLITXWQ6fXI7roFOLU+RCUXm42TxK3Yg8SIakZDZNAhHMRN1DqWwqhUYwQUyj0ervOYlHjtY9YiBphqCfTgtxY2WafYqf+E/TVuHNIHFLG1eNEzlXU/XjQOha5P8n97biuMQL1Fh6MQjHq9QaIzUbITDqP5lUmlkPi4wOtVgcNXwxeaCQKVbZMNqEhwaiotMXMcM5G0a9/LGInz7XpKRZDr7efqxbXwQMTOw0rXPUfKwEkFhOCfOswNiYfP+QPxEW1tN35kHl2FlY0VBe7XC/pn7iHlJz4DsUFNoshZ90c10FyEW6/OQohchOCZCJEhPhDpdZiys1N/0a7s5nfH6nAWxuutjmWqzn05tej+kWiorLKuk9t6d/6bDedc0VwEKqqle7IT+v2UQUorOijG98Tl01TlzLfNZq6lJlWNHUpM526c61GWGF4Cn8cf9oKKx54ZRnwNrWsYGPfjEI+KoNkLh/+OwMrWrjEszFdax9cuYE4JkisK4RGE676X0VEZAQejbsPAXpfNKiqrX9tlc7CirbcQJzHOVN7CkdFv+IOTS1Ch92KmNHDMTbG9hCXVRKNE1XBsCGB5sWo03YaVjj3SNwHBhRlIfLSTxDW1zS+9e+q8RCZh8OIevwcewFGoc39w1fnD199a9MOLt1AyLg+2nIsHDoAE8aZ8P3uC5BfPwGDUywaAnNKjQLUtzCi6CysEFqaB42s40tw3SfE5dkfkfawS9cP50Zsu4E4900iZsSITNYYFnfFn0N2SRSOVinaPE/O7ToLK0jMio7KjeyDIH8tC4EUd96sQHJCQKv3dDpzp2FFR/Oi71MFqALsKUBhBXta0p44VoDCCuYCU1jBTCsKK5jp1J1rNcKKY8Ox4E8z4JdvQIgiB++s2kNjVnRy44gVRWlo6y/7zt12R1hhEPFhENqsENwtgep66Dto64hdcUlWggdvuhlJPvEwm4xWqwpXhWtYcd5yDicNJ3Dv5SwETp4HDBkHEhBRKDQgv06K7/MGtjk1tmGFY5DBhir0P/SfRmCxtXo6dKYw1PDO40JYCTTSIFh4tngMgXWKVrEruIYVZNxP5ughskjxxceXkWA+AWWDzWqh3szDDaNtbi0L27CC9G/gCa3AQs9rHr+DWLwwtXrhElaQOSoEFmsAUnKmlA1++LEwBrXm9nGjN2AFmVvWjo+axa+Ii/LDM/dbk3y3WSiscPdTkdanCnStAhRWdK3+dPQ+qIAxoD8GjJ+O8Qm2SN5cFJLyq7Npwzqal0VTiegBzKKCd9SXq/ePnrsGntARqtLTXly3U4h0mDR+FPsdO/X4l6XPob5Ow+kYtHPvKBAUFAiVimQD6f0p9ZiACqJ6V8AKockEaZ0OPjoDfI0GhGrV8Dfp4G+2medLTEZI7dfunoxScQBEFiM0Ih+oRRJU+Mug9PWD2iltqNwQjGG143BVWoy/jHnYOkR7VhXkfS5hRQDfgu9xClX6Ikw8/x2GjBiNsokLkBSVDz/fOuv8vro8FBpD689SrmAFGdMZWHxd9aT14baUtx+l8jooA6QwimRWYEGsKyRGn2bAgmtYoZACf59WD31tMH78vBojRXtRWFtvdY+5ZnCdclNsNkFmsrluuFuIG0hLywpHHwRY5PqGN+syedZz1sCaTArXsILMIU5kwi12a51fCga6BDqNa2IhGwiTtatKC6zxK0ghFhWvPNb+9xIKK5ioyqwOcW8kbk0O9yRmrWgtqoB7ClBY4Z5etHa3UeAlbPhhBmxhw/RQl5xF5pqlWH3I9QQfeHsDUo4/iaVfsbCIpRuwAU/iyXfd78sYMACx4+5Bysgh7jdu0aL65Ge4VEpeVCBm0lRE2a1pDTotRBLPfMmbDaE+h9O/ZMP61azfbbhlVHTj29qqGxg8dHin12DtQJeNzM8rMO7xOxHo1OMvpy5C6ONh9LemmaImawfySwH56FkY2K9JlwCLCmmTUjq/BnUW9mz8H675J+PuufdioFPQ/j+lL0BDve2BwZ0y78M9WDxGSkLoIStjKtK/WIYth2xnXnNyNaY+v9Wd7mhdqoBbChCLCgIsOirehBUEToQo1RAabSkmwwxqhBlapzRlA1a0XPeVgDBcU4Q2Wl0kKSdBF6TH8zfd16FVBemLC1hBzPJJxgYCK17T/4z+FglGnN2MxIgg3Bg1C4qx4RgcaPMJL61v27qCS1hBXEIG115B0M/bsK/2QRQatSjk7baeK3K+CKgw88UwCX2t8SukOlkjsOAaVsSHW7DkDi3OHAqG8owWqbLvcLGiFgU6QNWOxQBXsILskVLghyJJkHW/3LGqIPW9AStIsM3UqEJr4NaD1+NxvUHSrnWFtywryPod1hXEooJYVrRXKKzo6FOdvk8V6F4KUFjRvfaDzoaxAsuw5TNg/sMrrS3i/7wN7yo+x8wXtyNyzCQkhumR9/0RXCJvDktBWiwQOW0xknPex/YcNQ4cuoT4CZMgyz+ALCQjJawYR8r7YdIIBVB+FgdOltj6nZCGWJm6qa/oZEwaIYXm5mfwkmn+/2vvTMCjqu6//519zySZ7CEkIewkggbQALIpIFVsXUAhtUVQ0RawVlsR+6/aWsS+alukIiiKtaCCorLUglZACcgS1rAkbNnIRvbMvr7PuXcmM5PMTGYmdwKRc54nDxPm3LN8z5mbOZ/7W5C/LBm5k3OgQQNOflsI9qrAhTtYUYOiLaeQcfdtIEdaz8IZrChehx+Ec3FLVuc5cQcr9Ljw5Sp81zgU9zw8nXNYYS7ZiAviuzEkw4qaA0WIvfmW9rSi3MAKM059uAaW+xZiRPMmvP6/G/D0Q4PaBQsPVhAwMQkNK6ah6qcFmNSwEuswFws1uzC2KAcFExqwctpiUFzR1aeNvh+OAlqFhIlTEUzpKVhBIAWxpnCVTGN9uyVFx3FGAlaQPoi1xb60LAZYZGpHIF6aiF/eMKlLqwpyLZ/HRx8Fi9fDKZdbT4IvUIDgI5JiU8ZztKeVbHYY8TfLQYzjpaHPpa1Il9fj39ZkZE25A/flutOn7q3qg/PN7GHYVSIJK0gf5Gk8/6vvcKmuD85Yy1GPQ0zXlckxsApYCwYCLRw8IXgQQ2IRQ2wVwCZUwSryRNfBqyYykywzDr9pUUlLd97gwIwcMwoL+NAfTcVNqs2o0jagsDlw8MxIuIG4ZubpDhKKVYXDCETFpwcvUIeaV8qOgydmXToCWXIQ+HSzpgEkhenhigzU6RWosAj8xq7oSVhB0pmqm/Zi5m1JXergsDowNIv91hRqMooTxa3449rzXfYRagUhFAzQ7E6xwJ1dqTvt0GupAteaAhRWXGsrQscTpAJLsP6TKHzw/m4AKmTPfAx5FUux3LAQL2Q3oLBUg+yMYryxAlj47CCUHW/DgMmDUP32VqhmZuCj+wtx146FUG0fi6XK9XgN36HhptshOVME08AxUBXMxUrZa3ghu5ppK3dINdbcfxJTP70XOH4OqlETIP5hLHYmb8LE5iJUp+RiQO1KzFzadcYQzmCF+TC+W7sP/Dg9jKo7MHbqCMicf+u4ghWNu5fjUEMciPN/38n5GJLKps4jhStYYTz1EfZhFJTHz2HgHO5hRePuDdCmyNB03oL4kXcjJSEClhVEkMaLOLxzEy4OWohZN7qtQcKDFS6VZ2PFjoXQ7BmL/GUAHliBHYs12DU2Hyymo6UnFYiNiUbLdeAG4nmQ7ErfSMMK4vIR16hlXD5cJRCoIHUiBStI2y5gkcQfgWRzGiblDEZ0sxUWkxsK6LXHILFcgsZ6ESoHG3CTHAVHS32FuOxKYfb9b/USKPh28ITREEgywRdnQKi4kXlvl60Mu21lDKy4SWdGbdMnWNciYw6eL/92HNTOB83EDYTErvB0B4k0rCAHXN6uNvCrq1BkLcZlx2lmzPUxSmgV/q3/eA4HWlTuvzfBqcTWitKybhoEggiIlQRPBpFNBYFD0Q4w3vo5a52z5dMmaKqHYJhiJ3bpGqBvbWHcgPyVSMIK0iexrrAMHY/+Y+/sNAQCJRqPVsDUqIWl1QiROaq9ThT6O3dZKEqxdc/wVsICbwslF7SQKtWQKNSISuyLhP45GKluZVxBTtWkoqo1mnGb8QcsehJWkHlMFH2BKJl3RNSmVgsKz7bi4mU980PK7L5KPJwRHIztqObXtQb8v2J34NjQ1QakiIcUCZA6yL/ujDcCyKCA23o1lLaJxVIjjodyCSd1iRuIyWhisgHRQhWIlAIUVkRKWdpuhBVYgvVbMlFyqA0Zo3KhPPIiFr+4B7/csAM5pftQYgBSRuWiraIN6TXPYOafqzH7zfXI2/sMSqe/hrhNZUjOT4e4YRv2y++C5mwDsvvux0xiWn/Ha9iSX499glxIfj8TL1UCC9dtwcCqUiSrnHWWrsd65OMj5SYsGtiIk4cKsXP9GuxkM8UFLNzBihpcaVEjPl4G84l38YPolxg/hDXb5gpWGKovAYmZkOESjnxShEGzZ8B1DOcEVhgOY+dOESb/NAVHNhyOEKz4M65kPYdBqW2o/Go3ou68B66veNxYVjiX26hDw8UvsPHgYCyYm9v+jKQ7sGLJhgLM0BR6W1FQYNHVR4y+3w0FQrGqIN1ECla44lJEt7IHDFchsSkyTfUBZxhJWEE6rojrB33SRKReyYRjcBNu17HBK42tezDA6BtYcwUrPCdOwIVQfiNelrIWCg9iGNLtDnxxaQ2Omdi/BdPHp+GOcX0gkUeB7wwc+t+yfqjRsXfySMMKcsAW7AekjRU4bPgQzXaWqHcVE4ULWNFxk1iFJDZGDHI0Uvz2NtaSYM27xbjJNBIifi0+Mxz361rkaiuSbiCkD5tIjpj5r3ba37W7S2Ar8x9Lg2tY4esDRgDG+PQU5N+bgnpHIgMsXKXGymcCk3riuJ6EFcTdaUxCKdquXIbNZgGBFJv+V9MOKDznc7VghRIZiHOM8nvv6o2woht/auilVIGgFaCwImipaMVrSwEPN5A+j2H12ilo+NNMtD6+BXHbVmJnC5AxcCCK4/KwkPcGZv5fIWa/uQl5e2filaz1eC3bDPMP+2G+ZQpicQ7LNyuxZGoRZj62hnl6vWV6CfYJJiBqxUwsPZSMJRtWI+5MKdLT2DrJxO3ENhMvldyHnIv1UE6ZiznZxZj2UNfPuzmDFbX7UaQdhuysKKB4Hb4x3IvbR7DHcG5gRSsu7z0F2bg8xKIGRR9+h/SHZsH1PIITWHF5D74qICaVOtScv4L0e57BZI9UY1zErGjdtxrNQxegbzRQ/+1GiCfP4hhW6FCysxCaqeOhQSV2vPI1xj73cLtrTriwoiOoIL8Td5Bpe/OodcW1dTP6UY0m2FgVBCZECYE6sSSs+SebjNDZSMQhXnsMCpf1BPnX05LCs4NBhtqAT75J3UjDitwBj+O/0TyIq+JRm1KOCZYEZLV8gySbf/PwSMAKMtcWvhCrorMRI0rFfPuNEAoEWH3pU1TryhnZPDMjCAQiCCUy5qdGJ0dVixi1ljioU8OLn2Sz81BXdgFihcpn8E4GhlzigXcJUDvqUVf/VjtEIe8FsuCJBKxgYIBAikdHx2NiXwkatTx8sakMN+iyUWsz4ID1e0azQHss0rBCFZ8K/sSfw6Fhn7CbGlpRv7sSPG3gz1lPwAoyngyRDa8+nAGRWoHCfXboeFGwyqOZH1LqrHy0yWJgdvAgMOkhGzQ6rPsDj89Hw4UTTDvBBBkdl1LJxGchgW5PnanEms8r/PZ7NWBFHLEedQR2A6OwIqytQi+6DhSgsOI6WOQf5xS9Y1YkL34f68aWYsWXGsydqUJ1pRgZ0SfxynNlmP332VBdqYayXzKq37sbiwvItTk4OScf2pcLMKFiMWb+nxhLPnwOOdpqID0ZDf9egFfwHFbMVKGxUYMM8T68+NAeTHDWMacOhPiHSaxlRVY1ig0ZSK5ag5lLt3UpN2ewwl6Jok82w5yahsbLQgy/bwbincHeuYEVgOHUOhRc0CAOl9CakY/xN2ja58cJrGhv7QoORsiyAq2HcWrvRchjrWi252L4mEHtVg9cWVYYjq7BOwcUyLQXozL713hivDuqe1iwgrGeyG0HHkxATQZSsP9HA2x2+TGLSIXrwQ2ktE9cJ+0ImBhm1mOY3YDRMCBawJrQd+cAftgogmdOlWYbn3nqXmoRtP90HEiMVY9UMxswMlCJJKwgoCJG2R+lAhMKa8y4oqlEuuk4ZuuZCEl+S3e0Io263EA6drBNFosTIgXSBX3xgHASDHwxDjWdxndV29urEj/+XA8I7NmGwWjH7aPd9/WutPV8v6LWiPJa1v3FBUL0DjlssiRozSJUNytwalssiD1An75tcJx4DV9o3a4fzVFykB9fJVKwIk4hwF/vTgYPInx1XIDaE824tU2MI/qBKHF8BSt0EDtsIK5GvtxBIukGQkCFSCJjQIUt7z5Glsufne4SVJB6PQUrSF8rZ8QidUAMKgrK0XiBdXPyVbR2Pm6TB44B4u9aAj0uWd2WJJdEcTgj1KBVkwlhQjoDMDwhxtyhJ5mmSCDZd768jLoLJ73SmXr209OwIhrDEO0Y2uVHqzfCCrUzGwh1A+lyeWmFbihAYUU3xKOXUgXCUYAzWBGgc65gRaD5cQsrfPfEhWVFoDlwBSuYPmxmWCCGqIOlbliwIpyNRa+hCnRTAV+HxzxTKxY4Gny23J0DeEdY0bEDAi9I3AWX2wB5v6tYFa42IgErUmJHol/yVMjEMSR0Ixx8Ib5qa0IF/xxswmPI19ch3er/YNYdrci8fMEKYlXxT2UyM+0RWgNuVT6AZmkKtJYWfHJuVbukJJ3jYz9LY9I6dixcwQrPdgm4INYWEkcs2prFKLkUgyu8OESd+wD/Ol/rNQR/1hWRghXPTtZgcIIYdr4Ir3/jgKxOjHtaT+Gblulo5p1GM061jy/V1ASl3ewFLSJhWUFcdIheBFSQ4pBFwXbbw+jK9cNTyJ6EFfNGyDFjcjIazzeiYh9rweOrcAkrPNv/ok2KSzFZiO+Xw8TRIBYVxLKCFJeLE0lnWnFiL1pqOo+vJ2EFiUmR5JgY1J25N8KKoCZGK1EFuqkAhRXdFJBeThUIVQEKK4JXrFfBCj/TorAi+PWmNX0rkJkSXqBBV2uXqtzBHwNp3PHguMBQizyed8wIz+u7cwDvClaQfgiwILEXdutZk7Fs/eUutwjJqJAijgNf0HXaVV+NNTpskAqVUIlYl7oYVRZilFkMpHAVB08AHl+Ao5Y2nGk8hSb1CUTbrcjXX4Ha7js4Y3e0Iv36ghXr5fEoE7KWCnmXSyEVZKNPxs+Z3/9TtqHdFYT8fvvoOJ8WFJGAFaQ/AcSQC5PBF7LroFcocGl/I1bu/MZLdquQz6QxdWUGcb0ZCVgxLlOG+Tez7gpX9A48tcOEm8zRuKPtIPY33QUh5Kjk/YexrvAsqQIrhDYrRHYLoq0GCGzhBUptk8eA77BDAjYIpMslR+CMJeLZp37Inajfy8bV8FcsfPdnU+5wx4/o8kPSocJ54UY4rMEHjRyeJsXz9/eBiOfAmc2nYdb6Dq4YKVhBhr9bL8ExoxCqnPF46v54KEVmJtMNyXjjWQi0IKWlthyttezrn6XIMV7UOeVxMLqV8FT4exGTLz6oEme6BRK7f8slm8f9VcqLB98e3n1Ln1CKmrYCv9YkQQ2WVqIKXKMKUFhxjS4MHVZnBWSy7n1hv1Y0NStSsei3v0O0oyViQ7KBh637zkSsfdJwSp80WLT+TUC56LykqgUWc3hmpMH0P+bGoRjo8p0J5oIw6nz84XuovhxE5NUw2va8xGAI7kDazW6u68uvlhvImBti8OpCdzrcUBahpFyH+S+zJtKBSsfAml2BCtJWdw7gwcAK0gcBFsR1oMVg6uQCQsBEk1AOHV8MncDt0//k8GVIVw3saso+3z9Q+y2UTlBBQkEKHDYIHHbGNcBV7DwR+AI+TjbtwRl9NK7E/sC8FQhYdEcr0nZHWOFy/yDvSa1WDC4uRpM0FeOHLWHGcvTKXhy5stdrjr6ARSRgBQEVEgfrTiQQiSCQiCCOJVE17fjTGztR2uLpAATGFaSjOwjXsIJYUxCrClfZe8mAd4450NemQHZzJeqbs5iYAsS6wqCsREJWDtSJfRGV1NdLQ6kyBjF9fOTyDmK3lR/dA5HMGaJa3wpeQyX4lWeYfzuW2tYxMFmIaO5SJWdjojRKW1Cv8D5shxvolrQ35EI1RBbvNelqOn+fl4H0aAFqj9eg5rjvw3skYQUZHwEWbenx+MU9QyGLisWn5wb5jZ3iOR+bxYw+OWO6mqLP92vPHYc9SFhlq+bB0uFrGE8KCJIBfrQDfO8swhDLlNCkDw5rXMSKRChmwaVJy363JFYlVy6e9GldElYnPi6ibiBcKUnbCaQAhRV0f/QaBdRqNXi8wE8aesNkjIpUPP3rR/GTCf6jQnd3HvVNLXhlI/sFOmKlrRpp/cL7wxrsmAqOFYMv9u3THGwbgeoNjnHg0Vl3cNGU3zYWL3gYJhObSi9SxWQygcKKSKl79duNNKwgT7crk9wHo0CuH55qdOcAHiysIP0RYLGjRg+Bzf0El6R4vCzp8G3fOTiuYIXnXAm4ENltEDuscPBFaDacQlPNRpzHPJQmfgergIWFBFjkWHS41eR9mOyOVqRdT1jhsqggaSNb7Xwo6ptww5VK1ImiMDj9QQyIzunkCuKaC4ldcfsoTbtLCNewQgQVRA7vtJDCaCEkKjFkfAeqSsvx38NslgZXKkkyNpIdpD5W2W5hwSWs+Fm2Cj/NJtF+3GXtgWYUVtphE8iQ2mSHpKENaeLpUMQmQjZeAHKo9FU4gxWejetbIdj/GXgGds+YDEq0acdAz2ctigikKNH4DxhJ6vQ0rCBxUGbeoAxoXRFpWEHmbbvzBihUYlxo1eAUxgd1s+4JWEGy4Jj2ub+v8qMB0VCH331FBs4VrOgoAoEX5/dtjyi0CEp4WokqEKYCFFaEKRy9rOcV8IQVU59/G9OqH8fT7wHDn34bL2acweOL/oHalCex4g/AW7/6B856DDHxJ/MxzbgW//o2uHHf9ccVGHl0MV7cGlz9UGr1Klhhv4K6779ChUGFtFvuQQJrQcsWjmCF4dxWHD/XxjQZlzsH/d2xKcEFrDCVfoXWdgvXaKiG5kHqDETKGayo/x7vr/oClYJ0THhoMcanuWUKF1bc+8pGzL+BPIXT4fg7s7D0iyfx9vapIE1XfH0nHv+7uw8KK0L5BPa+upGGFZ4ZQIhp9zuG0qBE6s4BPBRYQQZzpLoJFy1sQJjL4hjGosJfiQSscPUlBA8OUwMqWj6ESFuPWstPcTr5Ekxi77geBFr0tZkQa2YBi9phQ6KQDUwaTjlhEqFSIkWZQIJmvpBJE2lwsIehu0qOM/9eksSBJ03AAwOeYH7v6Ari6pfErhg9wYQbHgAAIABJREFUOIH5tV+SBqNyhOEMCQIBD4dOmhGt4kMAKTSqzmvigA1mYSPUyemQ8xywmQ2orq1i+iPpJRlo4XRTqtdZYRKLYBPw4YiWQcdj05yGWgwGG9KVPAxMkCBOKcDARG/yUK+z4Xdb65AmtKFBGA2rToSbExKQoLsV5JApzCRPv30fLCMCK8gECbA4/jVsNXVoaxoPB48HLV+CotjCTlYUvvToaVhBoNcvb09EktAOh86ECzvPd3IHiTSsyJraH/wEFSqsAiZNKYbMCSpzSE/ACvMRHuzO7x1kPwkzWdefQCVSsIL0SYAFCTpacdzb2qqrMdH3qQLXggIUVlwLq0DHEJQCXpYVP38da4cVYP5zBXjyrWUYJdVh17zFWPvoCqxN3oz57zZhzOAYiHUV2H0A+MXrSzH8xAr89YPjwA1jMCTOjIpvD+MCsjDyZiUsIgVwcR+OK0ZiYhqQOOURDD/wOJYeHM60g/oz2HeCDQyWdfNEpKECFYgBDhzGhQHkGiW0Fbtx+FzXU+lNsKL1h3+hefAv0DeqHOWFVqSN6seYfjOFI1hRvmUDBHfPgS+PWy5gRfuKtB1EdWkqknPcPXEDK8zYv+wv0D35Em6XHsWaF8/hF3+eBdfX4/BgBQETY9H4zizUTt+OsY1r8TEexIP4GLMOjMTGOcDHs5Zis3NyFFZ0/bnjosaPzQ2EWFTUx6iYp9quEqxVBanfU7CiyWBCZYsexJLgBE+NUqE64HJGElY0WJtxpmE7+vHqIWksR5slD+XxCpRFlzFjarXz2kGCxQkTXIPtzoEyulUPO7/z4V1lNGBCOZuJpEjO3tt+kj4HyYq+XtYVQiigRAakjniQoH+uYocZJFtBOMWERpjgDWmiolh3grRUC/qkWjBwSD0saENUfCoUUhmTiamu7jIspsBuazabA+Nv9HaDCHaM+040OaNCuK8g2tn5PNj4fHx+WocvitowUGxFFU+NFqESM26YDFWzst1s3x+wiBisIFmeTl+C/YABxKqElENxx1Gj9B8zxlOP7uytcNxASN/P/qIfUtVCBlg0nqju5A4SSVhBQIUyibWWqbAIsPhN9jOQPXVOJ9edjvsmkrCCwC7LaTeoIC4foiFdgwoyxkjCCtJ+JCwsqBtIsHclWq87ClBY0R316LU9qoC3G8iTePsdJVY9WoP5q5NwuLEfhp+aj4Jhb2PkgV3A/VOBo2dhHjgcsQf+hQs3/wJDSjdjp3Yi7h3SiOMVsRicdgGrfgU88vkomM+dx4UzTRhyaxYqTmnRb1x/1H7wMXD3nZCcOwtTv1FQHlyEtdKXsDirAme1aRg1DCj40wUM+VUMLpwFBt+sxL5Zi7G2C1V6D6xoQuW3PwBxTWiojEHqhOmIc7rbMlPkBFZU4tjaT9AaDRj4I3DT9NsQ7/EQjDtYoUPLD99CNHIG5B4PEbmBFR4LXv8f/HmtCs8/e2t7etTwYIWrzXuxbON8xO67E2eGsNBi1nNpeHv7EJy583H8w1mNwooevRX1eGeRsKzwlzZynfFS0PPrKVhR2aJDk8EMhViIWLWaCbpJgut5ZgrxHHQkYIXBWAax4Qi2CqKRnSBFbMsF8Iv3Qc8bjDbhMHzV9wIabIEtAbpzoPQHKyZeKobSYgSJ31EsY83SboofhxvjxzGvv6/8Bq0tSi9A4akV17DCs20r9NCpdyJ3sBrTb+2DmIRUSHkOaC1WNFazcMdf4RpWuPoh1hwvfVIBo1qGBCUflcIY6ERqDE7oh9y0gYzpPjlwkuLLdD8SsIL0d3n3MfBrVRA67JDZzbgiK8aR+DqY+cFZvXRnb4ULK1wpcQnqjBPYYalrQ93+snYLi0jAiqThSYjJioVY6TSPBHDybAv++J/69q1E4o2Qn47xRlwVIgEryBqSGBVWj9sn2T/im4IDFWRskYYVpA8CLAo3uzMFBX2zpxWpAldRAQorrqL4tOvQFPCGFcPx/Or5qPneglH9tuLxizOwdthpVMQOxcUFT+P0jPkYOzAJicNGIvbEPdiZSCDG46idvhFDyg/hghFIunE42t47hKSfK7Fq3l9w/DdvY63gBcx/vRb3vvI2RuobkSg/jPnPbQYmv4h/39+EQ4IbIH5pPv5f1US8+O8H0fT7Q8h6fRLEpWdwfN/HWLX1QpeT6lWwYvNGYMoC9JEXo/jrK+h3xzi0P4PlBFa0orECiE2LAi5/jm8ujMLt493RvDmDFQ1fo7p1DJIzPWkLwCmsqP8f3vjTUUx45RnkenTTHVjx5OrtmBpzHGtnLUXaagoruvxw/Ugr5I6Mx7wpSV6zC/4rMPDIG2dBrChIxgViReFpSeHZ6AiLDr+x1XWpIokhwXy5jk+DQhZeTBkthKjVGaA2sEF6NSb/wXrPXmmBxWZHv1gVAyxchYyj1CJgfkhxwYuHhiyFme8dN6HLSTkrtGhPo9XugMPaxPyPxHIJGutFqByNOCDsh4PCfhifnQYNdGjathomXioq8TOck+zAqSQ2g4i/0p0DpS9Y0bepgYlVQQqJV1EnYuesFKkZVxCDESitsaHRVAuj1bclQ6RgBQEVNbzd7Zk1EpM0eP7X4xEnMcHo4KGtpRGGVv9rHilYsebzCsb1ZKLcDCTF4nPNUDTrzZCIBMjLyEGKOAnEhN8FLIiedoUJvCgbLKIWqGP6gScKL3aWobkOJnMbLM0GwCKEoaUBvEYpeBbvDBA8XMbhlONMilytR+BYz30ltNlAstKQIrDzoZN1gBoh3CCS6x2QmElMGCP4tuADWhNXEAIsPAtx9Wmr1cFe1wabyYoUS3jxmgR2O4p0fMRHiSBRiqHg25E43LsvV78kI8lfy0Wd4KVEqYZUqUZUYl9IFOxrUqS8BEhl/jN0BPoMW/UGaLVV4Jn4gNmZp1wrBto6ZPGQ2OEY5gYoHds0egTpNNpZVzFhbAIkEj/BUrq4gTl0WogNJsYNhvwEKnXnTzIxLGihCvQWBSis6C0rRceJjgE2J/5xBR5KE6N2++NY+sV8rHhnDMS6fXh8SxLWzgZ2frQDZ298Ak/Y5rthxdR/I2bnu9jdCvTNysL57Ur84gXg8QX/ABa9jbXKVZj/ynHc+8pajNTWIjH2LOY//S/gZ8vw79su4JBgDJTvzMdfjpIn3lNR+5uPcWEEUCPoi7vumQrx5z/H0i7iXPQeWKFFzfb/QDh9FuL4V1D+bTGSJ3MMK3SnUHROjewRfYCGHdhROBDTpma273auYIXxxMcwZj2IaG9WwR2sqNiIP74NPPbCLPRxP/Bh5hEurPAEFcTdg4lhEVuAO79KpG4gV+l+GBsTg5bWVthsoUXO7+5wySG3tA+bXSHUIjFZIAki0j+JVfGaqdJn6s1jRlE7FPC0Zsi54yEMHP/TUIfE1K8tOQq73a0jeeInJk/da8shKzuGlKaLGCG1wOUCQiAFgRXBlASBHZmi8NZop04CtcB3bIkPJGNhF0owecpEqM/uQuO+LTirc8AgzAdsh3Fco0N5jP9DEJewwtP9g2hSIkuC2Xl4Jb9PSZ4LU1syI5fVbvULLCIBKwioqOcdhBFXvJYr+5ZxeHJGHMRCC0wOMLDCH7CIBKxwgQoyqEWpImin/waflp9DUXUZ7HYHopUSjEgeAse5MsiqM2FpMcJu9U5TStxp5EgJZht2qtPEOwmBI/BhtEFSidPxZyF3HmBJkE2eHVAYSI4vEmRcDYuo82HUKCcH+fAgilxXATvPDTsEdhZaiMwtkBrrAgIM4gpCYqD4Klq9DdNuCe++VdtoxvlK7xSyBITI+Q5E8R1MYE9SGs83omJfOZMZxJXiuKvFScAYJDkmdlXN5/ttuAQHfKcndl1A9n8lzw0DSKalrkAxudYm4EEnc2c1CmWAfaqbENvi1ssFLEhGm45WJly6gzBuICYTTCbf6WtDmQOtSxXwpwCFFXRv9BoFOmUD+dkybPy5BNvufxr/QiKeXP0ebiiZh/nfPoi3nx6CmlONSBrcH6ILb+FD20P4VdZF7NiuwJi7laitEqOv+gz+TtxAVjthRcq9WPbyvVDW10KRkYjaDX9H7dTfYIi2FkhLROOnT+MfeBLL7kmExSBBYpwWu3/NWlagtByKNCX2/X4x1rKxw/yW3gMrAHvN1zh5xIoodTlao2dh+DCP6PscWVaUblmHyuhM4HItku54BP09uuAGVrSg+ft9EN86HR2fAXNjWdGI/zyzCD+k3ogE8qAl7lY8NudmuJhFWLCC7O1Hh8PFVnQnXO4fbIBN9ndXxAqAuoH0mttYWAPtCVhxm74JD/HbI9Ey4yy1CPFFm8SvuwWXsKKjMOQLde3+behfdRQamx591HLEBPlFPhKw4owgBd+IhjIuIP1uGo3Eve/hh4tlqG9uAU84CeCp4LBsgVYkxem4FNSpOoMVrmCFp0UF0c3TBcSl41DJTMSJ+rfLSoCFztqKlg4WLFzDCi2vFPU45HOfkwPUzDnzkK7UQqZsRYJcC7vVCl1TbacYFlzCCmJJ8c3BBsaigowhs3828kaOYWKgkKCtW059hzajHhJYYG6phdRkAbFk6WMaAakjAUKPvxxCKCEHC4FCLYFghYWvR3H0mfZgmgRWKCwmKHVG6Hh9oVd4p1Dt2DeXsMKzbQIuJIY6EKDhq/RLleOxezwiSntU4hpWePav5jugNBhx4fNTzH8TK6t1LTK/9yrPayMFKwikIPu/GacYSzatXNopJW+gPcMlrOjYD9n3JJ6HC2JQd5BQP720/tVUgMKKq6k+7TskBa6F1KV3Pb0MWSeW4h+n5mPFS1nY+ehSbAtpFkBvghUBp8YJrAgsHjewwn8f3MCKwHMIC1aEuKcorAhRsF5WPdKwItFiwqs2b8r6RZuUiQ0RqEQSVpB+yRdq/pY3INc1YFJqYNNmr8MIx5YVrTwZiFUFKVPzsqEQ8VC/ZSW+0EqRaaxnAldCOAkOy3rAwWY2ItCiRh6FRjkbBNAgEob91JRcH6PVI17bhiR9KxOjwrN4uoCQ/yfjSeKNQYoivdPyEWjh4JlgsGlhdrRBIVbCoA+8zv73AB81tkLmbWJFQX6s8H4a3vHayT95EOkpaai38WHiW6AUW6AUmREnaIChrQlSGwvMYqJliJMH75Lg2Y/eJsGJ4gZUtUjQrHeg1qBi3AAS+ucw1TQCBxNjgYyhwcZDbUsrvjn9PaxWLUQWdv1IIdCClCRdMqQ2CZRWDcS8RIjsTvP/gJ+Ozm+2CerBt5thEhhgErBr2Cht8ZntQ24xYUzFBdgE0TiUPKnLniIFK1wdE2ihbiryaWVx++g43D66s0VRJGEFGdf2raXIbW1EtNMSKph7FrkuWjQealtg+ONPcKPAAJu9CVYeG/iU/G7h6dEgvsz+HsDNztUmceFpf211W3E5VCSgbAj+Ox6DHGqOhbTJv9sJqSqWqdB3xK1QxrGwrab4KGpKjnS5t5TCwO5tgRpoNjfgiqG6yz5oBapAIAUorKD7o9cooFB0sOG/GiMfOBX5t2ZCKbTiSuFn2HzY+0lkMEMyyxMx9WezMS03K5jqYdUxWmzYtKcorGuDvchkNkEqCc9kMdg+GrUm8MP84x1MH1lJ0Rg92PdToWCuD6bO6pVvoK2RzSQTqWK1WhnrCloiq4AmNgbNLT8uN5BBJh2ec3jHqQjWpDrSsIJf8gP4JQdQZwGMRi1+pjS2H0wCrTTXlhWbxbm4zI9pt6qoOrEXOw7uZ4agsJmQaaoHT5QP2IvhsB32OzSNJfBBPtCcakVREKKza4svq4oMx0x2bKIoaKQJEAkBlQKQSxyQdfBCMNuM7cE4Q/301Oor8eqR34R0GWNd8cBjzDUki4O3k4W7KbvNhtRhN4fUtqty9Vn/a0CwTD8xq2OxM+YASed4tFqHZoUBAmsjeA7/KWYtQj4MrtzXIY4upkXPpGXtqhBI0reuEf2sesY9o0LVj/kJVCINK0jfBFjE1LNwqmPxBSwiBStIkFSSqpRYyoyQWJj4IwRYBGtdUadRgaRrDqeodKb2bC3BXE/AhFLH/m0m6+oCYL6ufWzYHzA4ZkQwzXaqc/TKXogFXce74AtFUMYkQCiRMW0EcsVydTIgOgdifnjf9V4pXERhRVgrSi/yVIDCCrofqAI9rIBVnY64G27H4ExfyTq5GYzDakbfZHd6Om5a9W5l2zd7cK6lQ4AGjjv605w8KFThU/2uhnPq1Cm08iPXPun/8Md/hdUcXpCxrsZP378+FIiEZUWCw4J7jI3Icz4hdClJvvD/vSk4MBxJWMFrqIRg/2fsF+rh03Di0C7I9E0YIbUiQ2RDhsi/3zhXsIIACuL6QSwrSBk1OgdWVRy+/2wVY/XhKqmmJsTybgb4g7ysKzruzkjAisviGDQJ3Q5uxBfflZqUx7dgeFofaJSsdYev0tOwgozhnptvRnTO+HbLBl/jihSscFlVuFxAWmvKUbRzA/SKNMbVwiJohZVXDX+JXYh5vz5CsIIcbOMatcyBlownxaJFgr4KJoEMRXE3Mf/6Kz0BK0jfJIaFstV3jnYScPP2UZr2GBaRgBXEneebg94WBARWTHRa4QQDWnsCVrggBXEnCrb0BKwgYyHAIjrJbXVlt1lh0rX6jR9DYUWwK0jrRUoBCisipSxtlyrgRwEKK4LfGhRWBK8Vrdl9BQSQQA53NppQW9ShAiQGANclKVaEMz5iIATTj4XPR5qWfaIfCxsS7BZMsmv9Wiisa5G3Z9foqv1ZU6ZDHhMeFNXzJTjd6B0Qrj2Kvb4VguNfgwALh6YPbHn3MXCAHCpdkCCab2egBSmuf8nraIEDNmk8DAjPVL/RIcYlhwJ6nhQNwmgY7DxYwENaqgaDhg3zmfpP7LAhzSyFXHAH4wbisG5pdwfx1JBrWKHjS3BJ6g5gGI1hiHYMZbokLhkkG4crM4i/tbwasKJ/tBK3T7wDprhMXDT7tq6IBKyQ84A0556psfJR19ransbRLpCgJSYbNr4Ucl05xKbL7UERrU5rCKtQAGGUFAJHeKb6KpsNza1uCzihjbXg6PjE3SJWoyU6GxKbAbm1BUwdAioKE1lXJGLhQIpn5o6hYT6RJ+2YTQ0w2t3jsggDB7KVGaohNdT4vT30TRahb7IQA5IT0adPeKBeKAS+Lixn+mhqszJWFOTHX/lNjK79nvb3RkXA2BXaGCla5P7BT6D7Ho/kaDE7ILR6uHI419HXWnZ1D/V8f37OS6FU96rbZGmG0RC8BadQLEHSoJu82rBZTLCaTbCZTQy8cJVEcXgxWsj1WyvWo6z6RNjzohdSBYgCFFbQfdArFbhr2XrMuJyPBf8Ecv9vPV7LOok5c5ejus8SvP8KUGUehIb5D+MN1+zufw3vj9qPh59ln9R1q3SzLS5hhbXqaxQfrQCSJmJQbj+44nlzZlnRdgrHvj8O5utGynjcQrJ2OAtXlhU83XGoGltgjxoKnTrOy+mDS1jR/P1yHElcgskD3avPmWWF/Qrqvv8KFQYV0m65BwnR7j7CtayY/eYOLLyJPBEtxdax+ViOJVhfMIN4x6N0+1jkL+vWLqYX+1CAwIphjqfD1qaI91pEYMVoqQUvxbl96UMZYLlFgGp/j4k7NEQCapIgdcGWRzJVmJXm/6l9oHY+v6zDqgvuL8Suukq5HBkOIxR2MyQKFQMqCLAgpSOw8Nd+XfJkmCXE/zv0otCWwtbB5DktToYbR45kGjtfsB11F052apgAi3T7dEgdErc7iDN+hasyl7AiEKjomI2AAIs7M+Yw4KJjuRqwgoyBZOMQZA5Hy+BJPoEF17DCE1QQq4pjFZcZ+OVZXNYV5P8IsPAVVPL/3aDB8OjwLApfOduMXXW+U8i6xuE5BvJ//ZtPI1FfyYAJPV+EMmd62o7r+PrYTeDxwssGcvRKAcQdU6TyBHDwiBMmHwTk2PneqVEFVgMEtsBzMVh1GJkwIfQPIYnlYazDy4d/FfS1ntYV5KJA8Sv6mhqZWDPhlFpxFM7KfKdQDac9z2vqE8fBGGbbMfWHQe5doZSOQTf9XUuyiQhE4bmB7Hh9EbQNNGZFKOtC63ZWgMIKuit6pwKPrMam4bsxc9FuLPlwBcbItNh5/8NYufh9bEr9CIVpvwT+tBJHMoDS/+5HSZ9c5CVUoRQZTNIxTYIYDUV7UFgJJN80ATkJYH8HqdcGc3QGlM0nsecIuckmI3dyDjTiNratB1Zg/bj9yF+0G7nk5FvCXjchWwNz6U7sP0skHYi8OzKgaivFzoISL405gxWGwzhzQIYBE4fBXvIV6pOnI8X5QIQzWFG8Dj8I5+IWH+E1OIEV9gpEVZvRlpoFaAugdNyCNpX7iShnsKLuK+z8ZB+Mk/+Mu4e5l4MrWNH6w7/QPPgX6BtVjvJCK9JG9WtPIhcerCBgYhIaVqwD5i2EZs9YbEvegblYh2l787BjHrBu2mJ81Ds/vdfsqK9nWBGK+4drAbmEFeSwH23VI8HiBhhtcg3sw29H2vBx7XuGAIuWmnJcuXiS+ddX4QpWiPl25AzKQGo6azLtchnwt4FJWst0+zhIHFII7JVs/Aq7O3ApV7CiSSDHZUkMSH8kmKbSkeGVsYJYVHRMG0pAxcDonE7xKa4WrCCWMQ8lSyBJTIe27wiURWdBz1ixsIVLWOFy/SDtCvRNOFC4HyeL2SwSnsXTuoL8v8jSAlXrOS8LhkjACtKvUZoAkyyBsexwFWJBEd16ETnN7vhTJEZJnUjl5fpD6nMOKzqKwxPAIlIxAMNVSGwPAlH8QYuehBVkTHPVBi/3MH/ZjCiscC8uARYERpAUp1FJvoOOUlhxzX5luW4GRmHFdbPUP7aJLsH6T6LwxgNVWLghBfsbBiD3+EzsHr4eeXvzUfXTXRijLUShPh1jVHswbedABjBsw1w8llyM/WckyB7ShjXbxfjlOC2KqpKRO6QaKzcpsXCeBqUHy6AaPgDVb81E8Z1bcJetEEW2gciN3o+7nW1tbr4LD6q2YfH6dCxbmoOGI2XQDE9H8d/egOTxJdCUFAHZY6D6bhoe/qdbf85gRflGnGroB2H1CdgzbseAoX05t6xo3L0chxriAD3Qd3I+hqS6n7pyAissZ6BuikdLQhxgPI7otr5ojnfnLuUEVtircPDz48gaWIoC/hMRgBVNqPz2ByCuCQ2VMUidMB1xHi7/4cEKdr8s2VCASQ0rMW3RRx6v07G+IAcnGWsLWrhUQC5Qoz9/VthNnrN/DIMtPAuIQJ32hGVFKO4frrEuSpciSR5eJokarRGfXGxkmiJBKhUeZujk/zwtB8iX5f5j7+wkkQtckDdaa93gokY+CEZD4Ke+/vTWREkBYwvkMhnj9uEqwab6c7likGfSAocddkcNHPYqOKCDwn/cxi73nJHPh47Ph4UfDSuPD6kjvj02hefFvkCF5/sEWqjEaiTL+zKWFhlyIF0Z2Ow/0OD+fOzjLsfur4Ln03CrPBr1sf3QJotFgyQGsug4mKMSw2pbatZBV1MKGc+BeFMj5HwHpPWXIK0vRVcxDUzSBOiVaV7QgEALkZmNUbIkkw8Vz19Y0MDD/bJZjsIrLIyzOS0ZiMuHxYfFi2cwyxirHqnmJq/GCbTQ8sWw8IWw8ASYNez5sLQiFxW3nO5kOeGrMQfpS6iEReKRX9xZkWe3QmAzgme3gO9g48no+CIMV2SGPa5/Ff055Gs93UFcFxNoUWphH4I023hIMjdDbwwvILVcKECN3O16FfIAA1xQGjsaze1Jz0NreZTlIixt3hmdQmsBECiiIU5gwaw4wQ0ulBkeT3hCbPTMjg9xsdY7gHOITdDqVAHqBkL3QG9VIBfLNixE1bdm5A34DPnn7sOm4SdRpslByZwFiN2wCVF/m4mlh5Zg/QYg/8sUJ6y4F3n7Z2LxBnIQ3IK4E0VIHz8AjWcKUfjfD7Am9jlsuq0IMx9bg9lvsuBjceV9WDguGyl9spGnKcSkL1Ow6ZcZiNMXYen9S7F/6XrsGFKGfSUmIC0XuU3/xs64+ZgqLkbRkT1Y97fP4GlbwSWsKCgbjrxbB8F88j2URc/DIGdiC64sKwzVl4DETMhwCUc+KcKg2TPgOodzAitghrh2F+R2NeyOFvBFozmHFQ271uJCznyMrl2FLYgQrNi8EZiyAH3kxSj++gr63zGu3WO+O7CC+XLsBBa7NAud4ILCCt93rUzc95t8ZAmsELXswd/e3U8YW0hFKpBhWd6HIV3jWfm5/T+HyRaej3agTiMJK4hFBUnB6foyH8rk+xnrkWZigUOopVGk8Jvnp6OLA2k7WJNlUlceHQ+1RwC5UMZWWvgtJArvoLsEVJzft92vJUfH9j1jR7jf4yEK/UMZilfdZpwCP8BBhrh+1PMOdrKo6KrDG6MlePWG8FxmyvRWPHr4SlddBHyfAAuS0cGVftJV2ebgYYwsvPgvB4y+AVpXoMLVty9g4XrPLpDC7OOwHowIcm057Pyu4Z6vIJaurDP++umO1c4Pqn4wdXDz8NePywqEBCPtqvAdJFBo1/V8tSO06pBU+VVXXXR6n1jsEAuLjvvJs6LJzsN4eXh764hJBOJGFImi4jkwVOI/cHCgPvfoxZDyIzOwERIrJLzw2p5fo0aVNbz4QZHQmLbZOxWglhW9c93oqEm++1ffx6MZYlRvzsfiTxbi/U8mQKzdg/z5K7Fkw3pgjtPPvwOsmHh8Jha8m4wXPlkByScfo9BRinrlFMydnYPiDxqQw7h4fOSEFR9Ae++jwLZ3sPVUHn77jAkzCayYWoJt+qmYWvkS8vFbbEnYhpVfNwAZAzGw5HuUxPYHqoGMex/EXYKPcfdv3LEyOIMVNVtxtOYW3DgiHijdiDP8WRji/F7ADaxoxeW9pyAbl4dY1KDow++Q/tAsuJ7BcQMrDBAaAatUBugPIcqSjVa123qj+5YVLbiw81OUkAyzjadRhrsx6/EJcH0158YNRIsmdJr7AAAPxklEQVSa7f+BcPosxPGvoPzbYqRO7iaseGAFdizWYNfYfMAJK9ZhLhZqdmHslynUDcTXHXDIXPx+cjH++s9jeHDpk7AsW45QI9Rcb7Ai2MObvz84XMMK8rSYZLYgZu6+CgEWxFyZWFr4M1km13EJK+rOn2RARaiFZOSIc4z2cM+IDKwgkELLKwWBGeGUqw0ryJhJgFQCLTwzvHAJK8iT9d16cUhAjhzK26IGMPEaPF0zIgUriCWFyNzKxMrwDJzpuaa+XKVc7/cUrHBDG9Z1JRCMuBqwwjU+X3vK9R6FFaHdKSisCE0vWpt7BSis4F5T2mJPKUAOdI9K8NntC7AGyViy4VPknrkfM/9cHQBWzMZjfdpQ0ihGsm0PXvoyBUt+PQDVF7TISKjGms1KzPaCFW+g6q4XkFNXhIaEbAySleD1TcR1ZD/yX1Vh9VsTcGnVNqTMnw1VdSnEfTQ4+doz0M5bh6koRqkyA6qCBXh4hTvAEGewAk2o+fpzNMUmw15pRfJPZiDW+dCGG1gBGE6tQ8EFDeJwCa0Z+Rh/g6Z9dbmBFWaIa76HRBwHkkHRkDIcFo809N2HFR6b8VSkLCsAe83XOHnEiih1OVqjZ2H4MLeZbLiWFcSiYgZjkdk5wKb2COsaQouHAjc/gedvOoS/rDqMiYsWQ/PmCp+wgpj3650uAh1f283A/f0fg1AghNXGPuEK5fWm86shkPCg17MuCHK5jJPX49U85AlY9xKhUAir1Tm2IF7LRAIc07GB9wxCKWoNFubQZpEqodOzticKuTys1wRWKPiOkMbjGj8ZUZsyFiYT+4RTF50Inc45HoW8y9cxCUmw88WQKNRQaxLgELK+/hKJGFEpWbBZLSFrRcbWXFOBtvoq8K0m1JSVMEE9lQoFtDo2c0mor2NlfWE3qMADHzGCgaFpJRLCamHX2iqthdlkA4ETUokEWlMjtCiFUqmA1pntJZzXA4RW3JEkC0srsg9J0EiVUoE25xi683qYWgyRkWR1cCBPaYc9hH3u+bmQCIX4TstnTP7JPj/Vwpr8q5RKtGm1Ib8mrhpCVQIMRiMMij4QCfiwWllXEKFQFPRrgVUPudDB7Hm+zQiZVAqzrgV8uwmxYlvQY2OghVQMi64NIocNKpEAYj3rpiIUiWC1OMcW5OsSQTRjWaFSKdHW5tQnhNcE6AjVSTDoDYx7i0gexcyRPIt3KBKC1qejnunG02GNh1lr5/iJpUVqlAzxZvb+mSgXIdmmZywFwtFKaLPguFEIiVQCk9OVhKvXIxSAwfl5D3VsbQIJqgxshpJujUcigcnEfl4kzteDxNaQ9rnnOn7YKkObVO1zb3ver5gOaaEK+FGAwgq6Na4rBdpdOz65etPmDlb4nwNXsCKQStzAisDrwCms8NEVN5YVgecQLqy4eju0l/Z80yN4/uZjDKy479klwKu+LSvEYjHMZvaALBGLYQrhdUJ8HBobm2C12YK7ViJuP4yTQ7TrYB75152/cHp++QznNTkgG51fYoN9rVZHobbuCnO4DvXaLutLJTA6DwvSXvNaCqORdROSSr1fy2VS5gu9QCBsr0MOs+SATMp18VomhcHgnG8Xr5MSE9DS2hp0fUbDENr/MdWPiVbDZrOh1Qkirlcdgl3TPqnJqLzMPmCiWgX+PMbHadDa1sb8bQtZK4/7Wy/91kGH3UMKUFjRQ0LTbq4NBUhuafIUwxyeWyAnk7Apk2FTp0NWd5ST9nw1QlKYkXzgkSw2nhAkL3cki1gkiug8eOQJuvMpVKTm4bDbYHc+pY9UH7RdosAwzPvDDMjLLIjTFOGvf98RcswKqiNVgCpAFaAKUAWoAlQBqsC1owCFFdfOWtCRRECBa8GSouO0iGWFTRoDSe2xCMyYNkkVoApQBagCVAGqAFWAKkAVoApQBXq/AhRW9P41vC5nMPvNHVh4k9Jj7i6/fk85lmB9wSQ0rJiGxZ3cPgK9F1lJw4YVTNDFXJBZl24fi/xlbKYIJq5B2VaMndP9RJZuXZ16+uiz++rMxoodCzGohI270N6nthArpy0GJ5EYlq5HwZ3AVia9J1nrGcjw0K37cwA77oHF7JjbddKi0Od+C6JHpo1BKHZe745Z4WrTPQ8asyIIPWkVqgBVgCpAFaAKUAWoAlSBXq0AhRW9evmu98Gzh17NHvbgDuaASo6k7GF+W7ILaJCD90nkOA+s7MEeAUBGZHUNF1a4Ulh2zgqxH3k75gLv+YIyoczFBXDWAfNYXU9mFzDpMtv75ACIuNaJPXC703CSrBc5Rc61DGXYneqy+yJXyQKXsjd3YC7WYdrePA6zaDjBgROwpLvGjvUoyD4ZOjgiezcbKE2Pc8I10n4OTvrKBlKUg4IJDdyBnW5pff1cnJ2/BPfHtsCSIMKRZSvwFRtDk5aOCkSPx8IlY1C9ZDk+k+VhwVMToLYIYbm0Hn/79BLVy0sBGQbNehIPab7BH1YdxuhH/oCfyBrQEiNC+Ycr8BmVy3u/eO4t5p1M3Ld0LpL/9wJWHqBby1sB773V7/6nMS9TjxqRCNXrVuCzKqqX90dxIB58Kh9xZC+duA0LfzcKaBIirvVzvPhBeJl2fqwKJ93zNBYO1KNGoIZl1z/wIfLx1CQ1LEILLtD71o912a/qvCisuKry0867p4AnrPCwlMha7zzMVeEup2XF/nE7cFf1NOSTwyRz0HO/19nqonuj6urqcGEF0y451LoOqh6v2w/LBNp0s7igyLRF8IZB3WyXvZw9hKMsA3ENK1mA4EzR2Q4Vupnlglg8zNXUA+nwSv3pCUa6a4NCNMpBKTI0ZC8RWOSEZhdWdAOIdLD2ccE3p9WMe104sT3hZDWvp0bue/YPEK1+GRX5S5C9fzlWH7meZh/sXIfhvidGoW98Esr/tByfTX8av1e9hb9uHIGFS4ehYNm7iFyknmDHeA3VmzwXC/trECfYgxdXVWLslExc+Ho/WmctwVOW5fjL59fQWK/6UDrsLQD97l+MKX0sEO1fRWFFx/Xx2lutmPe723Bx4/9QLQH0dSWoIOm8aWlXYMq8J9AvRgPR3pex0vIInh9bgr+9m4SnFlvwl1fpB9Fzq2RPuQ34+n8oynsCz+fsxxH1bVCvfB0fj2B//8sa6uJMP1rcKkBhBbd60tZ6VAEPWEEOic5DL2v2T55KE2sKlxuI24QezNPwXgorPIHFHg0WOsEFl7CCQQobiEVFAYoHjkWu09uGC9cDBiRgHXZpFjIWG9zDCufar2jAJOd+IBYbTF8eVhzdghXEXWMesK5d/wjACrj3s2v8RDM2lSl3bj89+nHt5Z1lP/g07u8vAux6HPhoBb6iT739ruh9S5cAy5bjs/uX4Hksx18+jcKDi/Jx8c1VONjL9wHnw/dIucu0nTkDv89PRMHr76KAWu90krt9b2Xm46k7LmL1lRGYV0Fhhc992b63gIUvzQDOHIOl/wjg6xewmlqidJJs9BNLMPrIcqysuA0L5+ZBzQcsl7Zh5fpjNFhzR7VkeZj39Bi0rH8dmO2830fPwlOzL+Jvqw5zfpukDV7fClBYcX2vfy+fffCWFVU/dboY9FrLCo+5uubwHjCXOZBvQwoXbiBMzATSXj48D8iMa0a3LAZc28zlnuHedqXbtwJ3skCpfY26Yx3i4QrE9KItREHJIIzV7MLYL1O6YfXgHnOneCllW7EVM1ggUn1XeG4gTPMelhU+YAVxxWHcWbiCLr3809+zwx+JhUtH4eCyVTg4fjGeSliBv33asyPoTb21HyjvWYLnBQRWjMTCZ0eg4FVqWdFpHT1ghXxEPp66S4aCle9iN33y7XPLu/bWxXl/wEP95bAKZZC1Hsbql9ejqDd9SHpirO17y4oFz+bh6KurcHDK0/i9+nX8ld6//MOKNApZA27PzNvwVP4IXNz4Fr4sMbhThZP9NpxaVvTER/t664PCiuttxX9U8/WOWeF5iGQDULpjF5w+EoehJCCnVgutsh67vKwuelaUsN1AOsTk8AqwyVFwSndQx84BNrmwrHAp7enS0CmoJxfL4QFePANscjkHL5ccTgKReruBdFoLj0ChXAVU5ULq66MNGcY+8iTGogKWpDTUf7kcH568PmYezizbYYVsGp76XTbqr4iQpd9Kfb99idl+oJTjqdfvQXJDLVpsQPWB5Xhvdzjq/7ivad9brmne/wQWUssK34vuAcLYmDv1aFGrUb7+dRoPxYdi7ZYVdffgqdlJqK9TI0tyCH/95/+oZUW7Xkl48I/PYjRq0WACWko24z3jHfj90AbUSzKh3/oy3qN/G3/cN+GrMDsKK66C6LTL61uBsGHF9S0bnT1VgCpAFaAKUAWoAlQBqgBVgCpwHSlAYcV1tNh0qteGAhRWXBvrQEdBFaAKUAWoAlQBqgBVgCpAFaAKXLsKUFhx7a4NHdmPVAGHSAFLTBbEdSd+pDOk06IKUAWoAlQBqgBVgCpAFaAKUAWoAt1TgMKK7ulHr6YKUAWoAlQBqgBVgCpAFaAKUAWoAlQBqgBVgGMFKKzgWFDaHFWAKkAVoApQBagCVAGqQHgK5C19H89lt6G0JRkZskK8NHc5pry5AmWLFuMjP03+8s0V0CxajDfC65JeRRWgClAFqALXqAIUVlyjC0OHRRWgClAFqAJUAaoAVeB6U2DJh5sQ9/HzeGZ7Ce56/DHg7TXIfnMTMlVArOAcNj+3FLvHL8Oyn6ZD3FiCzX8pwYS1c5G8dx0+sE3EL4fHQluyGUv/7yNUX2/i0flSBagCVIEfmQIUVvzIFpROhypAFaAKUAWoAlQBqkCvVWDwfXjhyQeR2y8KppKteGPRSkz4cD3wXD6+XvA+HivbCdO4XOyc+wwKn3ofr6lX4uTA3wJzNiNlw72o+moNyhSD0PD2GuzstSLQgVMFqAJUAaoAUYDCCroPqAJUAaoAVYAqQBWgClAFrgEFpmLJqzeh6Nnl2IZkLFy7AgO/momqCU43kKXrsR77YR6owdK5L6F6zgqsH70HJxPuBeY8gz13TEXelDHIGwDsuXsBVl4DM6JDoApQBagCVIHwFaCwInzt6JVUAaoAVYAqQBWgClAFqAIcKpC3dD2euwloM4ihEp/DRw8sRborZgUDK57BNs1rmIoytCUno2H9wyi5YxNmtx3BvrhsZNZWQ5kFbJvzjN8YFxwOlzZFFaAKUAWoAhFUgMKKCIpLm6YKUAWoAlQBqgBVgCpAFaAKUAWoAlQBqgBVIHQFKKwIXTN6BVWAKkAVoApQBagCVAGqAFWAKkAVoApQBagCEVSAwooIikubpgpQBagCVAGqAFWAKkAVoApQBagCVAGqAFUgdAUorAhdM3oFVYAqQBWgClAFqAJUAaoAVYAqQBWgClAFqAIRVKCnYcX/B4oPI8m25hmfAAAAAElFTkSuQmCC&quot;"/>
    <we:property name="snapshotAltText" value="&quot;Model_Features, Log Reg&quot;"/>
    <we:property name="snapshotLastRefreshTime" value="&quot;2/20/25, 6:30 PM&quot;"/>
    <we:property name="snapshotTimestamp" value="&quot;1740100048568&quot;"/>
  </we:properties>
  <we:bindings/>
  <we:snapshot xmlns:r="http://schemas.openxmlformats.org/officeDocument/2006/relationships"/>
</we:webextension>
</file>

<file path=ppt/webextensions/webextension3.xml><?xml version="1.0" encoding="utf-8"?>
<we:webextension xmlns:we="http://schemas.microsoft.com/office/webextensions/webextension/2010/11" id="{D4471232-3504-45E3-AB9F-256BCB816F4E}">
  <we:reference id="wa200003233" version="2.0.0.3" store="en-US" storeType="OMEX"/>
  <we:alternateReferences>
    <we:reference id="WA200003233" version="2.0.0.3" store="WA200003233" storeType="OMEX"/>
  </we:alternateReferences>
  <we:properties>
    <we:property name="artifactViewState" value="&quot;live&quot;"/>
    <we:property name="backgroundColor" value="&quot;#3A3A3A&quot;"/>
    <we:property name="bookmark" value="&quot;H4sIAAAAAAAAA+1YTW/UMBD9KygXLisUO06c9Nb9gAuCVRdxQVU1cca7Bm8cOd6lS9X/ju20QGFpoQJ1izjOR8bPb16ccS6SRvWdht0rWGNylIyN+bAG++EJSUZJO/gyKUvGyypFXmdlXXJBuY+azinT9snRReLALtG9Vf0GdCjkne9ORwloPYdlsCToHkdJh7Y3LWj1CYdkH3J2g5ejBM87bSyEkgsHDkPZrU/3todAnmV+RRBObXGBwg3epuGSU0gZ4VWWV7QuSADWDwkR2d6UUDouPzGtA9X6ZYIPa0JlXnKW5lgKDjkIGvxSaXeVUu9m5531u/N73nWBnONmC63AJolbsNgPiC+S4+XS4hLclTm7EZwYvVnv8S/Mxgo8QRlDrVNuF9bQ+uwNwro/C9T0yaXna26NZzOGX4yj5/mmvSImDebKfJxY9Ew2wTE6JMCL38E78a6lsUqA/gHyH0UVQ8mPUE69p1ftUl9p9qt83gwIO4WTFVgX3on6vRdfkIp/yNgG7XgX1TJV9lq2dPQd2odVit+fd/GqYIJByUpWUyYa/xLIO7X/4K05KFXPXy8OU9gvwjF+D11vldGqnWvj2JQVs3E1G2fHhJFpNT6mtKz8iUp4Pq04uan8sJRMRZrzgvFCZg0paQoyewxn6Z0dJL8kOqvcao1OiWC9ROkeXIpFME/UchWhLITPbWbboesPdRz9DGZEF0aIYLz22eCMF0p2Wy/+n0WPeiTYIwVy4JDp3J0tVnfzfOc5ewIN2DhBEMYKQqqi4Dnjj3mcSFNKM5mTNEOZU5lmKcXDGScWCP4acp9PYq+VQHujM8ka/eUn3jXAQdxPNyylcIibJoYxbtd/DpSnYKj9FvQmlH069U805mP71IO65nC47XjY77+5z8Qn+rjK36HkNH6+67oAECStWFlzlGUlsDyc/t17Uv9n23fNyNC9qsRClKWkWFeUMWS0zkO1W7lxeO5qc/79KBcL7qPLbFzfgcA5tLiHNk8XtE3oy63UxR8DX1i7vPwMKjuHZ5AQAAA=&quot;"/>
    <we:property name="creatorSessionId" value="&quot;c91c0ac8-8111-41d9-b73e-4df6aceed98f&quot;"/>
    <we:property name="creatorTenantId" value="&quot;68f381e3-46da-47b9-ba57-6f322b8f0da1&quot;"/>
    <we:property name="creatorUserId" value="&quot;10032002983BD1E7&quot;"/>
    <we:property name="datasetId" value="&quot;be3d1f9f-5ec7-4bda-b938-9dcbbe658cdb&quot;"/>
    <we:property name="embedUrl" value="&quot;/reportEmbed?reportId=3a79854e-e5f2-43b4-b79f-26a56ad9ee1e&amp;config=eyJjbHVzdGVyVXJsIjoiaHR0cHM6Ly9XQUJJLVVTLU5PUlRILUNFTlRSQUwtRy1QUklNQVJZLXJlZGlyZWN0LmFuYWx5c2lzLndpbmRvd3MubmV0IiwiZW1iZWRGZWF0dXJlcyI6eyJ1c2FnZU1ldHJpY3NWTmV4dCI6dHJ1ZX19&amp;disableSensitivityBanner=true&quot;"/>
    <we:property name="initialStateBookmark" value="&quot;H4sIAAAAAAAAA+1XS28bNxD+K8VechGKJZf78k2v9pAmFqwgl8IwZrmzEhNqueBSilVD/z1DroLWrmqjRlLLQPe0HA7n8X3Dx9xFteo7Dfv3sMHoIpoY83kD9vNPLBpF7VF2efn23fjq7c378bs5iU3nlGn76OIucmBX6D6qfgvaWyDh79ejCLRewMqPGtA9jqIObW9a0OoPHJRpytktHkYR3nbaWPAmlw4cerM7Uqcx+WY/J+QRpFM7XKJ0g7Su8ybnEAuWl0la8ipjOan1g0KI7KSKNx3cT03rQLXkxsvKAjNZFA3HquRCoOBV6uW9alf6GPCfaz/sO4+Kw1tXmVuPR/WJHHtLhwMlVFUZgGRxKYoqx6YoJRZ+daO0Ozqs9vPbzhJWhOBgbUqZr4xVkjwFTCz2AwR30dTo7Sb8ze/Jl2ZrJV5hE6Zap9yeLI21vvmAsOlvPJx95ENaWEMMhOkwFYRr82VqkfzW0UV8uCbJo/n2Wkm099KNNkj0B7TBQUinGzwpHOZNHaYxZHsX/aYIgcH2R9Bbb/bNjFbU5kv7hoKi79qHNvBNUX/6C6NhRR+8/BBErgN7ccx50qQsTrBJeRMnMcfzYW+JQPvof/pOQTLw18QyTvNM5FmT1KzgMTTJk/yN6x20kpB8SN54tbK4Ancczn8gs0Hwy7Y9nnHxQ47ZYXRO8fKFu1muv0/QVrn1Bp2Sociwcf9tKovL5UP0Mz+8Uqt1CGUpSbee74bSn78Q4v8UZojO37t+cEna4AxVd/IYFy9+3ZxVLf86eaqOzyzgE6XAnnEnXEENdroG65gQGWNlluWpyO8/aWhga7STfTgwZ8p+e4Xx0YtthVOEDVdPXmZCCihEISouZJ2LuDmf6/tV7IYTxfW8/fB9Kfe9yDNqfKeMVu1CGydmIptPyvkkGTPBZuVkzHlRUnfA8nRW5uzvL3msGG/SgmooxULmkILkr+Et8erOs39Vby++W5+suU5hOFVf70Eayv9Up2C2ru9A4gJaPNExEBvQ1h6mR7sG3/pHwQfhpir9VJfxTf8Y21fYiTMwtRAAAA==&quot;"/>
    <we:property name="isFiltersActionButtonVisible" value="true"/>
    <we:property name="isFooterCollapsed" value="true"/>
    <we:property name="isVisualContainerHeaderHidden" value="false"/>
    <we:property name="pageDisplayName" value="&quot;Decision Tree&quot;"/>
    <we:property name="pageName" value="&quot;dd7f72a041793592b617&quot;"/>
    <we:property name="pptInsertionSessionID" value="&quot;71F3BB41-F448-4B58-BF70-6832009E7EAA&quot;"/>
    <we:property name="reportEmbeddedTime" value="&quot;2025-02-19T22:01:58.803Z&quot;"/>
    <we:property name="reportName" value="&quot;Model_Features&quot;"/>
    <we:property name="reportState" value="&quot;CONNECTED&quot;"/>
    <we:property name="reportUrl" value="&quot;/links/f6iiVsbE-U?ctid=68f381e3-46da-47b9-ba57-6f322b8f0da1&amp;bookmarkGuid=504339f4-0a48-45fa-a1da-4d16fe1a7142&quot;"/>
    <we:property name="snapshot" value="&quot;data:image/png;base64,iVBORw0KGgoAAAANSUhEUgAABCsAAAGvCAYAAABy0l84AAAAAXNSR0IArs4c6QAAIABJREFUeF7snQl4VNX5/78h+0ICJAESlgQoARVwidpCLIgbtiytIqVAW7RVtBVpi1aR1qI/f0W0Sn/FDdBWaQvUVtwIKmBVVMSqQRGUTSBsYUuAkCGQyfb/vzc5kzs3d2burJmZfOd5+lQy957zvp9z7p17vvd93xMzbNiwRvBDAiRAAiRAAiRAAiRAAiRAAiRAAiRAAi4I/HjKJPx96fKQ8YmhWBEy1uyIBEiABEiABEiABEiABEiABEiABCKSAMWKiBw2Gk0CJEACJEACJEACJEACJEACJEAC0UuAYkX0ji09IwESIAESIAESIAESIAESIAESIIGIJECxIiKHjUaTAAmQAAmQAAmQAAmQAAmQAAmQQPQSoFgRvWMbpZ5NwoLV01GYptwrxcqiKZgXpd7SLRIgARIgARIgARKIBALnj/spnrrnZwZTbShZMAozXogED2gjCZBAuBGgWBFuI0J73BKY9Phq3IjnMeqO5qqws5di/aDNKJpMuYJThwRIgARIgARIgATansAsLF2di+JRMxC6Gv5t7zUtIAESCDwBihWBZ8oWg0nAjTghQsb0i5pCLmwbn9AEDf3fgOYoDGljdH6zlSoyYxaWrh+Lpr82vwXotxSrR2QhLc25zWC6x7ZJgAQiiMDEBVg9oxAq0EvddyLIgygzNQeFk6di6pWFGJCXhbTkhBb/7DZUHCrFlvdW4vmFxdgRZZ67c2fWsvUYm6eOYDRiOxr6NnRVL1boI2JboizMns/2Pr4aYzLLkZ8nT2OlWLmgAiO1e2zLc5n++e2PRVPwSht6ya5JgASCT4BiRfAZs4dAEzATG2TR8FPg+WYVXx7OBm95ApsBzJvbpOs3/a0ImwetRu6rziGJ8t3IiiaBA6qtdZmYPqICT0ibzX+bOWoGvgy0P2yPBEggMglQrAifcRs4FY/+740YmqMTKFxZZ9uBFY/Oxvy1h8LH/iBaQrEiiHDZtAsCLWIFnCJi5cXQYGwuKgZmt34+K85ZjemZ72jRspqYUbBdewZTbbyTeWOr5zcOAQmQQHQToFgR3eMb/d7phQVHtEST29pbzg+GOr35LF1VhCm79G9Dm94yYZlewGj+MV0FjMwpbk45afrhnUuxIvrnFD0kAasEKFZYJRXc44qmY9FvJ2FQhhfd1FegZOGtmLEs+gULihVezAseGiACLWJFnlNkj/Z01lTDAs6RafJ8JmLFmEOjMGUuNLHCkfY7eylWy/OY0zNdKRhZEaDhYjMkEMYEKFaE8eDQtNYEVHSE/JA1fZp/EP8K3KiLrHD6zinaokj7EVQf9WP4TuZ008iKGylWcBqSAAm4IkCxIgzmxlDMeeFRXNPTB1PspVh59xTM+8SHc3kKCZCAGwKuIisMz26G5zOPYoWqV4YmMaPPxv/B3OfWcyRIgASimADFiige3Oh0zbgbiKv8R6B01ROoGNGyc0jp3lJkVRRDhInW+bsualZQrIjOaUSvSCAQBChWBIKiX20Uzl6KBYaoOtjLsOXNYixbuwbrNh4CehZixMirMfl7ozDIkCZi/3IJJk9bjOiPr/ALM08mAS8JuKpZIc1IRGsxcnU7u6nns+dxo9vICuPzGyMrvBwWHk4CEUjAV7Eioe9QXJ5fhc37O2JwryqUvL0FFRb8jxk2bFijheN4CAmQAAmQAAmEN4GAiBU5uObmOzBpdCHyM9OQENvksr2yFJvXvYQnHl7hohhkAcbfMx3XjxiM3LQEx3mot8NuK0PJm0vw2II15ovwgeMx5zdTMax/JtKkv3o7bAdKsPLJu/BET31otvOWg84F8Uy2I3SqJySCsXMkW5NnLXbnZzTXl5D+K0pRsmo5Hn/Whc2mM+EaPPraHAzN1H1ZWYInps3A8gNmJxRg6uOPY1pzIeamI0qxcuIUzDv/Ubw2eyhUUxUfPYRxdxa3amTq0+9g2hBVF6MCGx4ch7vebDks5+ppuOOHY1DYNxNp6jC7DaVb3sFLT87Dim2GJo01mCYWI+v/pPZGU9lWe+UBHLH3RK/s5vPqd2DF5Jsw3+jfJXPw7/+7Brmq+Z3LUXTjE9q/PKeBeDEmhjlfuuoGTJmrl3qm47n3JqGgeR6jfgeWD78JTZY0fQof/DcWXKEsbc0wvC96WkcCJEACJBBKAr6IFQnnjcfMmVNRWL8FOxMGoX/VGsx/8AlsOOrZcooVnhnxCBIgARIggUgg4LdYMRTTn74Xk4boV9vOjtuPbsDiO+4yLL6HYtbf52JsX/fFJKVuz413LHcSLHKum4sFM0Yg1+xUewU2vF2KwdeqHU4CLFb0HI+5j03HiJ6u7bbtXIH7b5yPDVbG/5K5+Pf/jWhZoKMCG+aOw12r3J1sjM4DdrxQhJsWjMGjr93bInxUbMBD4+6Cs1wxFYvemoZByc3tH1iDGRMfQEnzP4fevgj3ThyETLVQN5ohfJ+5FXfp62Q4iRUVKN3bEfl5ej5leP89G749vMDR2o4Xb8BNf3KOBSm8/99YcLUSAOzY8uxI3Ppc0yluxQqvx8TATyeKaJ1NXoDVt7fskOOoT/CCMj8Hs5a92BLdWLEBD4y7C2usjDePIQESIAESaHcEvBUrEs4bg5kzp2FYQilKkY98+4dYMn8+Vnxpt8SOYoUlTDyIBEiABEgg7An4KVaMefg13HuZa6FC+W/fuxKzJ89zLOCdUh/qy7BuwW8x+8UdKBg9E3fePl5XaNLw1rrnNCx6fmrLYtsMcD0Ax2I7kGJFDqY/vwyT+nvercNMZDGdCzcvwjs3DYKjxUPrMOOG2Q7xwNX8cY4Qadnq2nnBbyJ83LQI79zc0l/Z2hmYcH+zVDHaOTLD5dyVOhm/m4J5Ks3eEI3SSt/4cjkmT6vC/XqRZOcK3HDjfJ0IVYg5LyxoqdtxZgsWX3UrljQ35lqs8G1MnKJLDJET1zz8GuYY5nTFBw9g3D1KjnCOvHAVwRL21z4NJAESIAESCAkBb8SKhP5jMPM30zAy4xC223MwAFvw/J/mYvlGm2VbKVZYRsUDSYAESIAEwpqAP2LFJbOw9LGxyFfCgLx1X/oAHnu2BB1Hz8T0m8eisKsjj0D3ptw59UHb9UhXdM45xN45FcN5MS5F+UuxZsl8LF5m1qeQD6BYYWAF2w6sXPAQ5q2qQuHkaZg59RrkN2U+ACjDml9NwAOeCl8aFvpGFi7njlEgUNEBhlQKY3vGRXpLOkYhZi1boKuFZEfFR8vxwJ8WoyRtDGbePg1jL8p0iCr2LxZj5M+bpQQTscK2cQlmP7wYJbpUD+f0k+bUFfW9wW6jAOBSrPB1TJxEIju2PDcStz4rtAsx98UFGJFjIH9gDW6Y+ECTuOJ0rkkqUVhf8DSOBEiABEgg1AS8EisGNosVaRQrQj1O7I8ESIAESCDcCPghVuTMXooXdYUhW4X2G8QMKQQ5ctpizwRc1o0wLiRNIgdaRV4ETqxwjmYw6dvAsuztGZhwn0qwcOF2oMSKvStRNHkegBzMfP5FjO/f3J+tBE8071YATMOit3RRKfrohp6zsPSFschXZppEPjiJGWe2YMlVt0IbTaNY4dSnzm9D5Ia+VkSrGhCGVBhXYoXvY+LMwiHqGDko83XRF9MWv4Op5zWLcIYIEM+Tm0eQAAmQAAm0NwLeiBXChmkg7W2GhIG/KSkpYWAFTSCB0BGorq4OXWfsyXcCfogVTos2iSSYOAEPOBVNNIgLLnP7c1B4xTAUXlKIQYMGYUBec9HMZq9ailwaFtsu2nNXRNP3ApsGX0wX5EYxoKVApMsBCpRYoau7kPPr5/DiDao+hK72gzGaQFcTwjlaACh78wZMeNBQU8JVUUmDD65FKUNNDUe9DANbQx0NYWcuVvg3JtOfX49JStRRc0nPyFaGsthc5Gr1PVT0hXO9C8sCnO9XKM8MEQE+p4UIdJR0w2ecKBnIELnhrVjRJFg0F9i0l2BnQiH6VxVj/tzFLLAZojFrd91ccsklmDBhQrvzmw63TwJ//OMfcezYsfbpfKR57YdY4byAtOC4YYFfcMMc3PnDYSjo2rKDiFkrLWKFfntmAI5oAuezcu77N168VhVqDFRkReuilh491qcOuDo4wDUrmrpxLqKpUjacFufGiAAPdSdam29DyZOjMGNZ68gKd6kszmk8zakymY/itftadjFxqqPR3LG5WOHfmDiLOmVY96sJ2PyT1ZjevNOKCBErEqY6BA3bJ/Mx6s2hOlv16SMeZwMPCHMCv/vd75Cenh7mVtK8cCCwaNEi7Nq1KxxMoQ0RQsAXsUITLPIKcXm/Gmwu7YjB+dy6NEKGOzLNFLHivPPOw/PPPx+ZDtBqErBIYM6cOXjqqacoVljk1eaHhVKskC02i6ZAkhUmzX0N00a01EAQDrajpdi+cR3WxF6Nex27QuhrVkSYWOEqHUI/6L7sBmJSZLT0tSJMebilYaf6EJowsRmX67bjbFUU0muxQjcuhnPdpr8YalOIMPFM8pyWgpYutjUNmFihHxNDykfpqodw6Fstu6kI07tidalOh9bhoa39ca/astRkS9M2v55pgM8ERKx49tlncfjwYZ/b4InRT2DmzJl49dVXKVZE/1AH1ENfxQpfjWCBTV/JtePzKFa048FvZ65TrIiwAfdDrHB6U68TIjwSMCxYUVmCxTNnYMm25jNd1qywlgbinJ4SqMgK56KgsCJEeAQhBxjalT8ZeTi1MxTTF9+PSec5KnkCwn7iFMzTp+A41YewoUS2c71C7QJiUm9jxnNYP7Fla9GWaBYLTrgcL7NzDTU19q7DuoQRLQUtW9XKaGrDXKzwd0wMW5DuLUVZXn7zNrJNkRaznaI+ylB6IBf5PZv9Mm55agEVDwlfAhQrwndswskyihXhNBqRYwvFisgZq3ZrKcWKdjv07c5xihURNuR+iBXGXTtaFdh0hcLD4tY5jUMfWWGlwOZ0PPf3SShw7AXqTqwAdrxQhJsWKENzMP0vyzBpYMvWpPpFu7MIYrLg93HonbZxVW3Yy7DlzWIsW7sG6zYeAnoWYsyY8Zh03QjdjiNNB0u6wuRpi3XbgLYWQex2OxISmv0y2x7VGOHhQjQwddErsQKAXhipt8Mem9C8y4jrtApXBTb9HZNWu8soBx31UFynmugLhPo49DwtjAhQrAijwQhjUyhWhPHghLFpFCvCeHBoWhMBihWcCe2FAMWKCBtp49aPVsxXUQXGCAl7BUpeW4wn/lSMHT0LMekXszDtsnRU7d2OLRtLsPKNJdgg0RPGtAGnYo7GLTS927r0zlvHY1Cm3glnscIohEgUw5LfPYTFR3Ob7B2R69ieU1pxijC4aRHeuVlFJzhvm3pIthqbeYe2C0fZts0o2fQu1hYXO23d6RqtofCklTFwiBqlWHn3FMwz2SLV1ULcrCaEbNk554UFuEZFDcCOio0rsfjJ+SjeloPCyXdg1i0jkH6yFNu3lKDkzWIsWb+jyQpvxQpDTQ2Hu2521nC5dam/Y9IqDafJGn3dDWdBRFlrEs3izbjx2LAjQLEi7IYkLA2iWBGWwxL2RlGsCPshooEuxYrcH+C3M7pj4wML8MYZ4MKf3okLP38MFSPvBB57DK8SHQlEGAGKFRE2YP6IFcjBpMefdxQk9OR5xQcPYdw9xcC1zgUVYduB5Y/OxhP7CzHzl9MwfoiT2oCKDx7AuHvWNDXfcxIW/GU6CvVZEG47dhYrWvXtwWjndIihmLVsLsbmtUReuD7djh0vTMZNC5x31HB5fNFMPPf78Siw7BeA+gqULLwVM5a56MN0G07Xi+ycyQvw/O2FsGRCxQY8NO4uFPskVgDOu7K0FgiMnFyKFfB3TIzROk09O0XcGFJktANMdizxNP/5fXgTcCVWXD5tLi6vWYr7l3wJYCzuvhN45J1M3H3B53jkr5+Ht1O0LuAEKFYEHGm7aJBiRbsY5sh20pVYMejmB/C9zFrE730W9//zMC79+SxcunEeDl05C5g7Dysi221aHyUEUpKTUX3mjKk3xu8oVkTYoPslVoivQzHr73Mxtq/7Bbxt2wrc/7P52KDhsSBy1AOIbWZpSEnImfwoFt0yFJlmXdp2YMOBXAwdqJbcBrHCQ9/2vaWoysuHkkta1W4QseSp6Sh01lMMg25H2QeLMeOe5YbUDA9zY+B4zH1gOkb0tCCG2EqxZuFdeOBld2KIoT6EdO8hvWPo7KWYOzrfKbqkldW2HVjxPzdh/vrmb7yOrADgVFND2nGfVuNarGgWsPwYk2sefq2lwKfmkkHQMRF93BYRjbBbAM1tImAqViSPxd2/OQ/x8dVYf98CvIvr8NvZwB/+0x2/vegT/OHpT4kvGggkJyPlzBmYb7iejJTkM6hufgSiWBENAx56HyhWhJ45e/SSgLlYcTGmPzAM2xcdRtFPgYX/+y/0pljhJVkeHnwC3fGdn09BzudP4a8bnAWLlKE3YvoFh/C3p1dD1U+nWBH8EQloD36LFU3iwzU334FJowuRn6nbhtRuh61iBz58aTEWLysxLNwLMP6+ezH1sgJkKl3BbkPF7hIU//Nx1Fy/DNOGqEV78xaX+lSHoqmYe9tkDM1r7q/ehoqdH2LJHx9Awu0t208CRrFC7G3dt72yDDs2/BOPPdgfc9aPRX4zZPNCkwUYf890XD9iMHLTEpCgRBWx/8BmvPvPxZi/qjlFwofBKrhhJqZdORSD+2chLVknXDTzLHlrJZ5fWAxLPThFBVjbajPn6mm444djUNg3E2mqe6ktYSvHjg0vYfFzy53TW3wRK4yFRc3qaOjYuRUrtOP8GBNjpE8rW4zRF83FN01Sb3wYbp4SJgTMxIqUG2bh7sTn8W6Xn+PCTXPwp/coVoTJcAXWjG9Owd0Xn8KLT67EbqeW++B7t1+P9E8fw9//2/QFxYrAom8vrVGsaC8jHcF+mooVw2fgkStrsfHLU+h90XmoXDobn13GyIoIHuYoNr3pBztzY4tgoQkVF1W0+nGnWBHF0yBCXHNOMSjDmokT8IB+p4wI8YNmkgAJhI5Aa7GiO374+xnot/dz7EoswKUZm/C7P8bh14ysCN2ghLCn1s80rZ97KFaEcECirCuKFVE2oNHoTmuxIgHf+81v0ffzpXhdHqIHX4+fdfsQL9YNYxpINE6AqPCp5Yf7n5hoKlSImxQromKww9aJSf/3GqYV1KB0105s/ng11r2zruUtv+yYMWEqpo0rbEkRCdgWo2GLhIaRAAkEgEArsWLwzfjf753B31dICE13XD15OMqf/hL9bmQaSABwh2UTLYLFFgw2vKBRBjOyIiyHLuyNolgR9kNEA1uJFQlDcPdvL8Xrc57FFg3PcPx63iU4uz8esZ+yZgVnTLgSEMFiCi7EJvytVbhkk80UK8J17KLDLpdbTbpwz1HUMzrcpxckQAJBImAUK6Sm2HcPz8MjxU3pj91/+DtMTzuCM13LWbMiSGMQDs1qgsWVmSj/T+vUV7GPYkU4jFLk2UCxIvLGrN1ZzK1L292Qt1uHKVa026EPkePWCnqKMfYD6/DEnbOxgikgIRobdkMCkUuAW5dG7tiF0nKKFaGkHT19UayInrGMWk8oVkTt0NIxAwGKFZwSwSdQgDG33YixVxWiQAp66jfPqJeinmXY/N5yLP6TxSKUwTeYPZAACYQ5AYoVYT5AYWIexYowGYgIM4NiRYQNWHs0l2JFexz19ukzxYr2Oe70mgRIgAQimQDFikgevdDZTrEidKyjqSeKFdE0mlHqixIr7HZ7lHpIt0igiUD//v3x1FNP4dixY0RCAiRAAiRAAhFBQMSK3budN66MCMNpZEgJdO/eHa+++ip27doV0n7ZWWQToFgR2ePXLqwXsSI+Pr5d+EonSWDnzp0UKzgNSIAESIAEIobAsGHDIsZWGtq2BI4cOUKxom2HIOJ6p1gRcUNGg0mABEiABEiABEiABEiABEiABEgguglQrIju8aV3JEACJEACJEACJEACJEACJEACJBBxBAImVuRdg1m/n4rcjU/ggSc3oMIFiZhhw4Y1RhwlGkwCJEACJBA9BGYvxfrR+cDelSiaPA/AJCxYPR2Faa5dtG18AqPuWB4SBrOWrcfYPOmqFCuLpkAs9Obj7/ne9OXu2BY7PLXom5+eWg3K9xMXYPWMQjhPFS/sNz3f3FLjnDPn6UXfxm7UdWD4u6u5bmk8HdeURfr+8jTrRrVpK8ETo2YgNFetRX95GAmQAAmQgFcE/BMrElBw3UxMu8SGNS8fwuX3TEPexsdw19w1OESxwqtx4MEkQAIkQAIhITALS9ePRb5IAauKMGWudOpZrGgyzY+FoRe++Ss2+Hu+F6a6PdTS4jaEXP31y5M/LfPJTU++iBVWzvFKJGi5BlxbakPJglGY8ULLEZ78dxxpUSTw1J4lnqYOtFzPoRQZ/Z1fPJ8ESIAESKA1AZ/EiuQCXDPlGuTsXoPSQfdi9sgqLHt8Awb84kaKFZxkJEACJEACYUzA8TZZLzxYFSugi8YIYx/DxDRPi9EWM0MjAvmFxYpgYEXMstROk6XaQvuDoSaRHOaeWFuYezHXDaKD9fHUC4EuqFvi4Pu8mPT4aky/KA2wKJz4NTd4MgmQAAmQQNAI+CRW9B+Puf87DXlbHscS23jcOZxiRdAGiA2TAAmQAAkEioBuoeb0Jlr3d7PFjVO4fOs3zjCG07tbIJks0oxvkF1GRpgt8Ez6ch9Z0fqtutki17mNYuQ6pcn4toh0bZfOpr0rsRJjm9Ngmhfszek3jgWomg4uowlaL8jN3tJ7E4Gi79uZl3NfXkcD6MbU/TiI0625OzMxmZuGS8fIsJW9hrms/94jL925noQTb3k6+rY633VcvR6TQN1u2A4JkAAJkIDfBChW+I2QDZAACZAACUQEAZcLGA9ihTjnYiHm+m1z64Vjq8W2Dpp+cWe6KHRRX6CpCedFrMtFpbs2vH2L7sMba0tihdNEUgzdRQMYFvDu3tgbxA2Pi2+dLS1jZyIIeBAc3F4bbs/VC0uuBSLXC39jz3qObgQnbZ5kuUkDcXGuY355I5pY5Omy7RZGzgKJswDWVJuGHxIgARIggUgj4JNYkTEIYyZdg9zSNdhecCfTQCJt0GkvCZAACbRLAi4XPBbECpgsfnSLf9P6F/rFsX4R7fi7+WK09SLahX0uFrrmi3AXC18rIoxDmNAvdj0vSI1zzKpYYXwTbi4UmC1SXXByMe7eiBUwiiA+iDWm15w7scKyCGJ1YW71OPO7g+U0ECv1M7zm6UKUcCOQuIvGaJf3PzpNAiRAAhFIwCexwuFnAgbdIAU27SiWApt3sWZFBE4BmkwCJEAC7YNAy6LX+GbYiljR+pg8tWuHceFqUhfD1Zt57e8F2512LXArVsCzSOApMsNK2klLG4b+TAUaa/PHmljhZmwMi+BWdQksRM54Sk9w54nVyBhrNJqPcidIWGZtZf4CesHFFw7WxArrKULe8jQTH9wJEq6vd69GiAeTAAmQAAm0IQH/xAqd4X3HYE7z1qWzF6zj1qVtOKbsmgRIgARIwISA68WylcWe8ZgNGOphu1PohAVv3uKbHetqoei53kTT1qfu+jcTUqykknhbC8CSWNEqYsHKzhXNC2S3qTLNE8LKW393V4/bwpCehaRWTYeLWGFhG1NrYkWTh5bnhjc8W0VRuEoBabLBbeoO75AkQAIkQAIRQSBgYoVFb2OGDRvWaPFYHkYCJEACJEACASPg+i2sFbHCGEK/Fws8ihUtizZ/xQpP26t6KoTotn+TN/htJla0EhOsiBXNIkE/qbUgm9K6+QQqfaO5i1YLeG/btyhWuI+EsJre4eY4r8QKF9ETeuHBWw6WeBrEiUNjmsfbXCSiWBGwWycbIgESIIE2I0Cxos3Qs2MSIAESIIFQEvBLrGhV2wEtYoWFhZn/YkULKdPweZ0N7iMz3O0o0bLoC0uxwlNUhOW0CW9nnWcxy+eUgzYrsOk6vUdPx2PhVwNKa/Pcd576a7ikohCFebLHa4lTGpUyiWKFt/Ocx5MACZBA+BGgWBF+Y0KLSIAESIAEgkDA5zQQp1B1Cwt6E9tdLpxMdl6wtuBr6sSyMOFmIW+5DenQD0HAUhpIK0HC88LWgdtyQUrvJ5dTBIXb6A/rNRs0K7zaurR1BIFzZIfnNBSPW5c2zSosXT8WEqPilVjhRWSFzzxNIkBcRZ1QrPB+nvMMEiABEgg3AhQrwm1EaA8JkAAJkEBQCFgqsOmpZ/1CVb9wcvzdxfaQpgs58901Wi/qdeH7Tm+RzRfy5qKAr7uBGBbfIRcr9LUH9ItnMyYudivxuOOJBYHBSj0MmTseIlxaTS9PAovbmg7OrTkv2l2JPO62gW09+c3TizxdJAB014npfPSBZ1OvRvtdCzQ+R7tYcI+HkAAJkAAJhIYAxYrQcGYvJEACJEACbU3Aytalbm1svah1V3TQ9RacJp34ubjzVLNC69HdAtEQSh8+aSBmC1Q9P8Ni1d3i3qqPLuaAu90rmk5xtsVShIwnsUKatSJYeBWRYkWw8BTF4e5Ccb5OXHHwlqfq0ek8NylYrtO+2vpGxP5JgARIgASsEqBYYZUUjyMBEiABEohwAi1v452FBM+LN3cFDlsvutyE45ssPI1tu1zkmi5a3QkoZhEDrX21uqOIUfCwvOND86zxLQ2kZcq1FoZcRUSYFOU0qXdhSUwwznhXwoGv7VsRK5ptMF/cu2JgIX3GhS+uxtXSbiAm4oFbzl7wdAyFJWYt/vuyTWuE3+hoPgmQAAlEDQGKFVEzlHSEBEiABEjAPQHdAs5TsUaiJIEAENAEhoLtpgUgA9C8xyY0oQArUTRZNrBtu0/IOTgEDc91PNqOCnsmARIgARLwRIBihSdC/J4ESIAESCB6CKhUCAs7eESP0/SkbQg0RXhkbXwCo+5YHnoTmhfs5auKMGVu6Ltv6TH0HBxRKLzO23LuyOIeAAAgAElEQVTg2TcJkAAJ+E3AmlhRgKHX5qOj296qUPrmBuzwYFHMsGHDGv22mg2QAAmQAAmQgE8EXKWC+NQYTyIBlwQkqmFkRRsJFc2FKDPXtbVQ0bRjTWg5MAWElyUJkAAJRAsBa2KFSfpnKwAWimkDoFgRLTOHfpAACZBAhBJwvHVlKkiEjiDNJgE3BBwpINYeTMmSBEiABEggfAlYEysMkRVFt2DOFcC6B5/Bu+Ka9m87VhZNgaekSIoV4TsXaBkJkAAJkAAJkAAJkAAJkAAJkAAJhAUBa2KFwVQt5Rct4oTx3248o1gRFsNOI0iABEiABEiABEiABEiABEiABEggfAlQrAjfsaFlJEACJEACJEACJEACJEACJEACJNAuCfgkVoyehjkXASUPLkaxULtpLpZeAaz58Wws8UCRkRXtcprRaRIgARIgARIgARIgARIgARIgARKwTsAnscJ6862OpFjhBzyeSgIkQAIkQAIkQAIkQAIkQAIkQALtgYA1sWImnntrLPJNgZRi5VVrkPvyNBTsXoxxd7rfSpxiRXuYVfSRBEiABEiABEiABEiABEiABEiABPwgYE2smIq5f78Geab97MWaH2/GYIoVfowCTyUBEiABEiABEiABEiABEiABEiABEnAQsCZWBA4YIysCx5ItkQAJkAAJkAAJkAAJkAAJkAAJkEBUErAmVhRg6LX56OiRQBVK39yAHW6Oo1jhESIPIAESIAESIAESIAESIAESIAESIIH2TcCaWDELS9e7qlmh51eKlUVTMI9iRfueVPSeBEiABEiABEiABEiABEiABEiABPwhYE2sYGSFP4x5LgmQAAmQAAmQAAmQAAmQAAmQAAmQgBcErIkVLhq8dhYWTUnHhz+ejSUW+2QaiEVQPCwFC1avRWFaaxKlq4owZW7wCU16fDWmX+RsgG3jExh1h/stb4JvmZseJi7A6hmFKA8Uo+b2nCjYSvDEqBnQKFjubxaWrs5FsTrP4MKsZesxNlPa3YChq6ejELo+LAPV9WHZLsuN80ASIAESIAESIAESIAESIIEQErAqVuRcNwf3X18ApzVLQhbyeyagYncZqvavwZTZniULihUhHNxo6apJNCj3mGMUaH+N/Tb9GyhZMAozXgh0b2HaXqtF/yQsEDGhYiWKJrvL+HL2p0WMaBY5XLrb3L4PYoX1PsKUNc0iARIgARIgARIgARIgARJwELAmVkzForemYVAyYD9jb6EXm4CEhOa/VW/G8+NmeIywoFjByec1ATOxwinqYa9u4Tx7KdaPzm/uw9YsLKgFdilK8/Khfbu3BCWZhc2RG+bFVlr1a1y4m/YljTsXeWmJxmi2Q0l+erudIhh09njbh1Ub1XF7S5Gf18TLNGrEJELBSbSBPpLD3D/nCJVSrFwFjB2dD5vNhrS0NEikzOZBxsiKUpQiH/nCyhHJ0cy1mZvejg2X6aNgSrFyQQVG6iNMXHHU/p6F0r1Afl7TwIQqcsfrC4EnkAAJkAAJkAAJkAAJkEA7ImBNrJA1wijYl03GTU8eaqGjrWMy8Y6Hopp6nBQr2tHkCpSrrUQDbYGJ5kiLpgVslpaekaf9N7QUCH0EwN6maIC0JhFgb3N6h7Yo3dW02IZJeofbyIrmRbo6T3urn6dvvykCo2kR3RwV0rxg1vpF0yK5KUqjyYcmuwHzlIjm9IjmiIbWC/XmPvTigsE3vY3zlDjSvPB3+k4/cGbpFHo/mvvQ0k40n/KbFvtO/ul9moHlzefrxZFWPqcpoan1+OabiBUS6eIUWWGVg5MtaJonPkR1BGqusx0SIAESIAESIAESIAESIIEmAtbEiqGYek8hbEufwIoDOnKXTMLMaztix4OLUWwRKMUKi6B4WAsBo2jQtLA2ENJFKTh9r/29WawwWegroaBJ7HCuReGuZoXbqIvmRbuy0PGm3lD/wbFYd3rr7zhLE1bg5KuriAtdNIBukV6cY0ifMVnAq9oWLlNtvBErmoULFThiLka0iBX6CAbXNSv0aSFlGCPbEnkpVrjl4E5U4UVIAiRAAiRAAiRAAiRAAiTQZgSsiRVN5hXcMBPTrixEjhaZvRfrXnoci9fqIi0seEGxwgIkHuJMwFysMEndcIoW0AsU/ogV5rUyPKaIwDklotXCvFls0Rb0h8a0RCSYFQ51lSJi1ocu0iG4YkVzVIhTGkjTuOnFIiVYOEU96CMzmv2lWMGrngRIgARIgARIgARIgARIQE/AqlgxdPZSzB2dj4R6ALEAtP+3oeTJGzFjmXXBgmIF55/XBMzTQJrTDVylIczV1zcIvFihdsFwnQZikpZhkvqhT19pihjwJLI0tduUyuI69UOLmLCQBuJ9ZIWhwKY+8sKlf8udUzSsiBWmaSDOaRp5WtSJShfxJw1EpeMY2vB6pvIEEiABEiABEiABEiABEiCBQBGwJlY0FdjM37kYd/w8B3PWD8bmifNx/J65mFqwvWUXQwtGUaywAImHOBMwS1FoneohO1PooxlssNnSkKbVH3Bd78FzGoibXUhcFr90XUjTyW79FqBObemiRgypIy0RGi768LbAZnOdDE9pIFa3LnXlX0tKTUuBTfdpIGYFNoGWdmzNRTFbdmdx6sPLAptqhxfuKMK7DwmQAAmQAAmQAAmQAAmEBwFrYoW8pB6JCkctwMHYLEU1Rz+K12bn4EMW2AyPwaQVJEACJEACJEACJEACJEACJEACJBANBKyJFdOw6K1JwD9H4tZnRbgoxN4Hi1EzZTKu6crIimiYB/SBBEiABEiABEiABEiABEiABEiABMKGgDWxIgfTHl+E8Ynv4s5pCbhXCvKLB/UVKFl4K2tWhM1o0hASIAESIAESIAESIAESIAESIAESiAIC1sQKvaNjMO2+QnQ5VoK1xcUo0W9laoEHa1ZYgMRDSIAESIAESIAESIAESIAESIAESKA9E/BerPCPFsUK//jxbBIgARIgARIgARIgARIgARIgARKIegLWxIrmXSBNaeg2LrBAi2KFBUg8hARIgARIgARIgARIgARIgARIgATaMwFrYkVT6keODlTH3EEYfF4WTm1agSV3PIFiixApVlgExcNIgARIgARIgARIgARIgARIgARIoL0SsCZWuKAjW5f+uiNWXHUrllgESLHCIigeRgIkQAIkQAIkQAIkQAIkQAIkQALtlYBfYgVm4rm3BmPzVTdhvkWAFCssguJhJEACJEACJEACJEACJEACJEACJNBeCVgVK8bcNgeFGaV49+ElWIcCjP/1JAzCFiz/0wrs8AIexQovYPHQ8CSQmJGNmspj4WmciVUX5FXj870pbW5vQ1JndDh7os3t8MeA0726InX/UX+aCOq5p7ukI/X4qaD2EejGM1ITUXm6JtDNBr29LhlJOF55Nuj9tFUH3eIacKSuQ1t1H/R+EztmoaaqPOj9sAMSIAESIAESIAHfCVgTK6Zh0VtTkfb2DEyZW4Zpi5dh6nkJWqf2L5dg8rTFOGTRBIoVFkG198NiYmLw8ssvIzs72wnFypUrMW/evDbFkzVoOMq3vNfKhlmzZuFb3/oWHnzwQZSUlLi18dprr8WPfvQj/OlPf/J4rL/Ofuf8U3hjU3qrZgoLC3Hffffho48+asVUvvv1r3+Nf/zjH3jzzTf9NUE7//SA65G6/aVWbUkfffr00f6+Z88ejUu4fk4M7ovOm3ebjv3YsWO1v1dXV2PNmjU4//zzQzK+emNO9shGp4POQpoaZ3Utffrpp9ophw4davNrSewY1CcTW/ZUeGT62GOPeZyLobyuLh7UHZ9uOexkt7dz+eabb8awYcPw05/+NKBT3t92RajoGluPzTXxDrvk/iYfuf/KnJJ/r169Gs8++6z23zk5OfjlL3/ptx/BuPeYGZXV/zKU7/zA8ZUw69+/P+655x7tbzKWW7Zs0fxVPKuqqlpdN/rj/HYeQCjncCDs9dSGq9+ZP//5z9qpnuaMmluqH0/H6+0xm0v6eayODSVzmS8VFRVOfotNgwYN8vu3Lxz99TQ/+D0JkAAJeCJgTayQ3UBGomLBKMzYPQf//r9rgHUPYN7xqVgwzo7lw2/CE546av6eYoVFUDyshcBf//pXfPjhh9pDcVt/JKqi73dvw9blD7YyRezs3r07XnrpJY+2hvLh6IU7duNXf++NQyfjnGyWB/Drr78ehw8fdiyWHn74YezcuROfffZZQMUKiao4PeA6dNz0VycbrD6wtvW4q/633zYOfZe/jfhKm9MiZ9SoUdqiRolUoRxfZcix/j1Rm5yI3C92OeEyW0wJ93ARK34zsRCLi7c4RVcYhT9PQuDTTz+NV199VfM7FCKgRFXMunUo5i3a4BRdoewQgc/KfctfUcHVdeFvuz9KP6M1/Y9TyU7zXAkr0v6YMWMcQqer+aTuJ97cu0MhVkhUxYDvzsL21+c5oiv016wIe7fddhu2b9+uiRf6BXOwr5u2uHf4c38VcfboUdfRZuPHj9d+S+x2u+N3RnzU83XXv79CmHFu6q/RYIgVpaWlLt3Jz8/X7gsJCQkOIVvNdz0ff8Yj1P76YyvPJQESIAErBKyJFU2RFV0+XoIN3cZjfP8yrJh8E+YXLcDqGZl4p2gKrL7qplhhZVR4jBMB/UO/enNZW1urvfmSRbVEB+jfGsvDpDwAyN9OnjypLcYHDx7seGtvbMObB+lzJt2Hjr3OwaZFv3RKBVEPmLt27UKnTp20tybykCV2pKamYsGCBdoiSiIIjh07pr0hvuyyy5CYmIjc3FzI2+6//e1vDl9UhIE8eGRmZiItLQ3StkRuyMOhlbfMAlFSQBb85ACeey8Tz63LbCUUCJ9+/fppLC+44AKo6ACJtujWrZv2d2W3Yq4WhNpi5h//8CjMyHFn8q7AmbyR6LjpL4ivbHqYc/VQLtyUHcLljTfe0GxQrCS65vPPP2/1NxELhNfFF1+sta+YqgflAQMGaH+TsVFzwJtIDkkB2TP5KnRdvxldP9jsYGm2KFW+uRpfNYZ65soW5b834yzG7Lz8Qk2s6P/uZ4g/05RW4WrRKpzEtoEDB0LGVebTd77zHcdck/kpi4yUlBTHfBNb9dfVpk2bcNVVVzmuK2W3midWrquiQbkYdl4OPvzyENZvKXPLVDjLoigjIwM///nPtfnzve99T1sEyZhLvzJve/bsiVWrVmHixInaPUA4rlixQpvfzzzzDK6++mrHW0xZTNtsNodfan54ugVfXdQHVxflY+36Uqxdv8dxuFoIyTWuIpPUGJvds8rKyiBv63fsaMqmXLt2rSNi4cCBA5p/IsLceeedTmMhxxr/Jn2qe6Fq98knn3T8zapv0vbz3U9CoituPNzJkQoiY3/LLbc4GMrCSxZdEhUifldWVmr3p/j4eG1OSFSCuo7lmpWP/FtxyMrKcro/yvyTcZR2Tp8+jb/85S/anNRfz+q+Ku3IuMr9S6I7pC31Nyv3xh4XXYfci76PPeuecYquUOMnc0j6lfuuRL/94Ac/0ERc+R0xu27kN0ciS9R36t5ovFfqzxfbJQpP5qPZ/U76lTkkb+GlfT07X+7Bnua0r9/LOOzevRtxcc5iuLTXoUMHTJo0SZs3wvLdd991ROLI/JGxFjFI3bfVPU8/v2UuKQbCWP87qY6XeaLYK65KONbfA9U9Y+/evabM5b4xYsQIbY7LRz/f9fzd3dvktykpKUmbMxdeeKH2W/XCCy/g7Nmz2j1I5pjYKte8itqRudbY2Kjd14z3UTXW6rpS80Lue/rfNDV+gfD3Jz/5iTb/vf0N8nUO8TwSIAEScEfAmlgBjJn7Gu4d0bTWsX3yBEb9qhSzls3F2LQSPDTuLm5dymkWPAJqMSg9qDd7ajEoDxcnTpzQFv/qR1oeAlQ6hnrYkwWvvMlZv369z+H5IlKIWCEfqVmx7Z//6xAs1NsftbCWBwp5CFV2yH/rw6TFflls/Oc//0F5eTnkzfy+ffs0IUMeYNQbSXm4FbFCFutmb4Q8UZeoipxOddphEx/v64iu0L+9lAc99bbQXWSF8lEeuuTB3cpiVPqtzchH1fk/02yQmhXpXzyn/b96cJQHNLOPGuMPPvhAWzjrWcl/m/1NBCBhLx8ZezlX2pGHU/0c6Nu3r/Zg6M1HoipqM9K0UwYsfM0RXeHqTZ1xfPWRF/JwXldX5xCE9G/iZWxkgepN+o1EVRz7Rk/NNqlZkfffr7T/Noa2K3+l/7y8PG2xJJxkYSnzU801/ds5Ne4yR/TXlbSlHpyFsxIDRCCQRbYnvlKrYtqYQY4h0EdXmDGVuSkP9EaxQvpxF1mhfCkoKNAitHr16qVxf+WVV/D9738fBw8e1BZSKvzf05xQURVynNSsWPzPzxzRFWZiqlrwKC4yF9W9QImRsoiTe9u//vUvbZEjQlByclNUgxyrrk+zN/z68TFrV5/a4Mk3+V6iKqY0R1YsPZXsFF2h7sUyR8XmkSNH4p133tEWfiqlTX9vke9VpJYZBzWfhI2KiJEFnkR8SbsqlUp/Pcs1LpzlM2PGDC2SzZtrRqIqhkx8rOk+XnXMKbpCzZXOnTtrdis/xT/pU+6VZteNEivUd+KDjKfcz/X3SrPrTqU16u934qOIaPKWXgQsI7tTp055dQ+2Mu6+HqPECjVfVTtyf5N0TiVWbN26VRPmZY6re45wlnFW9wt1v5LFvprzKm1CMdangajxknlvHBfFVT8f5R4lH1fMzcSKdevWOQQMK/c2ESfuv/9+TJ8+XfP1hhtuwKJFizTRUIkVIqSIXXLvkmtKnlnEfvlNNY61uo8qP8x+0xYuXOj4vfDXX7Ffrjvp19Xvh69zheeRAAmQgC8ErIoV0nZB0TXIT6zA5rdLLNeoMNrEyApfRqmdn6MekNXbM4VD/1ZFvX1Tb/TUQ7s6V5/WoH9bZ7UGhqR/nH9rU46t+hxcvwLyP/noc9X1bw6VHcZwaGPIsTyoqzclqn2xTb9QUQLHV1995THPV9q4aUQFbhreUgtA0kBUOog8hEif8rZGPuqtvplYYXy7qd5sycO0lfoSx4c7p8wk730HyXvfdhlZobdNH4UiiyG1qJEHNiVMqL9JyLZ+0anemsvbJxkf49tu4Wk1MuToZYNxtGiwY+wlDUSlg7iLrNDbrBb2qj6HzMnY2FjHol7lUsvDoggdVsdZoikkqkL/yf76ALJ3HnAbWaEWA/oHfvU3vVigfxupXwyrY1XEgzwkSySGfIS1p9ot37k0X6tXoT77j9nwz7e3a/80Yyo2yRtcJTTpxS4zsUIWRIq1erMvCypZCMlHRE5ZIMhDuTA499xzLUUs3TbpQvTt1clhtz66Qtkh14x8RCBTERCKy5EjR/DJJ59oCxMlsEoEhCxSVAi52KUWpPqFuPJZ2lKClvqbfgGrf7vqjW8STSFRFfrP/OOpWFudqP1J5qgwFLFH3j7ffvvt2ljLRxadxmgPJVZIlIiRg0SKydt4WXzqF0VqsSXnyGJXiUhGsUo/T1T7Vq6ZIRMfRWLHllpIZRtfwcGNL2s+KDvS09M1vjKOIs7Kv9U8cXXdGO/VsgCXMZZFqrpX6kVA9d8iVqt7sbrfiRAr80T+ru77+mtL3tRL5JDVe7DTgAb4H/I7XF9fr0XC6D/C6Wc/+5lDrFDioBItRMQRIU3+3/hbJNFGan6biXH631vj76RZSpL6m1xX0q5EzhiZy++JmVgh92MVZWbl3ibHf/nll/jd736HpUuX4oc//CEeeeQRLYpNiRVig8wPJVqof+ujqFRfxig3iRJTgp3+N00vbvvjr4i3V155ZatngwBPGzZHAiRAApYJeCNWWG7UzYEUKwJBsZ21YRZZoRDo81lVkSr1llgegs3ECvWj7k1etxTVlFoV+o9EV0g6iDGdwdWbTjlXvRVyJVao0FDVj9mDl9U8cH1UhWpvxt96ajuD6Nt19SZUFnuyCOjatasW6m3MHTYrVGacmvqoCvWdRFV0+rhpt2NjsTG9LfK9PFCaCROuxIohQ4Y43pqpyApXD3b6sHZPBVH1URXKjz7L3tJ2BjGrp2A2vrL4UIsz4S9ChTw0q7dixgW61XGWopplQ/o5oVfRFe6K27kTK/R1LlzNZ6NYIb54UzBWalUYPyq6wqxmhRSgU2lJ0o96e63SEPQ1K4ysxVZZFMob+82bN2sLJHnzrb/ePEX6iK36qAq97Xc/8o72T2MaiERIGAut6uu06Avryfh36dJFmw9iiyyQRcRQb6HlbbAaC4mAUcUfzQoQGgv2WfFNu950URXKvy9q4nHPsY7aP1WdG2GoajlIdERxcbHGUyJX9MKwXqww1hLR30+kXVX3RdWL2LZtm5aipt6CCwfhWVRUpDGShZq0oYp8in2erpmOOQMxcPS9rebdJ89O1f6maikcP35cu+e5q81hFPlErFD3eCN/da/UCxrG6Crj/U6EiJqaGkcanNm1ZeUeHOzHBSVWjBs3zqmrhoYGTdBSkRXy35JeIIKBzBf5KLHCWGRWf/9R14uKrNBHWJgJrWa/mWp+yT1ABCSVomVkLmLF6NGjHZE7xt8fT78T0p6IFe+99x5ef/11/P73v8ecOXO0CC6Zt3qxQv57+PDh2rFyjkr5Ml4nxmcY9dtnFOD1YoU//oroLyJvoIv+Bnsesn0SIIHoJUCxInrHNmo8M6tZIc7p30LJWyf5tzzg6Rcqxh96edi95pprtDfA3uTWS38SWSERFuojRTar9m9ttYhXC1W9HfodGVxFCxjz7FUdAX04rKp54emttdgokRXXDql0pIF8tjcFv/xbTy381LjTh3rAk/Mk5FnVrFAhp8adJLzJZ5VdQGq6tbz5lx1BEo98pmE07lSh8pNVpIw3kRXyMK9ybaVteeMmIdTKV/UWSj8HrObxS2TFiUF9HGkgqfuOos/ytxxzQV8rw7gbiD4aRP+GTp/HLw0Z62lYiU5QBqh6FerfkgaitjA1vpk17gZi9sCvP0fZoU9l0i8IzCKfrHBV9SqUzbIjyBsftxSn0zPVs1BvVYXz/v37tYdqOVZEAVWzQqUOqbfRai6oxa2IcJIWJote/VtWK5FWql6Fsvtfr2917Aqij0jRi6fGmgT6CATlg36Bqxc0zMZC5pRqQ7HR/02xEfFAvUG24ptEVjycdUqrV6E+dx/r6NgVxCh+KfFCavLo668Ya7KYzXVjWL8+hUbqDsjYmEXBqXkh92/pR9JALr/8ckc9IE/3xj7Db0ZWwbcd/hnrVugFVGGvUk1kkWsWGaEECPl/WXxLmpIx6k//bzOR0NX9Tu5d8tHX/1DXrzf34GA+DFhNAxGxQp9GoY+m0V/rMlf00SZS10LERTVfjNFKViIrjPPWeG9RNaT0vyEyv+Q+oVI69dewux1JRHgQcUJSPyRyUdJh5F4j81QvVsh1a5byYazZpOqVyBiq+jueIiv89df4O9rWO7AFc/6ybRIggfAnQLEi/MeIFoYRAYmwSO99rpb+IZEV4f6RAptq61KJqGirj4gVdZ36IOHwRkeBzbayxdd+pcDmycF90Wnzbi2iItw+ajcQSf9QBTbDzUajPb2y01A0uAfWbz4ISQOJlI+kgVw8OAefbj6E3fud0yYixQd3dkqERde4BkgKSLh+VBSEPl/fqq0SYaG2Lq06tM3qaW6PM3ujH5CGw7wRJVZIyo7xI4t1qRXTnj4iVojfIpRKNJikhEjBWBE/VM2M9sSDvpIACZCAvwQoVvhLkOeTAAmQAAmQAAkEnYAxEstKtEjQjWruoD2LFRI94Ooj6Uzt6SO1Y8iiPY04fSUBEgg2AYoVwSbM9kmABEiABEiABEiABEiABEiABEiABLwiQLHCK1w8mARIgARIgARIgARIgARIgARIgARIINgEKFYEmzDbJwESIAESIAESIAESIAESIAESIAES8IoAxQqvcPFgEiABEiABEiABEiABEiABEiABEiCBYBOgWBFswmyfBEiABEiABEiABEiABEiABEiABEjAKwIUK7zCxYPbgsDtt9+ubfl19OhR/OMf/8D48eOxYsUK9OvXD5deeilk67qysrK2MI19kgAJkAAJkAAJkAAJkAAJkAAJBIEAxYogQGWTgSPw4x//GBdddBEeeughTayQretuueUWFBcXY8KECXj55ZfxyiuvBK5DtkQCJEACJEACJEACJEACJEACJNDmBChWtPkQ0AB3BObOnat9ffr0aZSUlODYsWO49dZbtb+tW7cOS5cuJUASIAESIAESIAESIAESIAESIIEoI0CxIsoGNNrcmT9/PqqqqvD+++/jRz/6Ef7zn//gyiuvRFxcHF588UWnqApJD8nLy4s2BPSHBEiABEiABEiABEiABKKGwL59+7TneH5IwBMBihWeCPH7NiUg6R979uzRalU89thj+Pzzz3HhhRdi/fr1uOqqq/D000/jo48+0mwUAYMfEiABEiABEiABEiABEiCB8CXQ2NiI+vr68DWQloUNAYoVYTMUNMSMwPe//33ccMMNWnRFZWUlVq5cCalj8cwzz+Diiy/WalhIqkhpaSkBkgAJkAAJkAAJkAAJkAAJkAAJRAkBihVRMpB0gwRIgARIgARIgARIgARIgARIgASihQDFimgZSfpBAiRAAiRAAiRAAiRAAiRAAiRAAlFCgGJFlAwk3SABEiABEiABEiABEiABEiABEiCBaCFAsSJaRpJ+kAAJkAAJkAAJkAAJkEAEETg3oVaz9it7fARZHZ6mdh88CidKS1BTVR6eBtIqEvCBAMUKH6DxFBIgARIgARIgARIgARIgAf8IvNHzOP5VlYTnKlP8a6gdnp3V/zJ0zBmIjF5DEJ+cATQ2AjExqDq8A1VlX6F85/sULtrhvIg2lylWRNuI0h8SIAESIAESIAESIAESCHMC3eIa8Hz3k1h6Khn/OJUc5taGj3mJHbPQZ8St6Ni9ANXH96PBfhr202l4sMoAACAASURBVCdw5tRRpGb2RkJqZ8TGp6BDfBLOVh7GnnWLKFqEz/DREi8JUKzwEhgPJwESIAESIAESIAESIAES8I/Aj9LPYELHs9hpj8Vdx9L9a6wdnd3jouvQbfC1qNz3Geprzzo8t585hYTkFo6x8UlI7zkE+z9ahvKdH7QjQnQ1mghQrIim0aQvJEACJEACJEACJEACJBABBB7NPoWUmEb0SajHjYc74Uhdhwiwuu1N7DP8ZqR164+qQ1udjDGKFfJlRs8hKN/xPg5ufLntDacFJOADAYoVPkDjKSRAAiRAAiRAAiRAAiRAAr4RUCkgb1cn4JKkWjxzMgVrqxN9a6ydnSWRFZ3yC3H66NcUK9rZ2LdHdylWtMdRp88kEAUEvnP+KVyQV43hA204cToWa7ek481NGTh0Mi4KvKMLJEACJEACJBC9BK5OqcEtnapRbEvC8BS7lgry8PG06HU4gJ5JYc0ehdej8sAXlsSKgyUvMQ0kgPzZVGgJUKwILW/2RgIk4CcBESjuu+4wsjvWYdeRBJyuiUVSQiNSE+vRo3MtvtiXhD+8mkvRwk/OPJ0ESIAESIAEgkVA6lV8M7kWn5yJR9+EOnwzqZapIBZhi1iRe+H3cKrsS49iRec+l+Lrtxag6tA2i63zMBIILwIUK8JrPGgNCZCAGwIiVCz4yQF8tjcF+yua9mQ/WxuDpPhG7b8z0+rQO6sWvbrYMfHxvhQsOJtIgARIgASCQiC/RwZKD1YGpe320KhsWfp1bZwmVnSKbcCw5Fr88mg661ZYGHzZrnTg6HtxbNs7HsWK7IEjsW3VQxQrLHDlIeFJgGJFeI4LrSIBEjAhcNOICgwfUIUvD7ZscaYXK9Qpl59jw5Nrs/HGJlYX50QiARIgARIIDIGLB3XHxYNz0LdXJ63B0gMn8eb7e3Dy1Fkcr2zZlSEwvUVvK6pexRunE3GyvoMmVlyQWIvlp5JZt8LCsCux4viuDR53A+nSbyg+eXaqhVZ5CAmEJwGKFeE5LrSKBEjAhVjx3fMr8d9dqY5vzcSKEefYcN+/c/D53hRyJAESIAESIAG/CIg4cdukC1F9thaHj51GxYlqpKUmILtLKlKS43C0/DT+uWorBQuLlFW9ig/OJDjEiiGJdThZH8MtTC0yvOTmJaBYYREWD4toAhQrInr4aDwJtC8CEllhRawYd1ElZvytJ8UKL6dHTc9h6HDqIOJP7fXyTB5OAiRAAtFL4BeTL0RcfBwOHj6lOWm31yEhoaWY8wXndMPWXeVYtvKr6IUQQM+kXsXlKXZ8URPnECu6xDZodSu+c6BLAHuK3qbOn/R/sFcdwZmThxxOGrcuTe6Ug4SO3bBp+a+iFwQ9i3oCFCuifojpYLgSSOsxALaD28PVvLC0y6pYwcgK34bv+PAHkbT/PaTsWetbAzyLBEiABKKQwCN3j9TEiFM2u6lY0aN7Oupq6/DUss+i0PvAu/Ro9ikkdoC2A4hKA5FevpNawyKbFnEPHPNbxKDBrViRmt0H9fazWs0KfkggUglQrIjUkaPdEUcga9BwpPc+F+l5g5DQsenNga3sazQ21OPA+/+C/VQ5aiqPRZxfoTRYxIqrBlXhs1LWrAg094akzjh56Uykbn8JiUf4wB1ovmyPBEggcgl4Eiuyu6SgQwwoVlgcYimu+d+z8The38FJrLgs2Y5nTqawboUFjn2G34yUrHycPvq142hjZEVGzyEo3/E+Dm582UKLPIQEwpMAxYrwHBdaFUUE+n73NohQIZ+zJw6h1nYSdttxxHSIR0xcHNK69UFMXALiklJRdWA7dq96iqKFi/F/774dTjuBaEx1u4Go0y7MP4MTtg6YvqR3FM2k4LpSm5EP25AbEX/sS6Rt+3dwO2PrJEACJBAhBLpkJGHWrUPx301lLYtCQxqIiBWZnZLxh6c/jBCv2s5MfXFNsUIfWSF1KyTa4uHjaW1nYIT0bLZ9qVGskJ1A9qx7BuU7P4gQr2gmCbQmQLGCs4IEgkjgnMlzkJzVC1UHt6HWdsKpp4ZaOzrEJzj+Fp/WGem9zkV9TTW2LnuAgoVhXCSqYvwlJ/HuVueHGDOxIiWhAYV9qnHbX/O4fanF+X0m7wrYu12A+qTO6PTxfHQ46zxfLTbDwwDUZqTh+AXfQJfPv0Z8pY1MSIAEIpjA1UV9UFTYA5u3t0Q+GmtWiHvfPD8X8xZtYJFND2Otr1dhFCt6xjdgcEItU0EsXC+yI8g3rrwDJ0o/aRHRzpxCQnLLLmjcttQCSB4S9gQoVoT9ENHASCWQmJGN82/9M45u+o+pC0axQh3UZcC3sO/tv6N8y3uR6nrA7c7pVIcX7tiNHYeTsK0s0al9M7FCDhiYW4OzdjC6wuJonPzmXYg9ewL1qV2RvnEhxQqL3PSHnRjcF0e+PQR1HVPQoaYWDYnxSDlwDJ2/2IW0fUcpXPjAlKeQQFsTMBbXFHvMxIohA7rig5IDWLt+T1ubHLb9D06sxSPZVXi3OgFnGmM0O/WRFfLv4cl2vHE6CX+pbEn3DFuH2tCwHhddh66DrsGJ3f91KVZ07nMpjn65lmkgbThO7Np/AhQr/GfIFkjAlECPovHofsloVGxd75VYkda9L+pr7Vp0BT9NBO4ddxjfHmDD2191bIXElVihoiteKemE59ZlEqUbAqpeRVLZf1HTdQhSdr3BuhVezpjdU65Gdc9spO4/iriqaiScsOFst86acGHPSEVieSV6FW+gYOElVx5OAm1JQG1Z+vnWI6ix17csCg1pIPKFpILI8YyuMB8xJVR8XRunpXqoj1GsSI5pxAWJtXirmoKFq7kvURUDR98L2+FtHgtsxqd0wdbXHkBNVXlbXkrsmwR8JkCxwmd0PDEUBEaMGIEpU6YgMTERX375JVauXInx48djxYoV6NevHy699FIsXLgQZWUtuaShsMtTHx17nYNzJt2nCRVSidns4yqyQo7tUnApjmxcg4PrV3jqKuq/vyCvGgt+cgDrd6SiwtayVZxy3JVYId9LdEVB97OY+HhfpoO4mSmSAnK2x7eQVPYxarv0B+prkb7p2aifW4FyUNI+tt82Dp0/byl0Fnf6LOpSk7QuGhLiUHluPgYsfI1iRaCgsx0SCDIBVaviwBGbY8tS1aVZZIV8d06/LDQ0NmLhso1MB9GNjxIqDtbFatuV6j9GsUJ7BoptwID4Ok2wKD6diCN1HYI82pHTvBIqzlYeRtWhrU6GG2tWyJeyI0hcUjq2Ff+BgkXkDDMt1RGgWMHpENYEbr75ZvTv3x/33HOPZmdhYSFuueUWFBcXY8KECXj55ZfxyiuvhJUPKv2j+sge2A7vdmmbO7FCoitSuvXBpkW/bNe1KzwJFQLXnVihBItOKfW4Y0kvChYuZqNt4AQ0pGQh/vhO1KV2Q23mQNat8OKucrpXV+y7fjjSt+1znKUXK+SPVQN6odfL72uRF/yQAAmEPwFJ/+jSKUXbstT4cSVWyHGSDvLxF2VY9e6u8HcyBBZKjYop6WdgjKhQXZuJFUqwODehDiVn4/H8qRQKFgAk9SP3ou+juqIUp4+1TjcyEyuEZcecc5CU0Z3FNkMw39lF4AlQrAg8U7YYQAIiVpx//vnYuXMnXnvtNWRmZuLWW2/Veli3bh2WLl0awN78b0pFVEgxzRO7Nrpt0J1YIScqwWL36wvbZf0KJVR8tjcF+yviXbL0JFZQsHA/r2UXkKrzf4aEo19oNSsa4lNgzx6MpMOfInn3av8vinbQwtHLBqO8cAAy3IgVpwb2Rve3N6LzZtcCZjtARRdJICIIiFDRKT0J2/ccN7XXnViRmBCLb+R1RsmWw+1esHg4uwpDEmsd25SawXQlVsixkhJySVItqhtj8Jtj6e1WsEjsmIU+w2+BRFWc3PcZaqtPtkJ5urICby3/I66d+jskJrfeTUUiLBJSs1B5cDMOfvoioywi4k5EI4UAxQrOg7AmkJ+fj4KCAi2iokePHnjuuedwxx13IC4uDi+++KJTVIWkh/Tu3XZbVe7rkIv9sT2Q1liNtMbTHrl2QAMa4D600RaTihrEI7uhHLmNR5HYaPfYbjQckB27A5cl/wnl9f1ha+jm1qVdB2sQ16EOeTmpbo/Lit2J2JharDszE2caWMNCYJ20d8BjmzshN6UOuSn1SI1rwOm6DrA3xGDXqThcml2DK3LPRMOUCqoPv4kvR0fEIL+xRVTr2NgBVTENjn5LY2pRhUbcU9cZWY0t+dpBNYyNkwAJeE0gK05+K2pwtiHD5bmN6IAYtFzfxgPl9z0hpgrVDZ1R3ZiN+saWnb+8NigCT+hybA/6f7EG8TXVOJ2RjZqk1vWmlFv2xFQk1Lh/ZupyrBQpVeXYcvF1KOtzUQQS8d3kyvo0bK7+BhJjapEedxqxaKmdom/1RPkhPPLr63Df06uRkmY+d+sRi1P1KQBiUJC0Fxmxbbdb1b59+7SUbn5IwBMBihWeCPH7sCBQVFSEH/3oR1izZg1GjRqF9evX46qrrsLTTz+Njz76SLMxPt712/dgOpHWcyByi25Aam5/nNr9OWptrRVvs/4b6mvQIdZ5Zwuz4+LTOmltN9hrULp6EWwHtgXTnTZv+/zepzF/cik27UvF/hOe+Tzwl4M4t08yJlzRxaPt5/eyISG+ETP/0QeHK9tmvng0MoQHHB90E6S4ZuKJHVqvMfbTaExoEn1qU3O0/2VtXIDYGmtzOoSmh01XOydcjrPZGei044CTTfHVZ1Gb0lSzQn1ODOiFrM27kfveF2FjPw0hARJoItA5PQkTvlMAqVWxbZd5RIViVVvfgPhY9y8bEhPj0D+vE3buPYk1H5TixCnz+lXRxn9S2mlMSrXh69p4fF3n+Xf2VEMM0js0esTQI7YOfeLqsL8+Fo9VZuBoffSLvt8Y9RukdR8A25HtqDl1xC0jW2U5XnnqHkz41Z9NIyv0Jyd3yUNCamcc//pDlG9/F3Zb6ItvNjY2oq6uzuO48wASoFjBORDWBG677TYMGDBAS//Yvn073nzzTa1mxTPPPIOLL75Yi7iYO3cuSktL28SPvt+9DVmDhuPsiUM4te8ryzbs+fxDNNTXoV/hcMvnpPc+F3FJaThTUYbdq56KyloWVlM/9ND+5/lDOCcvCRNGdrbE8sL8M0iMa2z3NSxOnX+ztk1pwrEtDm4daqu1NBD1qe/YA3Vpuaxf4WJm7Zl0Fc527YS03WXoYHd+6DLWrJAmpNCmrW8uumzahS6f7WSxTUtXLA8igeATULt+nLLZTWtUGC04dPgE4uJjkZ2Z7tY4SQkZ0CcTR8pt+OeqrVFddLPb/4/M+01nG3rH1+MrexyO11sriukuDcQIV9JChiTWaQU45x9Pxdpqzy80gj97At+DpHv0vfw2NNbX4szJg6ZpH8ZeJQ3k1UX3Yvwd8z2KFXJufEonpHUrwJkTB7Fn3SKmhQR+GNligAhQrAgQSDbTvghIbYp+Y25Hg/yQVByE1Kjw5vPF26/gxOF9GDF5hjenIT6tM1KzeyMhPQtSy6Jq/9aoES3+/JMDuDCv2uWuH65AeStWSDtql5CHXuuONza5f9j0aoAi4GCJpLANGI+GhI6IP+lcAM4oVog7SrBI3f4StzPVja8SKlIOHEOcrXWqjJlYQcEiAi4QmtjuCFxd1AdXF+XDbNcPVzAWLVmNb/TJwZXDh1jiNaBPF8TExGD1+7vx6ZbDls6JpINUEU2z3T48+eGNWKHa6p9Qj+zYBhyo7YA/nkiLqloWnopouuLprVih2lHFNw9/8TqObv0PRQtPE5bfh5wAxYqQI2eHkU5AtiQVscLTbh/u/PRVrFBtJnfJRXJ2b5wpPxDxURYSTXHfdYe1aIfN+5NMtyd1x9IXsULa65VZi35da1B6LB5/eDW3XewUooppdrBXIb6idTqRmVihBIv6hHQkHf0ciWUfo8NZ78S5SL/mjfZ7EirkeFdihVGw6PbuZ9GGh/6QQEQQkGiKa7/dB12zUrH3YCUkqsLqx1uxQtrt0T0dnTom4Ou9J/Dme7ujIspCtiSdmn7G62gKPWdfxAo5X6Iszk2sQ9coibKQaIoeheOR3LkHbEd2WIqm0HP0VayQNhhlYfXK53FtQYBiRVtQZ58RSUDt9GE/VY6qg9tRb/c9/9RfsUIBlNSQpM45WpRF+Zb3Io6riqbYcTgJ28p8C+f0VawQWCkJDRiQW4NeXexYvqELXvm0U9SKFmfyrsCZvJGIs5Uhtuqg6VxxJVY0LbA7oi4jD7GnjyJt+4p2K1hYESo8iRVGwYIpIRF366LBEU7gB989BxcP6o7yE2ewa5/34qsvYoUgS09LQE52mrbTyL9e34rd+09GrGjhTzRFIMQK1UbP+Abkx9VhX21sxEZZqGiKs5WHUXVoq09Xlz9iheqQW5z6hJ4nBZkAxYogA2bz0UGgR9F4yP/8iabQkwiUWKG9XZAoi6yeqCzdjAPvvRARaSGqNsWRyjh8fSTR62gKPUt/xArVTmZaHQb3OhuVURYq7UPqU8RV7oVEVbj6uBMr5JzG2ETUZfQGYuKQvGdNu0oLqc1Iw/4xQ1GTlQFXqR96ru4iK9RxqoZFYnklehVvYA2L6Pi5oBdhTEAEilHf7gsp7nfomM2raAq9W76KFaqN7C4p6J6diqPlpyOuloWvtSlcTQtfIyv07UVylMXA0fe63ZLU6uUUCLFC+pItTuNTuqBi5wdMC7EKn8cFlQDFiqDiZePRQOCcyXM0MUCiKbytTeHK/0CKFdJHbEISMvpciIbaM9i67H/CWrBQ0RSf7U3B/grPlcI9zaFAiBWqDym+KVEWz72XiTc3ZUR8lIWntA8jW09ihTpe6li0p7SQo5cNxtGiwVptio5fm0elGFlaESvkHBEsqvrmoiEpAT1e/whp+45StPB00fN7EvCSgOzwIdEUkvoh0QzHjld72YLz4f6KFaq1fr07IykxFiVbDmPDZwfDPspC0j4eya7Simf+96z/v9/CIRBiheIptSyyOtTjreokFJ9ODOtaFr4U0XQ3aQMlVkgfKi2koa4G24r/wDoWft0teLK/BChW+EuQ50ctgcSMbPQd/Qskpmfi5J5NAfUz0GKFMk6lhWxa9MuwEyxyOtVhzvWHkJFSh9JjCX5FU+gHI5BihbQbLVEWVef/FLUZfRBfWYoO1ccszV+rYkXTIrspLSSm3o70TX+JyrSQE4P74si3h6AxPs5SNIUeslWxQp1jz0zH2exOiKmtQ7f3v6BoYWnG8iAS8ExAv9PH7v0nUGOv93yShyMCJVZIN5IaktcjA/baBixctjFsBQuV9vF1bRx22gO3bWggxQrhKTuFnJsQ3mkhvhbRDJVYofph8U2/bxVsIAAEKFYEACKbiD4Cqj6FRFKc2LUx4A4GS6wQQ9O690VKtz5hVcdCpX1U2OK03T4C+Qm0WCG2SS2Lb33jNKrtsRG3xalEU5weOEHkBMTaDrtN+zCOgzdihTq3rlMfNMQmRVXxzdO9umL/2GGo65iC1P1HkVBxyqspW1dZhZPFb6Pz969GbGrLVrBWGlGihaSGdHtvk9Y/PyRAAr4RuG3ShVo0xdZd5T6nfJj1HEixQrUvURZZnZO1WhbhtGNIoNM+jDwDLVao9mWL0x5x9WG1xWlixyz0GXGrz0U0Qy1WSH8svunbvYdnBY4AxYrAsWRLUUJACRVnTxzCqX1fBcWrYIoVSrCI79gFRz97CwfXrwiKD1YbVUJFoNI+jP0GQ6xQfUhaSFJ8A6Y/3zsiUkJUNIW7Ipruxs0XsULa0xffTC59S4vmiMSP1KU48N1v4XTvrkg+cgJJhyp8ckPEioPz/4Ked0/zWqxQHVb37ob65ARNKGE9C5+GgSe1YwKS9vHD0ef4tNOHFWzBECukX4my6J2bgU83HwqLtJBgpH2ESqyQfsIpLUTSPqQ+RW31SZzcF/hdoAKZBmJ2DUiURYe4ROx+dyGqDrXeTczKdcNjSMAXAhQrfKHGc6KWQNag4ej73dtQtX8rzhwvC5qfwRYrxPD4tM5Iy+mH8i3v4+hna9skLUQJFRJNIVEVwfgEU6wQewfm1qCg+1lMfLxv2AoWNd0uxOkB16NDzUmvoyn0Y+KrWKHaUFEW8Sd3I6X0rYhKDdHXpUjddwQd7HU+T9dAiBXSeV1aMs527YTa9FTWs/B5NHhieyMgQsWsW4dqkRQSURGMT7DECrE1MSEWBX26tHnxzWClfYRSrJC+wiEtJBhpH0aOwRYrpD8pvpmSmY89655B+c4PgnFpsU0SaEWAYgUnBQk0E1BChaR9BKqQpiu4oRArlGDRsccAHPvinZALFqEQKsTHYIsVSrCQWha/eC68Iiwk5eNM/lVa7QhvalO4mpf+ihXSblOURT4a45KQuv2lsN8xxNtdPqzcMAMlVqi+9KkhjLKwMgI8pr0SCIVQIWyDKVYowWJAn0wcKbe1yW4hD2dXYUhirVZEU4ppBvMTrDQQvc2yW8glSbWobozBb46lh7TwZp/hNyOr4NtaNIVEVQTrEwqxQgkWareQ/R+/ECx32C4JOAhQrOBkIAEAoRQqBHioxArpq2mnkAs0wWL/u8tCMt7fOf8U7h13WKtPEayICuVIKMQKJViEU4TFmbwrcCZvJGLPlCPu5J6AjGsgxAplSENKNupSuyH29FGkbV8RllEWUptiz+SrvNrlwwroQIsVqk9JDanp0lGLsui8ebcVU3gMCbQbAkqoKD9xBrv2nQiq38EWK5TxQwZ0Dblg8Wj2KfSOr8dX9rigCxXi58rSE8hLi8OQrI5BHTNpXOpYJMQ0hkywCJVQIb6FSqyQvqSORWp2P217UwoWQZ+27b4DihXtfgoQgKpREYqICkU7lGKFEizS8waFpIZFKIUK8S1UYkW4CBYqmqI+tSviKvd6VUDT09UeSLFC+mqMTUR9x1zUJ2eFXZTFnklXabUpZCtS2ZI0kJ9giRVi49mcTNSmJaPzlj3o8tlObnMayIFjWxFN4BeTL0SXTilBS/3QwwmVWCEpIRJh8fEXZVj17q6gj49EVPSJr8MHZxKC3pfq4GdrvsQvL+odErFC+pQ6FhkdGoIuWKjUj2BHVCiOoRQr9ILFsa1v4+DGl0M2X9hR+yNAsaL9jTk91hGQ7UnPv/XPqD6yB7bDoXtTGWqxQlxWu4QEc1vTUAsVoRYr2lqwCEY0hf6GEGixQrUdblEWu6dcjZqsDK+3I7V68wymWCE2SC2L6p7ZkB1DmBZidVR4XDQTEKGiW1Yavtgemt1zQiVWyJiJYPGNvM4o2XI4qIKF1KgYl3Y2pEKF+BdqsUL6DHaEhSqmGSqhQnwKtVghfUoNC0kJ2fX2kyy6Gc032Db2jWJFGw8Au29bAj2KxqNb4XdwfPuGkBrSFmKFEizqa+3YuuyBgPsbqhoVRsNDGVmh+paim51S6kO6rana6SO+YltAoylCIVZIHxJlUZfRG0AM0jf9pU3SQlR9itr0FKTtPhTwa0A1GGyxQvppSIhDVd9cJFGwCNo4suHIIHB1UR8UFfbA5u3HQmZwKMUKcSq7Swq6Zqbg9Xd3BWVbU7XrRyhqVBgHqS3ECrFheLIdb5xOwl8qkwM6b2R70iETH0N1RSlOHwtMiqYVA9tCrFCCRVxSBrYV/y9qqoJT0NaK/zwmeglQrIjesaVnHgioqIqKretRbz8bUl5tJVaIk537X4z97y5H+Zb3AuZzTqc6vHDHbuw4nIRtZYkBa9dKQ20hVohd3+x3Gkcq4/CHV3ODuktIQ1Jn2AaM1wpXxlUdQEx9jRUsPh0TrMgKvTH1HXugLi23TdJCJKLC3ilNS/0I5icUYoWyv3JgbwoWwRxMth3WBC4e1B0/+O45WuqH7P4Rqk+oxQrxq0f3dPTsloZ5izbgeGXgnlm6xTXg+e4n8XVtHHbaY0OF0NFPW4kVUnTzgsRarDqdhH+cCpxgMXDMb5GU3jUo25O6G5y2Eiu058q+30T5tndZvyLkV0/76JBiRfsYZ3ppQkCiKrpfMhoiVoT605ZihaSDBDq64omp+9CjS51WUDPUn7YSK1ISGnBpv2qs+KQTnluXGRS3Rag4eelMLZJCIiqC/QmFWCE+iGBRn5COpEOfIHnv28F2S2tfhIqzWRnI2LYv6P2FUqwQZ0SwyNy0C93e/SzovrEDEggXAqqg5u79J3HseHVIzWoLsUIJFmkp8Vi4bGPABAtJ//h+2lm8F8I6FfrBaiuxQmwIdP0Klf5xbNs7IZ2P0llbihWx8UnomHsetr72AKMrQj7y0d8hxYroH2N6aEJARVVU7d+KM8fLQs6oLcUK2R0k85wiBKp2hYqqeGtLR1Tbg7vFmdlAtZVYIbZIOkiwdggJtVAh/oRKrJC+tDoWyVkhESyOXjYYFYUDkB4CoUJ8C7VYISkhp/vkoMvGHej6weaQ38/YIQm0BYFQFtQ0+tdWYoXYITuEBKrgpoqqaIv0D8W0LcUKseGyZDueOZmCtdX+R4VKVEVsfEJI0z8Ux7YUK8SGjjnn4HT5Hux+Z2Fb3A7YZxQToFgRxYNL11wTaKtaFcqithQrxIb03ufixM6SgGxl+vvrDqF3Vm3Q0j/uftp9yH5ZeS2SEzugc0f34auP/LxHUC6JK86twr8/7hzQ6Iq2ECpCLVZIf6GIsJA6FdtvGxeUXT9cTahQixVih+wScqZbZwxY+Bp3CAnKlc5Gw4mApH+MHvkNbNkRujoVev/bUqyQ+hV9e3UKSDpIW0dVCNO2FiskuqKmAbjrWLpfU1zVqji+awPqawOXpmPVqLYWK2Q70069L8QXL9zJ6Aqrg8bjLBGgWGEJEw+KNgIX/Pxx1FWfCukOIHqGbS1WxKd1Rud+F/kdXRGKqIrxv9uFgl5JLqdgYyMQE+N+htY3AMESK3pl1qJnFzumP987YLUrTp1/MxqSu4Qk9UNPrnLnHejWSQAAIABJREFUx+iQ0gkdexSE7JJXNSw6fTw/KEU3Jf2jMT4OSYcqQuZTW4gV4lx1726IrT6LvkvXhsxXdkQCbUFg9s+HwVZdi4OHTwWl+9L97ncVeeX1j9AzNwsXX/ANt/3n9+oaFPsCFV3xaPYpJHZA0GpV7D5ZjQ8PnXTLYHVpBQq7pSMrOd7tcT86JzcoLLvENuCbSbW48XAnHKnzPTpUtirtet7VOLHn46DY+fXn78FW6bqApb2mGnLMgMIrEBvneuvZTtk9kH/uN4NiY+c+l2L/R8tQvvODoLTPRtsnAYoV7XPc27XXKgXk6Kb/BI3D60/fj5rTVS7br605i8aGeiQku6/xcN1djwXNxi4DvoV9b//dr0KbN42owPhLTuLdrWlBs1PEim+em4aOKeYPESJExLp5vth3xI5gihXi+IhzbJj2bF5AxArZnvRsj28h4diWoDF11fBXLzyIXpdNDKlYIbaIYNEQnxrwXUJCnf6huLaVWKGlg+R1R5fPdzIdJORXDzsMFQFVq+K/m4KXwnnnnOfQoYNrFVxEcvm4E8p75WZhxi1jgoIlUNEVb/Q8jmCmgIhYMXv9TuSkul481yEGsWiEu3cOF3XNwI/PDY5YIQM0LLkWf6hIxeYa94KJu8HsM/xmpGT2CloKiAgRWzasQmycuY2NjY1obGxATEwHxLiYmLU1Z3DRFT8ImlghqSC2Izux571ngzLv2Wj7JECxon2Oe7v2uikF5Foc3/5R0DiIWBGfkKTlLrr8NDYAMa5X2UdLt+GHv18cNBslFcR2cCd2v+57fmGwU0DE+UgQKy4/x4Yn12bjjU3+hZGq9I9gbk/qbkK1lVghNtmzByPp8KdI3r06IHNepX8kHzkR0qgKMb6txArpm+kgAZk+bCSMCchWpZcV9sQX291HP/jjgogVQ87NR0qyeR2DhoYGdOjg+vf70JETsmFz0MQK8W1QQTb+/soWSIFRXz+hEiuu7O26CLW9EUhwo1R8VWHDRV3TgypWBKJuRbDrVSixIrfvIJfDXV9X61LMkJMO7Pw8qGJFanYfrYD7tuI/+DoleR4JtCJAsYKTIiIIzJw5EydPnsSGDRswfvx4rFixAv369cOll16KhQsXoqzM+hsWESsyzx2GU/u+CprvSqzIyG79JiA+Ph6Txo9DUmI8Vq15BwcPHWllx1nbKZR9/UVQxYpA7Aoiu4AkJSBo9SoiRay4MP8MtuxPwkOvdfdrTtkGTkBDShb+H3vnAR5lle7xf6bXTHoPJARIAqFXAUEQVBQRcVkVy13dda1YVsV2da+y13XVVdfetlxXYFdRUFlcRUGQrKBSAkhoISG9TjKZ3u9zvvDBpEyfb+r5nsdHYM453zn/c6b95n3/L1/LbWlNd5OMJKwgpVmt6WUIVToIiapQTxjJeZnSobSMJKwg86HVQYJ6GtLOUa7AysvHICNNzlkKCFl+LMCKcaWZ2LztJH483BrwjlFY0SddKGBF+dInAIcVxp6WgPfDU0cCK0TmZtz/wGq3zUh0hbuoCtLpt48/CkXBJM4iK6QpuXCCR2EFJycgcQelsCJx9z5mVr5kyRL86le/wu7du7F161bccsst2Lx5M1asWIGNGzdi06ZNfq1lxKW3QZE/inNY8cRjj0Ak7UuPYH80IJGjSy++EDqtBj09GlRUVGDjli+h1en7rcFhteDeu27lFFZI0/KYyI7qdU/6pZ9r4zdvboDZloSGrsBDJ73d3FNkxejyiZi3aAVMRj0+/fAtaHoG+xKEIw2EwApSDSWYEqZsVIWo/SCS7GZvsvj9uLnXuxHdyX+9jpypi6HILvY4vjg50+/7+9KBia5o+i7ocqZsVIXqSB14Fpsvtw5pm0jDCptCCu3IfGq2GdJdpYNFiwKkCohAKOAcVjz4mzshFg1+b7tw0WJMnDwNJqMRu77djqr9Pw6Splujx+bPNnEaWTEsNxmHT3Ria2VtwFvz99wetNj5aLQG7tXg6eYkDeSx/5zEzi2fuTQ7k0Nz5pORg1SiAvtvg0f7x4cbULd9C6eRFYvlZqzuUAaVBjLh2pdg0bZxDit+ectt7mGFw4EkDxE/Lz7/DOewAjwhqj99KuAzSTtSBQYqQGEFPRNRrUBRURHuvfdeWK1WdHV1MbDi1ltvZea8Y8cOrF271u/5E1ghyyqCruWE33197UAiK1587hnkFxT265KelorRJcVIUalgt9vx/fffIyU9A3X1jf3a2a02XLZ4EaewIlSRFXYnj3NY8d67L0Is6v9hSpWagYWLr8Znn21GVlYmSkYUY8eXHw7aol6DHc/87lHODDbJDWeU6LGlShUUrGC8KgpmgcAKLi5Sovf4Zy8HPXRG+WzkT7886HGGGoCUM3Um8ZF8ILj0JxJV0TmtHARWcHHp9h6G/qfj7j8w2mywNLVBXJgLePjgqJgwBvIJZVxMEb1lw5C+9xj1ruBEXTpoJBW46/qpsNnt6FAbOJsGiaw48tMhKJXKfveQyeRIVqXgmmuuQWFhIV588UW0NDcy7+eu1xdf/Btrnnw86mHFb9L0yBM4UM8xrFj78gtu98oGJwQeHCsq9x/gFFZIk5y4QGbB4sa0oM7TtF/9H3rq98NqCDwtx9MEYiENhERWiJTZqFp/b1Ba0s5UAVcFKKyg5yGqFXjssccYUMHmhhJYsWrVKggEAmzYsKFfVAVJDyEfHrxdHfxM1PPykOLUeGsa8OMv3389+ALBoP4zpk3BhrXvYfTo0aivr8e+/fux7oOP8H9r1w9q21J7Ar/7oDLgOXjrqEuSI83Zg0Jb4CkHUyTvQcVvRrd9mLfbBfz46Cs2YdsXmyAS9ocVhUWjcaquBRfMn8+MrdPpcLrmEHrU/SMI6htb8PRTD+PjP84LeA7eOmbzj+C07TxUmy/z1tTt4+8eV8HmAPJk3EQCqJtqsOXFuzFy+iK3cyBGpcSM1N3VUVeN3NGTMXVZHzDk4vqxU4LfVPQgRdT/w78/93pG2A1rkhPDHdxE/NRv3Ynj//wE4rQUt9MiH77Jh3B3l6lTjfIbf46CC87zZ2k+tz3Ns0LoTMLD1lSf+0Rjw5MGLV5tPoaXRk6NxunROUVAgQzhSSTBAatTxtndL1r+G8yeOQ6q5P7m0f91020QiZW4cvly5t7kR5QXn1+DfXv39JtL7ekWwOnEn565h7M5ipO0MDhTobUFnn6Yf3o/yqo+R2fOaNg8VJAIdBE/tXbh6r99jp9NHOV2CAdfAJ7d/fvejw1tmFtSgNULJgc6DY/9krubITQbsPPS3wQ1fqVuEjKF3eAj8PcuTxPYs20jtm36K8omzh6yWYoqGSOLC3D0RB10+qFB3k97d2DJdfdg4qyLg1qru85mhwjd9mTMVuz3Oj75DPzxxx97bUcbUAUorKBnIGoVmDFjBn7xi19AJpMhOTkZJpMJn3/+OWbNmoXKykosXLgQb7zxBpMeQi6RyIOZpcsqFQVlGPmzh9F9bA8cFm5qYW/96x+G0JV8cUnCK398Bj9bdjnz5fqn6qNYvvImELOuoa5FNz3E2f6kjJ6Gjv1fonW3f2k0rhN68NJGFGeacbxNytk8r3zkOFMNRCXn97vHkqt+hYuvvAVz5sxFcXExcw5W/dcFOHH0QL92p9vMzBfw5+7kDqhMK9bhvV1Z+OKQ+y+v3gRqnfk4xN0nwLfqvDUN6HFDVxOOfvIiMkpnuu2f5LDByRsM2dgO2tYaqArKUDDjioDm4EsnU1opUo5vgKj3tC/NB7WxJMtx+JeLkXKqBUKdMaAxvHXq3XsY6q8rIS8rca+lzQ6noP+ZdW2srz6J9IvnQTmx3NvtAnrcqpCiZ0QuKv78OUS9/dPMAhowQp2aS/LRXpSNiV/vi9AM6G2jTYHlF41CfpYcDS3uK24FO+d7H/8zxo0pgkLev2z2nPPn49k/vo477rgD+fn5eOCBB7BsyQXQaPr/mt7Spib+mrj319xEoZH1TR2Xgz9vOIzaxuB+ePlrejuaHQI02d2/9geqJ0kDeXjnUSwcnuF2CIszCaIk92D3p04tpmSrcGNFQaDTcNtPluTE+WIjXu5V4WtT4J9jRIp0lC9/Bj11P8Bh5eZz5fF923Hou83IHzF+0HouXjgPL/7+ceZzMo/Hxz0PPYkduwabyDcc34epC69F8Vj3nwOCEZknlCClaBqq3rvF6zDEX4P8GEkvqoA3BSis8KYQfTwqFHj44YeZebCeFe+88w6mTp2KKVOm4Omnn0ZdnX/h3hNvfxXmnjaQ0PhIXPyO47DqusEr5qbWtbc18UUSpJfPxvfPrvTW1OPjjyxtRUWhCfvrAn+T9zYBT54Va17cgBmz+yIFNv3zLbz+x8HGU+HwrAhFNRD13DXgsgoImwZyzS33uZXc6bAhyQOsMHS34D8/NXCWBkImZsmsgKzmc4jbvP8yM9RCWL+K1AMnvR2tgB8naSA927+DdPSIQWMMy83Dnx7+b5w3aTK+3fcDVv3uKbR2DvYLMR6tQerFczlLAyFlTDVjimLet6K9bDjUw7JR8m0VhMbQe7kEfAhox4gpMKIwBbddOwkHqttgtnDzKzZJAxlbOjTgvv7Gm7HsyhXQ6rT4y7tv4Nsd2wdpodOTL6zcVQMRi/iYWJ6N1c8Ovre/G3N9shHLFCb8YBLC6PRUQNTfkQG2dKm7aiAjxlRgwqzz0dFQj11f/GvIG3BZDWSUyA4Vz4EbWwL/oYFMWqzMwPir/wh1zXewcwQrPKWBfPrPP+O9v/0FzzzzDNasWYPFly3FNTfdNUhPrquB8IUSpJWchx/e/S//DwvtQRVwowCFFfRoJKQCfeVLF0NTux92jqIrPAl7cNsmdLfWY97KuyOivyJ3FAztdUGVLSUTXzyhFzfP68SeGjln6yCwwtM1ceIkGAx6HD/u3kOgJF/CqWfF0ska3P1eAQ6cDjwsOVywor1zsAkp0VcqkcBht0EoFMFgMg0Z7fPwY0/g050HohpW6AuzULtyIbiGFSO6jVj//mDPnNRkFXZs346XXnoJDz30EM6bNQvq3sG/fF65/Cq0DM/kDFaQPe2eODKmYYVVKsaJCyZBrDVA2alB1tHAom04e3GiA0dMgcfvnM14VnDlW/Hw7/4+YG19kZFMuARJ8bLZmaoLfJI75+bKy07lzLMiPycZMokAz7z1XUj24L3cHrTb+SH3rvAEK6bPX4in//YP7Pp2J6ZOnYZ///N9vPrbRwathytYwXpVBGus6QorOo4GD4/cbagnWPHtFxtw96q78OGHH+Lmm2/Go4/9Ny5ZPhgYhAtWHPzn/TBrO0NyNukgVAEKK+gZSFgFJt35OhPdoGs9FXYNIgkrhIpUpJZMRtVb98Cs8V4hwiMoGG7Ayzc2MpUwDBZu3MRPNHgOqfzzv9QoyhHiwin9jdAGzntUYf9w3lBtukzkwMIKLeauGR3UkD0zHgTfpAbPENyeuJsEG1mRPnr6oCa/vvFqPHz3LfjdmjWYN+8CpGZmY+kNdwxqp2+rgyJvFKewwpw7DcqqP0Oo8S9aip1sOCqBkMgKAivGzpk1SKMXHnoU1127kklZW7ZsGd5652089MJzg9rt/XIbp7CCjayo+MO6oM5lJDvXzhwLh0gImboX2qxUpDa0IfNEfzPiSM6P3jtyCiyaXYw5UwpwrLaLs+gKT6t76/++wMjiXFw4d3BIPteqsFEVb67fj1MNoTFzHCe24tE0HY5ZBVDbQ/de7glWPPHmX7HvWA3uu+8+zJkzB99++y2WlA2Dydjfb4ELWEFAxTSJFZt0ErzfG3xkKBtZESlYcc/tN+OXN16DTZs2Muavz7/8Nt7+62CYzjWsIGc/s2w+KKzg+lUgscansCKx9puu1kUBEl1B/uuqrgx7dEUkYUVa6Xlo2/s5mio/Csl52HjfKdR3iTitCOJpok/9rQXlwyVYMT8yRoJleWYoJTZc/crglAB/BI4krFj/1gvYtf1LPPXUUyAVeGpra1E26xJ0dnX3W0IswAoy4WN3LYekpQsCjjwrPKWB/OV3zyBDKsOf33kXt91xO+o6O3D7U08MOgpcp4GQ8qWm3HSUvhqbBmYEVFgUUiS3doFntcOQoYJVLEL+gROQq3v9eWrRtnGqwGO3z4LWYOW0hKk76SIJK0qL06DWmEBgRSgvkg6yVGHC3hCmg3iCFY++8jZOtnYyFd4uvfRSbP7sMywenQ/bAB8DLmDFFImViZMJNv2D1T/SaSBkHksvXYTy0pE49NNRbPly6AgPrmEFmwZCYUUon5l0LAor6BlIaAVIGdOUkVPDng4SKVhBIiqIqdGBNwbnMgZ6EIhvxeQiA6epINEMK0gKyF93pgdVtpSsr3fCrwC+EHxt4NVZPOnkKbLiqYfvwfjRw3HH7bdj6dKluOOuVRg/b+mg4biGFU6+GJas8Ujb+Xigx5Hpd+qGi+Hk8xhgwcVFYIV6yzdDDk0MgV/5059w3syZ2FVZiTtXrXJrIpa+dCFnaSAEVNgkQiYNJNau0zPGwKSUQdHZA57NzsAKh5APk0oBY7IceQdrkNLETQRSrGnl73zzMxRo6uTGxNffuQTbnkRXLJpdxKl3RbTBisw0GYhnB0n/IMAi1Feo00FYWDElO3nQVMdNnY5X//Ex2ts7UDxiBN5+/hm8/fzvB7Vr1pkxOSsZN4zJC8ly0/gOzJBY8YvWFLTZQhdFMvG6l6FtPhIRzwpWGLvNCr7AfRUsrmGFUJYCeWYJDqxdFZK9ooNQBYgCFFbQc5DwCky8/RVYNJ1Mfl24/CsiASuSh40BTyBG9bong07/cD00E8OQChKtsCJdYQOJrLjyxeCiKsj69KXLYVPkQtDbwMlz0hOskIjFeOeFNVi8cB5ONzTisd//Cf/+emfYYYVDpIRdkYeUPYPTJvwRpX3OOHROKYXqaL0/3Xxuaz7tGSjZdHp0frAFmddeDr7Uc/qReHi+z/f1pyHxq8iqPISsXYf86RbRtsSjonHCyLMRFexkWFhB/k6ABYmwSGnuROrpVmq66ceOXTmnBHnpcrz2yUE/ekV300ilg0QisoJN//hgSzV+PNzKycZkCxx4KVODA+bQmG0SWPHkbve+U5lZWZgzdy7qT9dj7w/fu13TwmHpIYMVi+VmrO2VhiT9w3XCE659CTaTBvqOWk72xpNnRbTACnlmMfM5+ui/BkMnTkShgyaEAhRWJMQ200V6UkCsykT5yt/CoukIG7AIN6xQ5IyALLsY1evXQNtQHfID8dG9p9CtF+BoszjkY3sbMJJpIGPzjdh5TBl0VAVZozl7EgMsRO0HkWQPfdUDFlaIlGluJZWKRDCaTUCS+1+bkgvKOfOssCvzmbUrq/7ibdu9Pk5SQUTqXoi6wp8yYNNo0fTCn1Gw+tfgywM3XfW6SDcNmKgKhTSmUkD0ackgERUCswXK9v7pR66wgizZJhbBkKqESGdEQdVJCix8PCgPXj2Fafn25sPQ6EP/GuPjNELe7NHbZwFOJ+qaNGHzrwg3rGBBBYEUBFZweZF0kEVyM46YBSGvDjLUvH/55U+4Z/IwjM/w7DsVijWT6h8pPAduCLL6x1BzyZ98JbIqLkJvQxUn0RXRDivYFJDmfZvQtG9jKLaLjkEVYBSgsIIeBKoAKTt1BljYjDoYuxo4j7AIJ6wgERWS1FzOQAU5QDfN68LyaT34oUbGmdGmu4MaKVjBGmsSr4qWntDUp++Z+RD4xk5OTDYJrOhtPOrx+d5+aDtUwyqY54OnK3v8Ak5eN4i5pvT0dkhPbwt6fDa6QnmqGTyLLejx/Bkg0rBCUzYMGXuPxUxUBYEUBFbIu3sZADHwGggryOMOAR+GFCWcSUnIOt5A00K8HFCVXIxfL6mA0WzDN1WNOFzLTYqUP8+TULVNU0lw28rJYQUW4YQVLKggZpqh9qlwtwdr83oYo80TFn6otsntOOGCFWz1jxfUcmw1cPPDCpfRFdEOK0hUhUCSjKr17sujc36Y6A3iUgEKK+JyW+miAlGgD1g8wXzg0TYd4xRYhAtWsB4VNZtf4ySiwlXnDffUolUjQF2HKBD5A+4TKVgxo0SPfXUy/P7TnIDnPrCjcfgCmPLPg1B9nJPoCm8TPfLPNSicczWU+cFVNvF2n6EeJ1EVDqEi6BQQ17GP3b4Mol49RJ2DS4cGMkdf+0QSVpCoCqtMjLLXN/k63Yi1I4CivXQYLHIJZN1aJqpiqGsoWMG2o2khvm3f7Io8TBmVCZ3JhvYeAzZ/x02oum+zCX2rcAOLcMGKZIUI5SUZTNWPcIEKsjskuuK6ZCO+MYg4j64IF6wgppqtNj4e6uAugoNEV+RNXgZ1zXchj66IZlhBvCpShk1i0j+0LZ5/FAn9s5+OGO8KUFgR7ztM1+e3An2mm1MYYEFKm3JxcQ0r+CIJlPmlsOh6UPPZKyH1qHCnB/GuePKqFtR1isNaGSQSsIL4VKTKbbjqpeC9KgbqSaIreJZezow2PZ3nSMEK1lgzVFEV7Br1hVlouGIOxGFOB4kUrCCpH9qR+She9xXkDe1cvHSFbMyOUQXoGFkAsd4EmdozTPIEK8iEaFqI9225dkEphAIeE1lBfql/f2t8fqEgKSFiIZ/zkqbhgBUsqAhH6sdQJ4gAi2UKE34IYXWQoe4TDlgxXmyDOMnJSfrHwDVxlQ4SrbCCpn94f/2lLYJTgMKK4PSjveNUAVLSNGvSQpjVrZz4WHAJK4SKVJCICuJNQTwqwnmRdJCb5nbhq8PKsKWDhBtWFKZbMWm4AXe/V4ADp0PvR0CiK4zD53PmXRGNsMKaNgp8U3dIvCoGro+kg7TPHgfVkbqwpYNEAlawoCJ/y26kHjoVzqe9X/dioilGFzImmp6iKVwH9QYr2LaGNBXMcgkyaluo+eaAXSF+FTXNPejWmjG1NDvufCtcl/vzS8sxtSKHiUboUBv8Op++NuYaVuTnJKMgW8FEU5B1ROoi1UFkSU5OgQXXsIKAinyBHas7lDhkdl8pI5QaT7j2RdjMepi6G0MWYRGtsEJVMB5mbQc11QzlAaJj9VOAwgp6IKgCbhRQFpajZMmdgNMR8rQQrmAFgRQEVnBlpOnLYQk3sAgnrCDVP2aP1nMGKlh9I5UOEonICmt6GZN6FWwFEE9nM9zAItywggUV0V79o3l8CXryM32KpggEVpA+bJRFkt1BvSzOiMj6VVTVdMBqc6CiOB3bD8SXb8XA5z+pEnLepDxodRa0delDbrzJFawgUS9F+SokJSVh/eYjEQUVrKYEWDgBzgw3uYQVkQAVRDexMgPlS5+AubcNxu7QlCOPRljR51OhQtX6e335eEjbUAUCUoDCioBko50SRQHiYzHisjsgzSgIaVpIqGEFm/ZBqjiEw5/C2/6zwGL/aRnnKSHhghUk9WN0jolzUMFqSyqDWNLLw+pfEW5YYUsphpMngvzohxBq6rwdq6AeDyewCCesYEEFiaYgURXReLEpH0KjGRKtwa03hbu5+xpZ4dqfeFlYpGLGsJMYcMrV4a8KEy17wfpVHG3oZmBFSZ4Krd3x51sxUO8RhSm4ZskYiIQ8nG7SoFc3tCdKIPvEBaxgoynC7U/hy/q5jLDgClZEClSwemaMmoOC6VfDrGmGsafFF5k9tok2WCFNyYUip4z6VAS9s3QAbwpQWOFNIfo4VQBAqNNCQgkrIpn24elwEGCxbEoPGtQitGsEnKWFhANWkGgKElXBVeqHOx3DDSzCCSvYiIpwgApWXxZYED8HLkuahgtWRHvqB4miICkfTj7P55SPoZ4LgcAKdhySGmIXCSBM4DKnrF9Fq1rPwIrsNDkE/KS49a0YeIa4iLIIJawg3hS5mQqkJEsinvbh6T39oTQdpkmsIU8J4QJWzJBY4QDwrFoettSPobRjDTd1rUeDBhbRBCuooSb9ahROBSisCKfa9F4xrUAo00JCBSuiIe3D06YS083Hr2yFwwEcapByAiy4hBUEUIwrNKGuQ4j//SQvZCVK/XkiEGBhzp4EYddR8Cxaf7r63TYcsIKYadpUwwDwwhJRMVAEAizUE0dBTKpP9Oo58bEIB6wwDMuGOU0ZlWaarC+FMVXpthypP4czGFhB7kNSQ4wqOfP/RPSzYP0qdEYrAytSlWKU5KXEtW/FUFEWl5xfjKKCFCa1oldnDio1JFSwomRYKjJSpYiUiaY/z0PS9jdpesySWEIKLEINK6IFVLDahgpYRAusIKkfsvQiGlHh75OHtg9YAQorApaOdkxEBUKVFhIsrIi2tA9PZyE3xYaHl7YyppRcpIVwBSvYtI+/7kzHX3ekR/S4Mx4WudMgMHWBp+euygPXsMIhUsKmGg6BvpUTM01fN4mpEnL5LCQ5nZA1doQcWHAJKxwiAQwFmXAmJaHws/9EXdUPf6p8+LpfwcIK9j6uVUMSJTXE1a+C6EBgBakKMrowFZ/sqkFDh87XbYiLdsR48+LzR8DpdKKlQxdwakiwsCIzTQaSplLX2IN/f1sbFd4Uvm4wARYzJRbsDVGVkFDCClKelBcFERUDtSTAIrN8Acy9rbDougIy3YwGWEHKk5KoClqi1NdnC20XCgUorAiFinSMhFMg2LSQYGBFtKZ9eDsEXKWFhBpWyEQOjCs0gscD1mzM4aTihzethnrcqiqCvvxq8E1dSDJpkGQ3BzKMxz5cwgoCKkjqR6jLkwYjQtOlM9E9bgTzhT+UaSFcwQpLejIIaJHXt6N4/VfBLD3kfZloitJhsMglQaV8DDWxUMEKdmwmNUTAR0pzZ9xXDSnMVGDZnBIca+grw83CiuHZyfjuSAsO13aF/CzEwoCkYkhpcRrsdgfqmjR+R1kECitIykdWuhzpKVJ8sKWaiaiIxYuUNb0u2YhDFiEarQQPBH6FAlZIk5woFdmgtvPwQEdy4JPhsKcytwwjLriNMW3XtR33G1iwsCK3eKzbWTpsVvDVixuyAAAgAElEQVQE7iueNJ2swuQFP0fRmBl+rZQACmlKPpL4Qpz65k1oW+Kz9LFfotDGYVOAwoqwSU1vFG8KBJMWEiisiPa0D297zEVaSChhBVvtg0SA3PNegbflhP1xhyQVvRN+BcABgaY+5MCCK1hhV+bDpsiDsurPnBtp+rspBFa0z5sI2O0hi7IINaxgoymsyfKoTPvgIprCdR9DDSvI2GyUBc/uQNHun0DMP+PxIuaa40dkMGVLXWHFsCxlQphsetrTNJUEC2cXM2VO6xo16NGafIYW/sIKUuVjRGEqCKzYWlmHrZW1MX/cFsnMuFllQJNdgA5bEozOpIDWFCysSOM7QFI/DpqFeKhDGdAcwtmpeO6vkDH6fBAfC4u+22doQWDF91++H/RUZy35pV+wgk376Dz+LWp3vhv0/ekAVAF/FaCwwl/FaHuqgIsCbFqIsqAU2oZqGNXNPunjL6wg0RTK/FKY1C1o2LGeuVcsXxvuqYVMZMfuk/KgfSxCBStYUPF5VTJ+/2lOVMt71sdCUweeoSNkcw01rIi0P4WvwlhVCrTPruiLsmjsCNrLIpSwwpSbDmN2Kki1j6zKwxBqoitsv3bmWBBvCmV7t99VPnzdHy5gBXtvEmVhlkuQd7AGKU2hey75ujau2y05rxhpSgmIuaYrrEhLloJ8tVy/7RjXU4j68Uk6xrVLxkAo5KG1Q48OtcHrnP2BFa5VPkg0hVpj8jp+rDTIFjjwfGYvY2Z5xCwICFgEAysiXfEj0H0KJMqip6PR4+2MOg22f/gnLFr5IIRiqce2KZnef4zhCyVQZI8GqTJHoykC3WnaLxQKUFgRChXpGAmvAJMWMvFCWPW9MHY1wG7x/GHEH1ihyBkBWXYxmio/Yv6Ll+uRpa2YNVqPH2pkQQGLUMCKwnQr46lBIAWBFbFwufpYhCotJJSwgk37EGpqI+pP4c9esl4WDqGgD1rojP50P9s2FLCCVPog3hRJVltUelNYpWI0ThwFm1gIWY8WPJs9IK186cQlrCD3J2VOrWJRXKaFuFYCcYUVCqmQMdl87p97fdmChGhDqobMnJjnU2qIL7CCRFEMz1fBanVg/eYjMeVL4e+GB1PaNFBYQUCFOMkZ8Yof/mrl2p5EWaQMn4zexoM+R1i4u59e04VP3noEV616AWKpIphpMb4UxJ+CpHsQfwp6UQUiqQCFFZFUn947rhToSwu5AzyhFJra/R6BhS+wIpZMNAPdSOJjcdPcrqCMN4OFFZOKjChMs4S9LGmgmrn2Y3wsylbAyRdBQKIsgqwW0vr9J5Dnl0OZPzrg6THRFCnFILBCfuxjiNv2BzxWpDqSiiHdE0cFnBoSDKwgKR/6YdkgsCKr8hCydh2KlAxu70v8KU7PGMNEUpCICq4vrmEFmT+bFpLa2BFXPhaulUBcYYVIwEf58LSEqgjiyzllU0PGjEzH8Vq127QQb7CCgIrykoy4SfnwRTsSYVEktPtdKSQQWDFKZEcKzxHToILVlK0Woq75LihgESpYQSIq0krOQ/O+TWjat9GXradtqAKcKkBhBafy0sETUYERl96GjIq5HtNCvMGKWDXRDGS/WePNDq0QR5vFfg8RDKyYPVoPhzO6jDT9FgAAG2XBs+rA17cH7GXBsxrgEMoCmQLTxyHLBAEoAs1pKI59BJ6J+y+yAU/WS0cSZdE2dwIT3UAMOAVag89VQwKFFWzKBzHQLNiyO+pSPohkLKgQ602QqTVcyd9v3HDACub8CvjQZaQgXoAFWwmk+rQaljORL6zBJllvolYE8eXQkiiLRbOLcKC6bUhg4QlWsJU+3ly/P66jKYbSkURYtNv5qPfDdNNfWMF6VKzuUOKQ2b2ZpC/7HC1tCLDIqrgIvQ1VAQOLUMGKzLL5oP4U0XIy6DyIAhRW0HMQ1QpcddVVuPjii5kyYx9//DHq6+tB/u2jjz5CSUkJpk+fjjfffBPNzb55RYRrsa7VQgxdg/MMPcEKFlTEW9qHJ+2DARaBwgoSUSEROqKq4kcw55NAAmPRQqY0qDBAL4tAYQXrTeEQp0SliWYwuhIfi7bzxzNlTiXtPT6lhvgLK6I95YPVj6R+nLhgEsIJKsi9wwUrWGChzUhBWmMHso6eDuboRLzvwLKlZEKusKK0MBXbDzQmbEUQbxvkCVi4gxWJDCqInsTD4qVMDRrsAp+rhPgDK0jVjwtkFqztleL9Xs++DN72N9oen3DtS7Bo22DsaQloaqGAFcRMUyBRoWr9vQHNgXaiCnChAIUVXKhKxwyZAkVFRTAYDFi2bBmKi4uxYcMG3HLLLdi8eTNWrFiBjRs3YtOmTSG7XygHImkhI6+4G1atGrrWU/2GdgcrWFBxasub6Dy8M5TTifqx2JSQrw4r/fKwCARWlOWZMTrHFJOpH942Mhgvi0BgRSx6U3jTcKjHSZlT7Yg88PUmSDp7PEZZ+AorYiHlwxVU1M0cC1I9I1wRFey9wwkrWGChT1MxHhaxDCwGli0dCCuKc1WoPNxMYYWHFwQCLGZPyR+UEjIUrGBTPxIxosJVQlLWdJnC5HM6iD+wgqR/qHgO3NiSEsjLeFT3If4Vsowi6NtPBjTPUMAKVcF4JqqCpn8EtAW0E0cKUFjBkbB02NAokJWVhfHjx2PRokVobW3Fzp07ceuttzKD79ixA2vXrg3NjTgahURYkP+6qiv7eVi4gxVppeehbe/ncWWk6Y+0gQALf2EFW/Xj7vcKcOB04CkP/qwr3G1ZLwt/S5z6CyvYkqSx6k3h776wqSGmDBWUp5rdAgtfYAWJptCOzGfKpRZu/i4qUz5c9SFVP6wycVg8KgbuS7hhBbm/RSGFWSZF8XeHY7asaUVxOuZPLMCxhnPpWK6RFaR8aVOnHp9/X+fvUyGh2v/80nKMHZmBY7VdZ1NCBsIKUpp0Ynl2QnlUeDoEa/N60GTj+xRd4Q+sWCw34wW1HFsN/qeMRvuhzRg1B8XzbkHH0e0BTTUUsIKkgBBDTWKsSS+qQLQoQGFFtOwEnceQCowdOxaXXXYZRo0ahdraWnzxxRdYtWoVBAIBE2XhGlVB0kPy8/OjTsl9kskQO0yQOs9VCPnqH2+jte4Yrn/4j2fn60jio5OXjpmm3VG3hnBOaKxkC0aKt6PVOhZWp/cPJL96ag8mlabgzqtLvU5TyutFruAQfjTegDrLDK/tY73BJw3J2N8lRpHCinSx92oNcoEDehvP67ItjiTU6wVwIgnLh2lRpLB47RNPDT4TGvCZwIDpdjEkTlIAsv9l7FTj61tXY9FfXoBYNbi6jCbJgSq+BZfbZLjcGv3A7LveTnzUWY8xMhXEPH7Yt1LGF8Bgt4X9vqdNeujsVtxfUI50offXorBP0MsNBfoG8IxtcIhSz7VM4gFOUmiSpNdo4BQoYFUFbqgbbWvmaj65kqOwO0Rn35MeXfMOxo8ZgWuuupC5pYSng80pRIdlBFdTiKlxR1V/g/zT+9GZPdLrvGe/8hGeXTIbs4s9lwxXdTdDbNZj2+LfeB0zFhv0OpT4yTQaGYJu8OH9/XrgGns6W/Dsb5bj8Te+gFTuf1UzO/jotKXiPFl4KgQ1NDQw0dH0ogp4U4DCCm8K0cejQoFLLrkEV1xxBd59910mDaSyshILFy7EG2+8gd27+77cSySSqJjrwEkULrwZstyR0DWdI9VVX2+ErrsDs3/267PNZVlFEMhUqP7L/VG5jnBO6sWVNSjKMOL7WhUM5sFfBl3n8j9/aUL5cAmuvjDd4xRlYifml3Xj7//Jxt8rs8O5nIjeS5s/F/qsyeBbeiHUe86F5dkMcAi8fHkWiGFKLoHA0IaMo+9HdG2RvHnzzHI0zyhH2rFG8CzWflOxa7Q4/dzbGP7I7eDL++vpEAmhLi1A8da9SD8SG54I++ZPhExrYP4L++V0gm91wC4KPyQha+3JSkVmYwdya1vDvvRgbzijLAuj8pOZ6An2sjmcEPD6XlOzUqSwO5zY8G1tsLeK+/6TyrNw5aISHDpOoitseONvn2PUiDwsnDsBGalSkCoiz/8lPF/yYkHsCqEFa1Sd2GWRwdDHxtxeN/37IO6dXIQJWZ6/YE8SmbHNJMM/DMpYkCCgOZZd9SxM6tOwGnr87q/v7cLHr63G1fe9DJFE7nd/cXIORMosHP34Ib/7BtLB4XDAYkmsHzoC0Yn2oQab9AxEuQJPPPEEUlNTkZ6ejiNHjmDr1q0MrHjnnXcwdepUTJkyBU8//TTq6qI3jJWkgaSOmgZdy4l+ajusFvCEorP/psgZwaSKVK9fE+W7Ep7pfXTvKTSqRWjo8uz27WsaCPGp0Jt5uOe9gvAsIIruQtJCdOVXM8CCr21yOzNvaSDESNOSNZ4pR0pSPxL9IiVOO6eUDkoJIWkgza/8H/Lvu7kfrCAeFZoxRUg9dAr5W2IjgqpjVAG6h+dA2doVke021DWgq/JHFF53ZUTuT9JB9KnJGPXN/phLB1k8vQj5GXLUt2vPaueaBpKWLAXBFuu3HYuItrF205WXj0GKUoK2Lj20WiOEIgEkYiHGl2Zh195GbK2k0Md1T/+e24MWu/dUEF/TQEgKSDxVABnq/AdjshlsGog0JRdO8HB08//G2lOTzjfOFaCRFXG+wXR5kVeAlDEtmPMz9NRWeYUVho4GEHNNegHEv+LSCRrsqfH8C4GvsGLpZE1cGmr6elbOGm8aO8EzdAzZzROsIKDCmjYaAn0LlFV/8fW2cd/u1HWLMJSHhUBvgk1+LtqLgApSBlXUo0fx+q9iRhfiVQE+DxKNjpM5d367B+aW9rNjk8pPrpfDaoPDbIFA4TniJ+uieRClqjiZY29OOrKrTyOlaejnDSc3DcGgBFZkpkjRqj4XWTEQVgj4SXh/K81P90XuEYUpuPHKChw61gGLxQaRSADWq2L1s4H5DPhy31ht85s0PcaIbDhoFnhcgi+wgq0CsrgxLVbl8GneFFb4JBNtlGAKUFiRYBtOlxt+BQisGLbgBqiP9f8ldWBkRUrxBHQc2pGw5poDd2bxhF7cuagD31QrPG6ayZoEibD/F5yBHWQiBxZWaDF3TWLnZhNgYRw+H6L2g0iymwfp6glWWNNGgW/qpqBiiNN47PZlsIsE/SIsBsIK3YjcmAMVbKlSVUsneDb/c6h9ebVlYEVrB3hS92l8SQ4nnGdSF4Ya09TchvwVSziDFYY0FcQaHQqqAnPp90UHLtpcu6AUQgHPI6xIUYjw5qeHuLh93I1JYMVt107CnqpmCit82N1FMjOuVxmx1+Q5OtIXWFEgdCCXb8cNcVgFxFVKCit8OFi0ScIpQGFFwm05XXC4FSAlTMuvfXxQRRAKKzzvxMThBrx8YyM+3ef511IKK/w70UyERf55EKqPDwIW7mAFqfrhECqQsuc5/26WQK0JsBD16iHq1DCrdoUVhrwM2KUilL0enWWW3W2TPi0ZTZNHc5oCwsIKcU6m29PiEVY4ndAereEUVpBUEAeSULz7p5g60RRWhHa7plbkYMmCkf0iK8gdZkzIwzNvfQe15pyJdmjvHJujEVhBois+13s2p/UFVpCSpbVWPlMJJJ6v8qVPAA4rjD2e/aWG0iDYNBB5ZjHsVgtNA4nnAxaja6OwIkY3jk47thSYvnqdV1iRNeFCxq9C21AdW4vjaLYsrPjqsBIGi/sKFb7AClKulHhWXPkidWon29Uz4wHwzT3g6c+F35N/HwpWsD4Vyqo/Q6iJXm8Yjo6hz8OSsqa1Kxci9UDfr++usKJ74kgUr/sK8ob+evs8eIQa9uRnoq18OJI59KsgsOL6iy5FyZgy96skgVNufHZJ1siDt93BKaywiUXQZqVizOex4TPCCklhRWifOItmFzNgorqm82xkBblDxehM/H3TYZxq8N8UMbQzjK7RsgUO/C2nB98YRDAOUTWJna0vsGKKxIqtejHe75VG1yJDPJuyJY+BLxRB3+G//0koYIWhqwG1O98N8arocFSB4BSgsCI4/WhvqoBPCky8/VWYe9pgVDefbe8aWcEXSZBePhvfP7vSp/ESpdHOx48jFLCiMN2KgjQLrnqJwgpydojhpnbCLwelgwwFK0j6h7CnlhpqennSWVUKHLtt6SBYwZpqlr75KYQc+T5w9XpAYEXnyHzIu/qiRbi4WFhxyWWXDRo+6QygcDqcSHKXBuIEll50MYUVQ2yON1ihkAqRlSqjaSA+Huw7Vk6CQChAU2tvP1hRWpyGL3fV4sfDsVcxxselB9zMF5NNX2BFIphrEpGL5/4Ksowi6Nv9TzkjsOKbj17BwmsfgFjqOX12qA1VFYxH5/Fv0bSPlhMN+MDTjpwoQGEFJ7LSQakC/RUoX/lbpra9O1ghVKRCnlWEA2/cRaVzUWDjfadwtFmMLp17gy5fIisSuRKIuwOlL10OmyIXgt6Gs00Gwgo2qiJt5+P0XHpRgERWNFx5PpTH+vR0jazQlhaicOO3NLJiCA1jJQ3ELJVg9PZ9MfU88AYrSDUQ6lnh+5Y+u3o+Ez3RoTb0gxUlw1LR2NqLdZ8d8X2wBGn5fGYvHElJaLS6j470BisSxVyTHImMUXOQP2U5NI0HAzohFmMvRFLPJWDdDZxZNh/N+zZRWBGQ8rQTlwpQWMGlunRsqsAZBUZcehsU+aPQW3/uw4xrZIU0LQ/ilGwKKwacGF/Kl/oCKyYVGZkIjb/uSKdn8owCQ0VXDIQVtuRCiDqrIT29jermRQFSxrRrSimSj9YPghW9ZcOQs20fU7I0li7iWXF6xhiEw2BzKM+KBbPm4Kn7H0TJ8OH4+PPPcefjjwyWLwyeFSaVgjEYHb4ntr6MUlgRumdbmkqCh289j0kB6dVZ+sGKzDQZSODP6+v2h+6GcTLSQ2k6EHPMExa+2xVRWHFOGmVuGcouewTqmu9gt/rvgRIorOALJUgrOQ8H/3k/zNrOODl9dBnxogCFFfGyk3QdUa2AL7AiiS/EkfefiOp1hHtyjyxtxegcE35qcp+n6gusmFGix5YqFYUVAzawZ8aD4JvUZ0uZusIK6lXh32knsEJTXgRZfdsgWEEqgRBQkbUr9qouHJ8/GWKjCSKd0T9BfGztKbKi+uud+Ntf/oKvv/4ar7z6Kj7Z/hWeee2V/iOHAVZoctKRfroVmScafVxVdDTzpXQpjazwba9YWEEqgZCLLV1K/pysEKG8JAO0fOlgLYnBZrHQ7hFWvH24GTNzlBifoRxyMxIpsoIIMPG6l2HWtARkshkorCDmmgKJClXr7/XtCUFbUQXCqACFFWEUm94qcRUoufwuSNNyoWs998sqjazwfh5I+dKb53ViT417B3BvsIItW3r3ewU4cFrm/aYJ1GJgKogrrHCIlLArC5Cy+w8JpEjgS224fBYs6SpIWroGwQrDsGxIWrtQ+Nl/Ar9BhHp2jCoA8a5QdHJjHsjCCmFq/6o/BXl5OPrtd8jOzkZ7ezt+97vfYdzUyVh5x22DlNCfqufMs8Ih4EOTmxFz5ppEJAIr8jPkqG/XntXManMw5UzJRdJAiC3I+m3HInS6Yue2pGzpjVdWMJVABsIKsYiPieXZtCLIENtJYMUYkQ0Hze5TOXvsPKTwHW4PQxrfgRkSKxY3psXOgQlipsH4VgQMK7JGoqduL00BCWLfaFfuFKCwgjtt6chUgbMKEM8K4vDsDlYQzwpFzgjsf+0OqpqLAr5UBPEGK0glkDH5JlzxQgnVdoAC5uxJMBYtgFB9gnmkH6yQZcIuSaPlSn08NaeuWwSnUDAkrLCkJ8OZlIQRa7f6OFr0NLNKxag9rwJytYZJhQj1RWCFtnpoM7mqqirs27cPlZWVePrpp5n/XnrppSGnkL9iCUQDgEco5mpIUULaq0fewZpQDBfWMbzBipw0OQi8oLDC+7aQSiCTx2bj5OnuQbCC/AMtXzq0hqGCFaR06XXNKd43Kg5aBJMKEgisYFNAjv7r99C2HI0DBekS4k0BCivibUfpeqJSAV9gRWrJZFoNZIjdIyab9V0iNHQJh9xbb7CCmmu6f0oQWGEoWQxRx+FBsMKuzAfsViRX0TJmvryoHH5oJZQnmyA4ky7harBJYIU5RYGy1zf5MlTUtSHRFV3Dc6Ds7Ak9sLC7/0V1VH4B7ll4GQpSUrGt9jhe/vRjz9rw3Zv4BSIqW7J01Df7ITSaAxkion188awQ8JPw/lb6BcXbRhFYMWlMNmrqh4YVtHzp0Apen2zELKkFRy2BR1YQz4tcvh03tCQGrCBKTrj2JVi0bX6nggQCK/pSQJJRtf4+b08D+jhVICIKUFgREdnpTRNNAW+lS0lkBYUVQ58Kb74V3mDFgjFafPh9KvWrGEJe1mRT3PLDkLCCr2+jJUt9fLHyBCtsCim0I/NR8Yd1Po4Wfc2Id4XIaIZYZwjr5Ax1Deiq/BGF110Z1vuy6R+ZJxtjzquCFerBq6egrduAVrX+rHauaSCkdGlJXgre3nwYGn3swZhwHoifX1qOnEwFU7aUXK6eFeTv40ozsXnbSVq+dMCmLJKZcb3KiL2moX9sIM29pYGQqAqzA3igI7AqF+E8J6G6V/7kK5FVcRF6G6r8MtoMBFbQKiCh2jU6DlcKUFjBlbJ0XKqAiwLeYAVfJEF6+WwaWTHEqSG+FQRYkGoeBsvgX049wQrWr2LumtH0PA6hgEOSip7pv4Go/SCS7OZ+aSDWtFEQt+6nlUB8ODlWlQLHblsK1ZE68Cw2podrZAULK0rf/BRCjc6HEaOvCakM0jRxFMQGI2dmm0OtOlKwQpeRAoHJguLdP0XfZvgwI5VcjF8vqUBVTZ/HAnu5wgryb6MLU/HNgUYcru3zWqHX0ArcsXISBEKBW1hRWpyGL3fVUlgxQL5xYiuezdTic73Y7dHyBVbUWvl4Qe3euyoez20gRpv+wgpqrBmPJyf+1kRhRfztKV1RFCpAYUVwm+IpFcQTrCApIEqJDVe/MiK4CcRxb/XcNRRWBLm/LKxIPXDOe8EVVjhEAmjGFCGWYQWRiKSDdIws4LSU6cCtiASs0GalAk5g9PZ9QZ6MyHWfXZGH8SMyUNPc3xh1IKxgfSu27Kmj0RUetssbrCgZlor9R9qwtbI2cpsehXdmYcU3BhGMTmLnOvjyBiumSKzYqhfj/V73VcGicOlBTymQ6Ap/YAXrVdG8bxM11gx6t+gAXCpAYQWX6tKxqQJnFKCwIrij4CkVxBOsWDpZg7/uTKcpIB7kdy1f6mqwac6dBmXVnyHU1AW3eQnQ2xusIBJ0TxwZ87AiEsAi3LDCkKaCnc9DftVJyNV9If+xdhVmKnDNglJUn1bDMsAUdSCsIGsrLUzFvhMdqDzcV5aTXoMVeOz2WejqMaJD3ZcGNTANhMCKuiYNPthSTeUboMDavB6mdKnaPrSnjDdYsVhuxuoOJQ6Z3aeSxKvoE659ERZdJ4zdTT4t0R9YQb0qfJKUNooCBSisiIJNoFOIfwUorAhujz1VBXEHK2gVEN80753wKyTBCZ6h42waiJMvhiVrPNJ2Pu7bIAneSl+YhdqVC+EusoKFFcXrvoK8oT3m1WIjLOTdvZynhIQTVrARFbEMKkhExayxuWjo0EHdaxx01oaCFSS6QikV4nCdGgdOdtAIiyGeoQRWNLdr0auzUFjh5yvY33N70GLno9HqP6yQJjlxgcySMGVLB0rrb2UQX2GFUJaClGGTQCuA+HmYafOIKEBhRURkpzdNNAUorAh+xzfcU4seAx9Hm/vnvrqDFTNK9NhSpaJRFV6k15cuh02RC0Fvw1lY4RApYVcWIGX3H4LfuAQYgcCKhivPh/JYw9nVuqaBxBusIOshwKK7MBtCswUSDn04wgEriJkmKVFKysvGKqggHhWXzihCQaaCSf3QGa1DPvOGghWkITHbzM9QoFNjAk0JGSzd43fORmNrr1tYkZ+TjE61Hus+O5IAr3j+LZGULx0ptLmtCOIpsiIRK4EMVNefdBBfYAVN//Dv/NLWkVeAworI7wGdQQIoMOb6p+C0W2FUnwuzdVgt4AlFzOppNRDvh8Cd0eZQsII11iReFS097kumeb9r/Lcg5UuNRQsgVJ84CytI2VKHUIGUPc/FvwAhWCGBFfXL5yL5aL1bWKEtLUThxm/jIrKCXSRrusm3WCHRGUJf1hQA17CCLU9KUj6G74nNL5oVxelYPL2IARQN7dpBqR/sfn393UG0d/Xi2iVz3J76YVlKpCol+P5oG42ycFHp2dXzUV3T6RFW2Kw2vL5ufwheUeJrCG++FZ5gBakEkojmmgNPgK/pIL7AClXBeJi1HUxUBb2oArGgAIUVsbBLdI4xr0D5yt8CTodHWKHIGYH9r90R82vlcgEf3XsK3XpBv+iKoWDF2Hwjdh5T0qgKHzbDtXwp61lBYIWw6xitBOKDfqRJ97gRaF0wOeFgBVm7VSpG3cyxjM+DsrMn5MCCS1hhUilgTJYjVsuT+hpN4Q+sIG1doyx2HWpiUkoS/aKwIrgTQHwrDpoEQ5pseoIVxK9iba804cw1B6otVmagfOlvYTWooe9wb+LqDVbQ6h/BnWPaOzIKUFgRGd3pXRNMgZLL74I0LRe61lNnV+4aWSFNy4M4JRsH3rgrwZTxb7k3zevCTXO7+pUxHQgraFSFf5qS1mxFEL6pGw6hDLRsqX8aJjKsYJVqHl+CnvxMSHv1EOmNIYMWXMCKeEj7YL0purUm1LdrfTqwvkRWuA5EoizEQj5Ot2vx7cHmhPayoLDCpyPmttHzmb0Q88AYbQ683MGKRPerGKgTSQfJLF8As6YZxp6WIbX2BCuoT0VwZ5j2jpwCFFZETnt65wRSYMSlt0GRPwq99efCjF1hBYmqEMhUFFb4cCaId0WrRoC6jr4UmoGwgnpV+CDigCZsRRCB5jQDK2glEP809CUNhFQDiReDTXfqMGkhE0YiyemErEcbEmARalgR62kfpGqkasUAACAASURBVNLHnHH5yFBJ0NSpc+tNMdQe+QsryBhslIXV7sC/vqtN2CgLXzwraBqI+9fNRTIzrlcZsdc0uKKHO1hBUkCUSQ78ojXFvxfkOG5NgEXe5GVQ13wHu9U0aKXuYAUFFXF8KBJgaRRWJMAmx/ISL774YlxxxRUQCoX45JNPUFNTg6uuugofffQRSkpKMH36dLz55ptobo7ukmsEVsiyiqBrOXF2OwbCCrvVgup1T8bydoVl7gMrg7jCCloBJLAtYE02RV3HYJek0kogfsqYiAab7iQiaSGNE0bCmKpEKKqFhBJWkGofBFYQb4pYLEsaSDSF6z4FAivY/oleMcQXWEENNj2/cK7P7cYBs3BQKog7WDFXasEmnSThU0AGqurJcHMoWEENNf18Q6fNo04BCiuibkvohFwVmDZtGgwGAyoqKjB//ny88847uOWWW7B582asWLECGzduxKZNm6JetIyKuSiY8zP01Fa5hRWGjgac2vJm1K8lGib4yNJWjM4x4acmab/IigVjtPjw+1TqVeHnJrEmm+K2KiYFhJpr+idgopUu9UUdtlpIksMRVJRFKGAFG00h7dYi63hDzIEK1psikGiKUMEKMs7ZKAubA//anVhRFqR0aVePER1qAyOpxWKDSHTOvJlUA2nt0OGDLdW+PD0Sso27qiBDwQqaAuL5iLgz3BwKVlBDzYR8usXVoimsiKvtjN/F3HDDDZg4cSLWrVuHW2+9lVnojh07sHbt2phYNIEVwxbcAPWx3UPCipTiCeg4tANNlR/FxHoiPcncFBvevPk09tbKoNbzIRE6UZZnRqrchqteGhHp6cXc/VmTTUnzHtgVORB0n6Lmmn7soq+wovTNTyHksMynH1MOS9OBURYCk8Xv1JBgYAXxpiCpKQRWxKqJZrDRFKGEFexYrJfF4Tp1wlQM8QYrSoaloq5JQ2GFh1cWd1VBhoIVZSIb/mMU0agKN3qyhpv6jhpYDT1nWw2EFWz6xw/v/ldYXvPpTagCXChAYQUXqtIxQ6rAddddhwsvvBBvv/02rFYrVq1aBYFAgA0bNvSLqiDpIbm5uSG9d6gG0/JUqJaMRbq9AzynnRmW53TAkcRj/qzhpyLf2oBMW3uobhn340yXr0UqvwHttlLwYMYw8X4cN12An4yL437tXCzwxSMZKE624qBagv8qUWO43MrFbeJyzC6eA49JezDNJoLYmcSsUQUeNHAwfzYnOfGDwIL/NaYg3dH3nE+k6zttJz5TN4OsvESigJjnuwatB4/gyMebseB/VvslWb3ZAPLfaGkybsgqQrqgz+MmVq4khxmiXlJOWAuHOBWOpMG5/v6uZf0nX6GptRMP3HqNv10Htec5rX1z40thSR4FJ08c9JjRPECOpBZOJMHq6DtHTvCQdOb5Tf4u5hthsCmhsWZF8zIiPrcLv3gJZrEcmpRzn9UsYgVE5nMVZwQ2C/IaD2P7RXfDIKN+Fe42rdGWjzZbNlT8HvDR97lSmGSH1XnOxLTdnoV8QTMKBE0R3/uBE2hoaGDSu+lFFfCmAIUV3hSij0dUAZLyUVZWhldeeQV1dXWYMmUKkwZSWVmJhQsX4o033sDu3X3RCjKZLKJz9XbzirveRc/x7+E4Y4rksJrBE/Z9wEsbOxe1G5+DvumYt2Ho42cUWDRWjfsvqccXh9IgEjowv6wHl/xxItUnQAW6i5fAJkmHWZ6Hgh9p/XV/Zfx+1TKkH2sE32pjugqMZtikfc9vu1CArtICTH8l+lPW/F23P+3rygrRmZ0KpUYPodkKvr0P5ni6dKfq0blrD4puXOGtaZ/WfB70KjnMYiFKq2qg7NH71C+aGuWny7Bs1nDoTVbUtYVu/l9VHkBbVw+uW3pByJZL5pqiEOHrA8042qAJ2bjRNtAvrxoDgYCH5va+/bDaHBAKzkG3kcNSsL+6A9983xhtU4+q+fxcpsUScS/2WSUwOc/8WOPgQ8Xr+7JNrhKBFYokB27vyYmquUfjZEqX/R42Uy+M6npmeuTPAkky82dp2jDwxQoc/+SxaJw67HY7zGZzVM6NTiq6FKCwIrr2g85mgAIvvPACCgoKYDQa0d3dzaR+ENNN4l0xdepUBl48/fTTDMiI9mvSna8zpUutum5mqqzBJl8kQXr5bHz/7MpoX0LUzW/jfadwqEGKvFQrUmR2/OxPxVE3x1iZEONbUbIYsFuRsue5WJl21Mzz2F3LIWnpgkBnZOYk0Jtgk0v6PkAqpDDlpqP01Y+jZr6Rmoi/FUP8SQOJ9UofZE/YtI+2bgNa1aEDFWTsYAw2PZ2XRDDf/Pml5SjKV6Gmvu/9e6BnxbjSTGzedhI/Hm6N1FMrZu7799we9Dh4Z8uYuqaBsF4VqzuUOGQOPpooZkQJcKLEbDNj9PnQNB7sO5fGXoikfbAis2w+mvdtQtO+jQGOTrtRBaJDAQoromMf6CwSQIEx1z8Fp90Ko7qvcgkLK4SKVJDSpftfuyMBVAjtEonR5shsM3JTrNRYM0hpz/pWNH0HWc2WIEdLvO5H71gGcY8Ooq5eZvGusMKSngxzigJlryd2ZAV7KlgvC7NCCmVnj0cfC0NdI7oqf0DhdVd6PFQmlQLGZHnMVvogi1s8vQgVxemoae7xqySpr882rmAFuT9rvnnwVFdc+lgQWJGfpUB9S9/zeyCsmDEhD2+u349TDef8A3zdl0Rrd32yEcsUJvxg6qsM4gorSLlSFc+BG1to+oev52Lida9A2/wTU8qUhRVsBRDqVeGrirRdNCtAYUU07w6dW1wpMLB8KQsrCKgQyFQ48MZdcbXecCxm8YReEGBBrrlrRofjlnF9D/XcNZBQWBHQHp+64WIk2e1DwgoSVZFktWHE2q0BjR2vnZrHl6AnPxPK9m4IzJYhl+lLZAUpSQonkF91MuYqfbCLJqBiZL4KTZ06TkAFuQ+XsIKMLxLwUZybjNrWXnx7sBkaffyEeE+tyMFFc4pxrFZNYUUIXpBIdEWLnY9GK+8srGCjKl5Qy7HVEN8eKCGQ8OwQE659CTaTBvqO2rOwQp5ZDLvFhKP/oimdodSajhUZBSisiIzu9K4JqMDA8qWusKL75D5aCSTAM/Hvh07CYOZhOa0CEqCC57qpz38S8tovIG78T9BjJdoATZfOhCE/E7L6NmbprpEVBFZI2ruRv+VcNaBE08fdekmJ046RBZB390J0JoXGta23yApdRgqcSUkUVPhwoLiGFSywGJGbjKo4i7AYUZiC266dhD1VfZGRrpEVYhEfE8uzsfrZ7T7sAm1CFCDRFYvkZuw1Cc/CChJVkcJz4AYaVeHXIXFNBWEjK1JHzED74S9pCohfStLG0aoAhRXRujN0XnGngLKwHOXXPo6u6kqGeLOwgpYtDW6rv3z4JH48JcOjH+QFNxDtDf3oZZAfp6kKgRwFBlZkp0HW3DkIVuhG5CL10Clk7ToUyNBx34cFFqqWzkEpISSyIsnugLRk+CAdDGkqxlBz9PZ9MasR61HBVeqHqzDhgBUssCARFiQlZEdVfBhOsrDiQHUbzBZ7P1iRrBAhL0uJ/32DQl5fn4iuZUxbbHyk8B0YJnTggElAy5X6KuKZdsrcMpRd9gjUNd/B2NsOaXIW0krOA00B8VNI2jxqFaCwImq3hk4sHhUgJpu99T+dhRVCeTJjrlm9fg20DdXxuGTO17TlwRqcaBPhnvcKOb8XvQFVwJ0C3eNGoGPWWMjrBkdW9JYNQ862fQywoNfQChBg0TU8Z0gPC57VDofwXDk+MgJrpjl8z5GYTf0g/hQk/SMcoIJoFi5YEa/A4tnV8zEUrMjPSYZSJqSwws8Xt7V5PYzJ5imLgIEVi+VmrO2VUljhp46kOZsK0l1fhdRhE5iKIFXr7wtgJNqFKhB9ClBYEX17QmcUxwpMvP1VmHvaGJNNElkhTs2GIrcE+1+9PY5Xze3SKKzgVl86um8K6AuzULtyIVRH6sCz2PqlgXRPHInidV9B3tDu22AJ2ur4/MkQWqyQaHT9FBgKVmhy0pF+uhWZJ2Lzl/vCTAWuWVAaNlARbljBAovh2UocrlPHRYTFY7fPQlePER1qQ7/ICgIrWjt0+GAL/cHBn5euP2RqIeM58YNRiFyBHRfILFjcmObPELTtGQXYVJCOE7uQPXYRTQGhJyOuFKCwIq62ky4m2hVwNdkksCK5sIyJsiCRFfQKTIHxhUYcbJAG1pn2ogqEUIHDD60cBCscIgE0Y4pQ8Yd1IbxTfA7lLh1kIKwglT+sImHMpn+o5GL8ekkFGjp0UPf2lboNxxXOyAp2PaRKSG6aHAdqOlF5uM/vIVYv1/Klrp4VpcVp+OFQK7ZW1sbq0iIyb9a34mu9GNOkVloFJIhdECszUL70t0wJ04xRc2gKSBBa0q7RpwCFFdG3J3RGcawAMdkkwKK96msmsiJt9DR0HNpBzTXjeM/p0hJHAdfypazBJi1b6t/+184ciyQAYp3hbEdXWOEQ8KHJzYjpEqW3XT4OBrMNrWq9f+IE2ToSsIJMOSdNjuxUGd7efDimK4QQWDFyWApTEcQVVtCypYEdTNa34jO9BDMkFmzVi2kKSGBSMr3KljwGkTwV2pajqN35bhAj0a5UgehSgMKK6NoPOpsEUID1rbDqe5EzdTH1q0iAPadLTAwFXCuCsLCCVgLxb+/1ack4PWMMXM02XWEFiaqwCQUY9c1+/waOktbEUHPKqEwcbegO+4wiBSvIQodlKaE32bB+27GwrztUNyTlSwmwIBVBWFhBK4EEpy4pYdpg5WOSxIrVHUocMguDGzCBe5OIiuJ5t6B2xzvoPLErgZWgS483BSisiLcdpeuJegVY3wqrQQtlYSn1q4j6HaMTpAr4pkD7nHEgRpuKUy1nPStoJRDftHNtRbwrxEbT2VKmrrCiuzAbmScbY9Krgk3/CJeh5kDlIwkrRAI+iH/FjoNNOFzb5f+hiIIeaSoJHr71PMZkU6szQyQSIDNNhvQUKTXXDHB/fpOmxziRBYKkJFqyNEAN2W5pJTNRMv92HPzn/TBr+6pS0YsqEA8KUFgRD7tI1xBTCuTPvgqZ4+bBqu+Bw2alfhUxtXt0slQB9wqwJpupB06ehRXUXNP/E0NSQcDnnTXaHAgrYrUCCImqmFqajerTkfmyHklYQU4BSQex2hwxHV3Bmmw2tfYysIKaa/r//HbtwaaCbNJJ8FaPLLjBEry3InsUyi//b1R/9jvo2k4kuBp0+fGkAIUV8bSbdC0xoYCysBzl1z4Ou9mA1h8/p34VMbFrdJJUAd8UYE02Rd06WFIV1FzTN9n6tfIEK3pz0lGw73hMlit98OopnJpqbt72g0e1m9u7YTCZMXJYjsd2SxZMC2DXvHch0RXlw9Ni2ruCNdmsPtnBwApqrul93721+LxADQorvKnk2+Nllz2Co//6vW+NaSuqQIwoQGFFjGwUnWZ8KTDpjtchVKTg+2dXxtfC6GqoAgmuAGuyKatvh25kPmxSMUrf2JTgqvi3fAIreHAOmQZCYEV29WmkNHX4N2iEW5NSpUtnjcCJph7OZvL62s/hdDo9ju9wAjziYOrm6u7V47/vWMHZHEsLU7H9QGPMpoIQ34qL5hTj0LF2KBViTCzPxpvr9+NUA3f7ytlmRMnA/ypQ422NHJ9oxVEyIzoNqgBVIJoUoLAimnaDziVhFKj4xe8hSc3Bjy/elDBrpgulCiSCAozJZnYakk80omdcMVIPnULWrkOJsPSQrdGTZ4UuI4Xxq4g1WEFSQCqK01HbogmZTgMHIrBCKhEjI1Xp9h4OhxM8N7RCZzChpr6VU1hBjDZbuw3Y/F1slvkcUZiC266dhB8ONkMhFyEvS0n9KoI80ZsL1HiHwoogVaTdqQLxqwCFFfG7t3RlUaxA2TX/DUlaHg68fkcUz5JOjSpAFfBXAWKwSYBFZuVhdMyuQPG6ryBvaPd3mIRuf2TxTCjbuyEwWxgdXD0rCKwgoIIAi1i6CKwoH5aK+nYtZ9MmsOKFl17GvHkXBHSPtrZWzDxvFqewIh58Kx6/czZaOnSQSUVMVRASWUGvwBW4QmmmURWBy0d7UgXiXgEKK+J+i+kCo1EBRX4pFDkj0Lr382icHp0TVYAqEIQCx+5aDkVtC7orilHxh3VBjJSYXT3BCkOaCtIeLfIO1sSUOIunFyE/Q845rJi34KKgdNm48WMKK7woSHwrcjPlSFNJsWtvI7ZWxmaUSFAHhXamClAFqAJhUoDCijAJTW9DFaAKUAWoAomhwKkbLoZNIYGwR4/i9V8lxqJDuEoCK1QtneDZ7MyorpEVsQorSGTFqHwVmrv0IVSq/1DWM3q5u8GOPYfRru7FisWzPM5BKOBzNkcSWWGxOfCPbcc4uwfXAxPfiqUXjoJELMDqZ7dzfTs6PlWAKkAVSGgFKKxI6O2ni6cKUAWoAlSBUCvQPmccOqaPQeb3R6hfhZ/iWqVinLhgUtzBCuJXMX9iAY41dPupSOiaR7p0KVlJca6KMdesPNwcuoVFYKRnV8+HVm/Gmtf+E4G701tSBagCVIHEUYDCisTZa7pSqgBVgCpAFQiDAvrCLNSuXEj9KgLU+viCKRCaLZBodMwIrpEVmpx0pJ9ujTnPCrIOUrq0+rQaFi8REAHK5rVbpGEFW7qURFU0dPTtbaxea+6dy/hWvL52X6wugc6bKkAVoArEhAIUVsTENtFJUgWoAlQBqkCsKGDIz8Sp6xdhxPtbIYuxEpvRoHHHqAJ0F2YjyeGAyGRmYIVFLoVZLoG0W4vi3T9FwzT9nsNtl49Dr8GCTo3R776h6BBpWEFSQBRSIV7/5GAolhPRMZ6653zU1Pfg/zbSSj8R3Qh6c6oAVSDuFaCwIu63mC6QKkAVoApQBcKtQPW9K1D+0ofhvm3c3I+kg/QUZEJdmA27WIjk5k4oOjUxV7LUdUNIKggx2iRRBTpDX6WTcEZZEFih1ZuwbOH0sJ4TElGhkImQpZJg74mOmE8BIeIRWNHUpsNb/6CVQMJ6mOjNqAJUgYRTgMKKhNvy2FvwjBkzsHz5cqxbtw4WiwVXXXUVPvroI5SUlGD69Ol488030dwc2/mvsbcrdMZUAaqAJwVIdAWNqgjNGTGkKCHr4a7kZ2hm6dsoBFhMHJkJlUwEmUQIk8XGGE6Sy253nP0z+28Wq60Palj72gQLOKw2B4QCnm+THaIVAQ/kEgn7xhAJBX3/PzMm+38+n8fcRyrqe/xUi4bx6yB+FfSiClAFqAJUAaqArwpQWOGrUrRdRBRYuXIlLrjgAggEArz22mvMHG655RZs3rwZK1aswMaNG7Fp06aIzI3elCpAFaAKUAWoAoEqUJipYLoOy05m/p8sE0GlECMJAJ+fxKRMkEspFQ15CwI62IuFG+TvZosNAj7vLPgg/8Y+TsZ2usAF8hgLGGx2B8Rn4AL7b6QtCxyGmoTWaIHOaIXd7gT5M/k/SXXR6M1M84Z23dk/B6oT7UcVoApQBagCiasAhRWJu/cxs/IpU6YwgOKdd95h5nzrrbcy/9+xYwfWrl0bM+ugE6UKUAWoAlQBqkCgCqjkYqZrsqwPYrAXARzkYh/va9MHOFLOPEb+nJEiZUgF65nBwgV2HAIZyMWCBubPuj7o0Guwnr2f6+OBroX2owpQBagCVAGqgC8KUFjhi0q0TUQVGAgrVq1axURabNiwoV9UBUkPycnJiehc6c2pAlQBqgBVgCpAFaAKUAWoAlQB9wo0NDTg008/pRJRBbwqQGGFV4log0grMBBWkCiLyspKLFy4EG+88QZ2797NTFEul0d6qvT+VAGqAFWAKkAVoApQBagCVAGqgAcF7HY7TCYT1Ygq4FUBCiu8SkQbRFqBoWAFSQmZOnUqyGNPP/006urqIj1Nen+qAFWAKkAVoApQBagCVAGqAFWAKkAVCJECFFaESEg6DFWAKkAVoApQBagCVAGqAFWAKkAVoApQBagCoVGAworQ6EhHoQpQBagCVAGqAFWAKkAVoApQBagCVAGqAFUgRApQWBEiIekwVAGqAFWAKkAVoApQBagCVAGqAFWAKkAVoAqERgEKK0KjIx2FKkAVoApQBagCVAGqAFWAKkAVoApQBagCVIEQKUBhRYiEpMNQBR555BF0dXXh7bff9iiGq2Ho3r17qXA+KDBv3jxceumleO+99/DTTz8xPUaOHInm5mbcfffdzN+feeYZH0aK/yZFRUW46aabUFJSAoPBgL/97W/4z3/+E/8LD9MKJ02ahOuvv54pk9zR0YGDBw9i2rRpuP3228M0g9i9zVBn84orrsCJEyfw7rvvxu7CIjDzBQsWYPny5VAqlWhpacHf//73s6+NA6dDXyv7FCkvL8ett96K1NRU9Pb24v3338eePXs87t4f/vAHfPDBBwjlezUXY4bzCP7iF79gyseT5+wll1yC8847D2RNxcXFuPLKK/GPf/wDJ0+e7Dcl9gyS9yRfLnbc3/72t740j7k25HML+fyyYcMGXHfddSgoKGA0JJ91Zs+ejX379oG8Nrq+rxAtNBoNXnrppaDXSz+HBi0hHSCMClBYEUax6a3iV4GZM2firrvugsViAXlDIfWj3V30TcL/c/D4449j4sSJ+Oqrr5hyta4aLlq0iMKKM5LKZDI899xzzJeW119/HVlZWdDpdAy0oFfwCowdOxb33XcfvvjiC3z44YeMvuS5v3jxYgorvMjr7myS10sKK/w7m+T1j7zfbNmyhTmHd955JyoqKnD//fcPeq7T18pz2rpqMXfuXAwfPhz33nsvhRX+HT9cddVVuOCCC7Bq1SqsXr0ac+bMYb5A5+bmMlXayGuk6xXIZ554hxXk+ZudnQ3y2eaFF15AXl4ennzySea9hABIAtEGwgo/t8lj80D2JJT3p2NRBfxRgMIKf9SibakCbhQgbzzkl1aVSoXt27fj9OnTzBs2gRfki83kyZORnJyMzs5OhpiTN/v29nbmy87333+PyspK5ssO+VJJxvj3v/+Nyy67jOlfVVWFCRMmMFEbhw4dYqILEukqLCzEo48+iuPHjzO/PpAP5CSK5fzzz0dNTQ30ej16enqYXxzIL2dEP6LZjh07mA/xiaTbkiVLmHMz8EvLE088wehCPhyR85ifnw/yxZtEBpB//5//+R/cc889SElJYeqek/rnzz//PB588EEkJSVBoVAwv5SRc0nONTm7mZmZzLltbGxkfuFta2tjzvLGjRvj9nj++te/ZiJ6yAd09iIfqm+++WacOnUKJHJg06ZNzC+3A88ieX6TM0r2gJxN8mt4ouhGtHJ3Nsk5Y88dn89nfq1lXzt37drFQErXM0h+4b7tttsYvclrg1qtBulHziQBmezekD0gv/Bu3rw57s4jeb8hZ+2BBx5g1kZ0IF96yGskiagiZ+3hhx9mHiPaeXutJO3IF6QffviBiRp67bXXmLNJntvjxo2Lm9dQ1y9o5BfstLQ0vPXWW4PODAE/paWlzPOVnKNvv/2WAeTkl2/yWkrOINGVnFvynk00Im0JkCOl1Il2A//tmmuu6TcmeS0loD0W35/IaxuJDCCRKStWrGCef8eOHUN6ejq0Wi2MRmO/1z+xWHz2DG7bto15jxrqsw55vk+fPp15DyKfl8j706uvvjrk+xC5P/k8RQDJjz/+yJz9WHo9JZFRRDvyekciVYhG5L2ZgB+yHnIuBr6vkOc8e5HXRfKjGFk/iZ4knzFJZMvAz5js+zSrD3lvF4lEzN7dcMMNzHv4woULmdfOWbNmMZ8LeDwes58Oh+PsmOvWrUN1dXXcvZbSBcWGAhRWxMY+0VlGsQLkAwr5wE1AAoEP5O8kbJSEm77zzjsYNmwY5s+fz3wgIm/Q5EMP+9j/s/cu8FFfdd7/J5mZ3G/kQggkJEC4pVCgoKUXKS0ipS21UpWnWuuubXf7aJc+iJeuyl7s7tr1b5enqCtatq61taIW16LSilisvaCC0EJpoVBIuYRLQsj9Nkme/+dMznDmN7+ZzCQzyVy+v754NZmc37m8z5mZ3/mc74UixNSpU9WXDs3Ljx8/rh42uQnnAyjvZ3333HOP+iLbsmVL0p2S8wuVX6Lbt29XJw1PPfWU+iK/9957FR9tWcGNya233qoeCLu6uvCLX/wi6bjR/YNrynpayLXFhyM+hPMhhBfNeP/lX/5FPaSQFf9OQYIP4mTLcpMnT1anZzRL5SbmN7/5jTr5IXe9dvft24dly5aptfnss8/G8Dt1+F3jezg7O1tZT5liBR+SyVy7JFnXIjfW+hRNn0rSNSdZuJFVoLX59a9/3WfdUcjh56X+7NQnuHoNckOt3W70ve+++676bKDl1W233aY2Lvz8JPdEdA+zW4d8H3O8fM+aYgU/Nwf7rKSgo7ldfvnlyjKLGyNuHvl6onz38LuXAiw31/yO+NrXvoYZM2b4rBmKXtx002KFFj+f/exnvRs7iuBXXnml2hDy4vc162RZbsLXr1+v1jI/ZwO9puuk+xg/c+OVLYUbCtTcIHO9cN1R1OZaOnjwoM93Mb+z9Rqky0igZx0+K+n3Oz8nWW7v3r3e1/RnwJkzZ9T3FwU6CnfcfFP8jafPU/3cSAGA7zUKM5mZmep7gp99FBms3yvmN5j+/v7yl7+Mnp4eJTayTooQFBusz5i02uDzEUU0WhT96le/Urzcbjd+8IMfqLXMMmRLIY7PsnRT0XVyHuQSAqNFQMSK0SIv7SYMAcZSuOOOO9QDMr9A+EXABxCe3PBLhw9DpmmkebrDL2OKFfzS55cUrTKoZrtcLqxYsULdz82j9pOn2MEv6GS66NZAHhQoaCpJqxW7B3Dy4994qsMHpy9+8YtJx41rjqc0PC3ctWuXWibctPGBhicotEzp7+/3Lh9u5LRYwQ0iH6T5UMIHS258eGrDU25TrOADDtelXrvkzHY/9rGPqYfURx99VMxSCwAAIABJREFUNGGXJ9/n5MTTUz7c8aJlhTbX1afZ1rXI9zcfJvkwaJpQJws3crJbm3ydmx5z3VGssPvstBMr9L20AOAccHPNclo04+dBIp4GchPD0+mHHnpIrcMPfOAD+PCHP6xi03AzTcsqLZyF8lnJdcnPAn7OkhdPzrlRYf2J9N1jfvfyfci4FTwoMNcMN2rc1HHTR6udT3/60+rkesmSJep7hWIEN9W8tm3b5i3Lz1eKFRTOpk2bpu63e82sk9/1FIHj8XudByi02OF4aSXCzTEtQbmWKPCY38U8vNFiBd/bgZ51zGclxnHgKT+FEP38pD8DKBZxk63bovjE54R4+zyl6Ehhi9+55EhLC4ou/M61+16xfrHyPUvhnNYsGzduVOIGv58pnPFzwPye5ucED3L42fjRj35UWfexLIUezg8PJ9juzp071brne4MHEbpOWoDwHrmEwGgQELFiNKhLmwlFgF8WPKXRJ3j03dTm3vyy4EkNN4v8cuUXAL+Y+OBjfpHQdJ4nBFTXKXjwS4KnhyxDMYNfwtxkHjt2TH0pJ8vFeAB33323+iKmaMMvTn2yz9NDblL4gE03kOLiYmU6ypMAMqdLQjJy0+IC3WO45vhAzc0MTWsp9tDEVF/BxApaW1CI48M7T3z40MiHFf3QqcUKPmTxITMjI0Ntlr7//e8n7PLk2qIgUVNTo9yPGA+E72dugszTbOta5MkiXZL4uUDT8x07dijxIlm46QVhXZsMCsn3cyCxgu9jPtCba5CCmBaHrGIFf6fLGDdN/Lx88cUX1Ql3Il503eJGh+uQJuRbt25V46WYbb7Xufa++tWvBv2s5OaSrnV0cWKsGzLnCTlPbBPpM9QUK7gm+J1LazEKkOaa4aaO37t8f9NaYMOGDWqDTesgirtcfyxPKw2yo5VZY2OjstigtQ83ndbXPvnJT/rUSUtMWlHG6/c6hQO6IfGEnhtZ/uPzC9cRLU3N72KKOHoNctwUg+yedXgg8ZWvfEUdOJA73/90A7F+BvB7hnNH0YIWAPxO4zNYvH2eUjDjuuDzDZ/t+CzJWBXkNZhYQXcZfvfSTYlrkmuO4hd/5/eLFnz19zQP02jJo7+D+P3OMnyf814+g1Ic4trn3FCw4HeVrpNtRDLIbCJ+JsuYokdAxIrosZWahYAQEAJCQAgIASEgBISAEIgCAW1ZwCCVyXJpC75EdHFLljmUcYZHQMSK8HhJaSEgBISAEBACQkAICAEhIARGgQDdTxh8krEZaP1Ca1PtljcK3RnxJmnNwyuZBJoRhywNxhQBEStiajqkM0JACAgBISAEhIAQEAJCQAgIASEgBISAiBWyBoSAEBACQkAICAEhIASEgBAQAkJACAiBmCIgYkVMTYd0RggIASEgBISAEBACQkAICAEhIASEgBAQsULWgBAQAkJACAgBISAEhIAQEAJCQAgIASEQUwRErIip6ZDOCAEhIASEgBAQAkJACAgBISAEhIAQEAIiVsgaEAJCQAgIASEgBISAEBACQkAICAEhIARiioCIFTE1HdIZISAEhIAQEAJCQAgIASEgBISAEBACQkDEClkDQkAICAEhIASEQFIQSElJSYpxyiCFgBAQAvFEoL+/P566K30dQQIiVowgbGlKCAgBISAEhIAQEAJCQAgIASEgBISAEBicgIgVgzOSEqNCIAsbnt+O+Tn+jR//1TX4+L9Fv1N3fPN53H+Fbwda//ItLPu7p8NrfNUGPL96PljTkO4Pr7WRLf2lp/DyzVVA7VZc87GHR7btwVob4F7vXS8P4qmXV6AKrdizYRlWbx6sghD+bswtS5trk+vnlrplg67VUMuF0BspIgSEQJgEHnzwQaxYscJ7V3t7Ox555BE899xzYdYUmeKPPvooampqVB+WL1+OOXPm4Mknn8SmTZtCaoDjufHGG9U9vO688041locfDv3zmfdOmjRJ3X/s2DFVR6DrnnvuUX93uVyqyNatW8Nqa7BBsS85OTl46KGHsGfPnsGKh/R365wPNsZQKiVzcli/fr1fP+fPn49169ahtbVVzcvatWtx9uzZoFzt2mS/y8rK8MADD8Cc51DXRrBxcN2Fu9Z0fRw7x5SVleXTRE9PT1hrNxTOUkYICIHkIyBiRfLNedyN2CMa1GPrNR9H6I9bwx+mtV3P7wh7ozta/R8+gcFrePBHL2NFJcsdH/H5GbR3PmLFHdjw/P2YnxNBoQKAGn/RHnxr2WpUKhYDHPyEkgC9DbXcoIOVAkJACIRLgBu0BQsWeDfYelPJeiK5OQ6nX6MtVmjxQYs1FHKCCRCmmLBmzRqUlpaOqtgzGGstVOgx6Y32UMQDs61QRZWhtqfvO3jwoBIrIn0NR6wYCodI91/qEwJCIHEJiFiRuHObMCOz2+z7WD2Yp/r6pF+NXm9MBzaqDcdxvLIKVfxT7R7sKZo/YLlhv9H2a9eysbTvw8DpfWsrWnNykNPaCuRo6wzdH33C75miS9YWlntrD2JPUQ3mh9LvQCf8ikcxjtcCVZWeflw6/ffth2kVcEmECGINMtAmao8DlVW4ZMHgGZdZh9fyYmB+eMLE0zJPm4F4AL7WLcY82c6zZckb87V/lkdUsVrl+I8THlEDHgHiaei1Y2c5MvA3b1ndvs14XrrKa11zaQ5sytXd4rFU8Vm/CfNWloEIgZgh8N73vhf/+q//GvSEW29sm5qakJ+frzbt27dvV6fkJSUlaiz6VN66CTU3fyzHU/eTJ096LRZ2797t3XRqSwaeRJ8/fx4FBQU+lhV8bfz48TBPqgNZNASyrAjUb+uE6HG0tbWp9jjOQJYdg4k7WgxiGxyDFoCsJ/GahX6d5WmpQV68tGUFxZDCwkL1GufDtIIxebCt7OxsWDf2poVDIGsRXcY6v+ZYWTetCPSY7rrrLiV68WKfDh06hHnz5kGvm1dffRXV1dU+lhXkq+sZbA3t2LEDbN/s04EDB7wWNLSsMK1FzHWi14NeQ+yjnfik16t1rRUXFyvLI33PYBYddqKNaaljt+7N9cEx0krj4sWLarxcB+RZUVHhwzxSVjYx84EkHRECQiAgARErZHHEPAE/0UBtVDFwku/Z8BUr94xK9TPUBtjcZNYOnKp7Nru1A+4dauN61OOiARv3jqCWFVOC96GqVW929YZbW4ZYNrgDm26fTbv3Xm0NMFi/PRvs6Yc9Lirmaf/TWhxQ4zM34q/iKmNTDsN6RfGZdsizWQ9y8n/J0uS/gU/dj/kNlzb0PlYo8DBWYgY8biOXBJoQeCgxCsY824zDaNu7oLWYMiCMWF1VVB/txqn6WOyxoDH7bud6ZIgmPkKIjVWH7fzYWX8o8WNgfuzGFfPvWOmgEIh9AjfffDM+//nPB3WR0BtA6wZLWw+Ul5crEeK1117Dtm3bfMz7A4kVLM/Nm65j7ty53s2gFhS4idVuINwE6/b1RnDz5s1YtWoVamtrleBhbhCXLl1q6wbCGdGbTv6sXUXsXAj0uENxiTE3yeYm2LRg2Ldvn2JD8eCJJ55QYg8vihfsr+6XLseNvBY2rJYbZG66uJB9oDrNedNj1v0IZJ1gzo05v7oNPTfmvNHFxjoHHJNu384NhP3hHOs2aMmix6+tPMw1ROHG7LudKEUWej1Y1xf7YuVkbvi1sBRorfGAQa/dYG45VrGC9VZWVqr5pICj3ZI4/iVLlgRkoNcABSo951bhJPY/ZaSHQkAIRIKAiBWRoCh1RJWAVTTwObHXLRvWFf4n+gNixcDGz9edwxQ7fGNRBItZEbgPnk11ldEfn/77bf5NUcV6r++p/mD99umvFjwGLCt0jIZLQsZp3OIVecxxa4HEd0r9Y20E65uve4QPVR9xBkBQHlpkGuiLIQD58g/ggmKxNmEtlwSFYOO8JHr9siwUFySzrsBuILbzYxl/SOOK6rtNKhcCyUFAixV6g2eezOuTaevmyM4UX2/OuNm8/fbbvZYadmKFjh1hdfXQMSr492BuIFZTfTvLhUBiRX19vU9sCetGXs+6PgXXVgG//e1vVSyDXbt2BYxFYVojaIGD8TbMcen6TTcTbvIHi+dgFSv0RlmfwFMA0UKRtqQI5DIxmCtFsPnVApHetFvHYSdWaPEm2BhNixxrPItQxYrZs2f7sLa68pjCVCB3Fbu1pWNYsH4KDk8//TRYdzBXFLN+zrlphaTXgNWSRse6IC9T2LIKL6awE04MluT4RJNRCoHEJSBiReLObcKMzF6ssNmg6s2pEgpMgWI4YoV9rAzPptJukzxg2j+iYoVnc62tOVTshIE4Ch7LigErgc2miDCIWOHn2mBZTjZCAEtoUcPHusO8NSyxYiBCienyYQgWWugYcG7xj5lhtx5y9JwFcuHwdFb1HwOuQqFaN5hjG7DY8bjGaPceI7aFnh87yxUftjEYCyRhPllkIMlMIJAbiLlpi1Wxgm4FtLgwT5/1Jj6QWKE3d4FM8rkWzM26PoXXrgehBM40rSkYCDLWxIrB3EBErLgUzNUqttGS5+jRo5gxY0bQoJl2YgXXljUGjBkvRgtppnWJFkTsLF3CDRibzJ9zMnYhkAgERKxIhFlM8DHYu4FUeU7JzU3hgIuBj0uFn3Dx8EAcBB0oczDLigCBPQfbmAYSK3QMBC0G2LmBeO8N0bJiIB6Cx5XFEnMhoFjh6wZiihqvXmsEElXuLpfEDr3U/MUa382/x63EhvFATAY/C4cgPDwuPqZ7i6+LRMAAplYhwJK5xMdSxTrOQO4dPu81X2EqoOuLj6uRZX7s3EB8LIBGPrBsgn+cyPCEgJdAoACbjBnBTZKd2flgbgJ6Y2aar/M1MyuHaT0xFDcQmu/ThD6QC4RdNhAtRrD/VpcCDcQadyOQi0eg8oGEHu3eQqsEZssYzA3EDHYZimVFqG4gSogeyP4SKMDmYPMbKcsK9sXqBqI52a2h4biBhGpZYedyRJGBl7aQMGOP2H2U2LmBaAsNvp90XxYvXmzrCiWWFfIBLQSEgJWAiBWyJmKegN1m1DZ4oxYC1FF7K1pbc5Bj4/8/mDuFBjJYFg/7PgxiWaEqHyTAZrhihd7Iq6wcUEG8cnIGNrkBxQoGjwwUYNPXRcLfBcR/jGzXmi0lWIBN30CXgQNsIlAgzSApQ70L2sZqQffJ036wceo+DWLZ4NM/m2CpA9YmLxTdP5A1xTI/xhwozraBOGP+LSodFAJxS8CaxpIDMYMJWrNhBArAyPu0+KEDZerglMHECp4SDyXApmkhQZcNBiLk5pfiR6DUpeY9gTad1sCdDP7IK1CcAis/071kqAE2wxUr6C4QSoBNvUiDpS4dLMBmILFCj9UMsBnMDcQuwGawNbR3716vYMA5CTfApg6SOpgbiF0wV7NfgdyHNFtr/Vae+n5zvsiM69eM/SKWFXH7kSodFwIRJyBiRcSRSoVCQAjEP4HAFjfxPzYZgRAQAkIgcQhYs5KY8SyikeYzcciFPhLTGkintQ39bikpBISAEBg6ARErhs5O7hQCQiABCVwKhCnxIhJwemVIQkAIJCABq7XEYO4KCYggKkMy08wOZlURlQ5IpUJACCQ9ARErkn4JCAAhIASEgBAQAkJACAgBISAEhIAQEAKxRUDEitiaD+mNEBACQkAICAEhIASEgBAQAkJACAiBpCcgYkXSLwEBIASEgBAQAkJACAgBISAEhIAQEAJCILYIiFgRW/MhvRECQkAICAEhIASEgBAQAkJACAgBIZD0BESsSPolIACEgBAQAkJACAgBISAEhIAQEAJCQAjEFgERK2JrPqQ3QkAICAEhIASEgBAQAkJACAgBISAEkp6AiBVJvwQEgBAQAkJACAgBISAEhIAQEAJCQAgIgdgiIGJFbM2H9EYICAEhIASEgBAQAkJACAgBISAEhEDSExCxIumXgAAQAkJACAgBISAEhIAQEAJCQAgIASEQWwRErIit+ZDeWAjceOONWLt2LVwuF5588kls2rTJlhHLrV69Glu2bAlYZqhw58+fj3Xr1qGkpERVcf78eTz00EPYs2fPUKsc9L5HH30UlZWVOHr0KKZMmTJoe+b4Z8+ejaKiItx5552DthOswD333KPq6OnpwSOPPILnnntuWPU9+OCDWLFihbeO9vb2iNQ71E6RcSQ4WdvXazYrK8u7Vu666y4sWLDAW1SvoXnz5mHq1Kn44he/GHAYXPeTJk1S88CfT548GbW1PlSWcp8QEAJCQAgIASEgBISAEIg0ARErIk1U6osoAW5wufnjRu3gwYN44IEHIlo/K8sqmYjy6+5AXsV09LndaDq2D8ee/y/09XRBCxWtra1q465/r62tjUpf9OBGQqz4+DUXsGJeE8Zk9+JMkws//WMBfrk338uXfaipqVFCEYWKhx9+eFjsOZdLlizxChTcePMarqgyrE4N8ebOysXoLL0C/a5spHZcQMapl5F+dp+qTY9r/fr1SuTatWsXysrKlPhEkYsXX79w4QIKCwsRbC2ZItTixYu99UdLmBsiDrlNCAgBISAEhIAQGCYBPneZBxujfagzzOHI7UIgIgRErIgIRqkkWgT0xq+hocG72aOFA60tduzYgVmzZvlt4GhZoD/sjx07NuhmuOYTX0VOWbXPEM7v34lj274HWhesXLkSGzZs8LMs0BtJbubb2tqUpQU34/xdn5wvXboUCxcuVJtU/TM3/rfeeqsqZ56+85SdG3e+3tTUhO7ubmVZcfnll6vX+G/37t1KJNGn7ew0X9u2bZv3tN20rLCW02LPNdNa8bVVp/2m7VPfq8SRs+k+ogytD/QmXHPfvn272nBzo71//36/fttZnphiBfno+5944gmv5Yq2HqAFjV3fra+Z92rmen2Qra5PiyJkqL/8ly9f7rWsMK0+uGa00JCWlob8/HzvPZy77pJZaJ25yo9d/p8fhaOj3vu6trDgOjXFCt0/rumKigpVXs+rtVKzDi0W6XXHNTd+/PgRsfSJ1vtb6hUCQkAICAEhIAQuEdCHYjzo4Pe+tnLl88vWrVuxb98+9QzMZxw+r/C5iAcY+pmSr9Ea07Tg1IdCwSyUZQ6EQKwSELEiVmdG+qUsKvTmuL6+HqtWrcLmzZuVm4dWn62m8a+++qraaIdq+eDMysUV93/Xj3Z3cwP2bfw7mBtsFtJfEPwS4Mb19ttvV6KJ/vLgz+ZGvq6uzlas0PeZ49In5/xS4RdKTk6OV6ygG8bcuXN9LBPYH/aPYogWQOgGo8UK1qH5Wa0i/vf763HHVRf8xv3Ir8fiF3sK1Jej5l1cXOxtV2/wd+7c6RVx9Jeg2e9AYoWdG4h5v7YoMdmam3TreExXDo6XAgCZmxYcHKSu1+yXvpdj0WOliwXbeP3115X7DdcRhSCz3fbqm9E5fqEfu+xDz3itK7S4U1paqixJyM3qBsK1zHYHW6taSDHXeqD3hXxsCAEhIASEgBAQAvFLwBQr9PMkhQtefN5rbGzEoUOHvL+bz3/6OdJ8RtPPbXw+iobra/ySlp7HCwERK+JlppKwn6aarIevT6C1kHH27Fl1qm+ay3NzrTfFg8WXcGXnY95nvuMvVrQ2Yt9/fsbWssLcUNNCggIBL6uYwi+FAwcOBLSs4H06/oBVZLFzA6HlhSkgmGO0EyvIxTQpNK1MPv3+8/hfVzX6jXv9trH4+e4CJYKYwgILUtGnuEJLkzNnzoBWB9oCQW+47UQB3YjVDYSvW91qTEsWc4Ov+24dD+vgCYK+TKsIHWPEehKhN/1a1OEcWd1TaNVCFw0+IJgPCxRO2qpvQdf4K/3FisM/R/qZv6jXdT/ZNu+x4xKuS5HdupP4FUn4wShDFgJCQAgIgYQlYCdW6OcZWobymYSWutoyl89/fAbeuHGjOhjhxUOW++67T71WXl7utX4Nxdo4YcHKwOKWgIgVcTt1id9x6wbPjHFgugPozajVjz+YC4dJb/anvo7M4nIfoA1vvoqjW78ZMGYFC5sCgT6Rt7Os0BthfokwboH1Pt3vQJYV/OLieLWFA91N6BpC1xRaWwSyrDBjQWgLDG1ZcENNC/7p9jq/RXTf4xU4eCrTG3fBGqfDdLvQG3HrvNAiZDA3EDNYp3m/3abe2nd2Wr/GuA8UTQLFvdDWFtr9xXwIoGsGBaVglhV2YkVX6Vy0Tb/dj13enm/D2XbGK/RoPlq80DErzMCs1v5ZKzUFnsHWT6Dgs4n/SSEjFAJCQAgIASGQGAQGs6zo7e3Fn//8ZzVY/fwXTKzQAgZddpctW6YOUKIZID4xZkFGEUsERKyIpdmQvngJpKSk4Oc//7mPibzeuNH8jbEquNHj6bhVAOCmX5+2h6Ii51XMRMUNdyK71HNC33TsdRx7/jHQFYSXNRtIoKwMpjWCXfwEHYcikFihBQ+q5cFiVpiCAVV29ueFF17A9ddfr6w8tMWAtnrQirw1LgKtK25bcBEZrn40dzjw9Ktj8NTLhT7uN9oFwxQRmNmCgTd1hhBtAUNWHDf9Ju2ymNhZVvAeM3uGZrt3716fDCzsuzlu3qdjdWjXHLv4FPo109rGLmaF1WLDDI5ptaxg2+1TbkJX2XvQn+pEak8bMk68iIyTr6j1Ygpp/J2ihRmzwnxI0O0Gillhrc8qzIllhXxoCgEhIASEgBBIHALWmBVWV1Adl00///HA5eqrrw5oWUEy+jkp2LNG4hCUkSQaARErEm1GZTxDJuBIy0B/Xx/63N1DriMeb8zJ6EVrp2PIXTfjRkQrHeiQOxflG/udGUhxd0a5FaleCAiBZCdgfrZqgVhnaaJAmpmZCYfDoVzXzBhF0fxMjkTd5mGAKSRrSzQdkFi7fCb7Oghn/KGmfrfWGYl5tdYZKKW3zHM4MyplhUByEhCxIjnnXUYtBCJGwIwtYmbziFgDSVCR1RqDQ5YTkCSYeBmiEAiRgNUljAF7TYsznQrZKlaEWP2QikViU2ta7a1Zs0YFSebFTSz97el3z8vOtXBInU6im4aa+j0S82rFHCylt8xzEi1KGaoQGAIBESuGAE1uEQJCQAgIASEgBITASBEwMzTR1bG1tVXF3PnZz36GT37yk9BBmvk63SCt7m7W9IbWtIY6rfMzzzyjXPOsaZvNIH3Wuu3i/ui0isECPZvszIDDWqyg+M1+iVAxtFVml/qdNTFtOOeXbK3BGsmarp4Ui7Kzs1UQR7ofandIWrqYqdl1uvbXXntNdXKwtPF2Kb1lnoc2v3KXEEgWAiJWJMtMyziFgBAQAkJACAiBuCSgN/OM2TR9+nT88pe/VJmZGDSPPuzPPvusEhms6ZZ1IGEzlbWZatsaT8cUDaxpmwnOGqRYb2oZXJruJzposI4xdOTIEVRXVw+aopmn+XPmzPHGojJTPZvBiuNy8iLY6QllZejr7w9YY92ZM+pvgVK/63hQOoNXMIsHChe0duFlpr20SxNOAYMiyGCpuHlvoJTeMs8RXChSlRBIIAIiViTQZMpQhIAQEAJCQAgIgcQkwI0eUyoztbLeSOrfN2/erFJbWzMYmWKFzjxlbli1IMETdJ5wU3SgIGGtxzxZJ10dOFiLCtbTdz0DdFWpq6sLmk5cBxDUrm8ULnQQZ1pmWDNMlRQXo3Rcqe0kO1IdOHb8OJqbmxNuEeTl5WHq1Gq8++67Acd2/ny9+lug1O9aRDLn1yow2MWhYp3WNOFmanYGjrYLMm4XUNpM6R1snhNuAmVAQkAIDImAiBVDwiY3CQEhIASEgBAQAkJg5AhYsweZm3y7TSg3pFbLioMHDyKYxYS2hLCKFczAxdN1sx1dNzetOkU3xQWW0+miTTp26cT1pppuBPoeM47FvHnzVGpq8+/MFhboGlNQgPyCfBw7djziE5OXmwX+y87KRGZGGtLSnHA4UlHh7sC5k2fR09+Prt5+tPf2o8Xdh4s9fWjp6YtYPyZVVeFi00U0Nl4ctM5Aqd/NTFfaEoaV6dcpXPCii5F24eHPpmWFbtwurbgWSmj1w/TqOk25XquBUnrbzfOgg5QCQkAIJAUBESuSYpplkEJACAgBISAEhEA8EzDjVmzatMnH1N9MsWz+bLWsYJwCM56EeRrOWBQ6ZoVVrCC3FStWKOsL/qPooTe15kaXbinc5OoYGExxzd8DpRM300azPlpX8NJZIngyb7oO6M1vsHmcPm0aTp46hba2trCnm0LIpMpxqCwfiwllxSgrLcTYkgIUF+YrYcLuanz2V5jZfsH2b919/TjX1Yu6jl6c6nCjtt2Nd9rceLulB+4g7hzWyrIyMzFx4kS8dejQoGMyXXm0AKQDtJrzS7EiUJYOq1ih3Yi0BQ5/Z0rwhQsXemOKmIGirWnjQ0npHe48Dwoijgt8pjoPC8akw5mSgjdbuvH4sRac6ez1joisrBZHgYbLOdZWVfzckEsIxBsBESvibcakv0JACAgBISAEhIAQCINAMm1YuNHOyc5GbRB3CRPdZTMqMXNaJaZXl6N68ng4Uu1FiUC4g4kVwaborZYeHGjqxutN3fhLYxcobAS6yssnoKurWwW3lCuxCdxfnY9bx2f5DJLr5LOveTLl8L3MLDkUDZ9//nlQgNCiH19jsF26Z1FYovhHSyqKFVqoNN2tWE4HzNWiIn83A69KLJHEXm/xMDoRK+JhlqSPQkAICAEhIASEgBAYIoFkEiuIaObMGTh+/Dg6Ojr9iLlcTiyYOw1XXF6NObMmIyM9bYhUPbcNVawwG6VM8acLXXi1oRMv13eiyXAf4SZzxvRpOPjmW+jtvXS6PqxOy80xS+CJ947FuAyHX/8+8upZtS5oJUO3LLpf0XKK1jOm2w+zufCiSEFR45VXXsHSpUtVPBpetIahxdJVV12lXHW06xZFPl78Xbv40P2KgW8lI0/MLpek6JiIFUkxzTJIISAEhIAQEAJCQAgkB4GxY0tUes6TJ095BzxrZhWufu9lWDh/BpxO/83gUMlEQqywtv1SfSdWSXQ4AAAgAElEQVR+d64D/H9mZgbGjBmD06frhtpFuS+OCDy9cCyK0vzX5x27zqGhuxePP/64EiBOnjypxIiNGzdi+fLl3jgjOluLdgEyhUrtukOxQqedJRq67fDS8Wbs3IPMYKlxhFO6mgAERKxIgEmUIQgBISAEhIAQEAJCQAh4CNCVo7evDy6nA9e/by4WX3M5yseXRAVPNMQK3VHGKfh1XTu21rWjzR25YJ1RASGVRoTAP9SMwbXFGT511XX24pN/Omeb5UVn5rGLM0L3D20dsWXLFm+ckUCWFVqs0NYbFD60IBJKvJiIAJBKhICFgIgVsiSEgBAQAglIQPuwan9U80HDPJlZu3atCpZnF70/AbHIkISAEEgCAjnZmVh2wwIsXXwFsjLTozriaIoVuuOMZ/HzU2145mSbyjIiV+ISKM904gszCjAj16UGebazF98+2oxdDZ3K3YOXGThVZ+rRYoVpFUGLCQoOOsCmGRR1zZo1KvAt46DoVMharNBBWktKSpTVBV1D5BICo0VAxIrRIi/tCgEhIASiREA/aLD67Oxs5avKyO+8eGLChxk+wNCMVMSKKE2CVCsEhMCIE0hPd+GWDyzErTdehSAZTiPar5EQK3SHe/r68eMTbfjRuy3oDRyPM6Ljk8pGh0BhWqrKBsJsMnIJgWQmIGJFMs++jF0ICIG4JUB/bAoR/Ub6u+bmZvT19XlNRWlNwVMXXjwZMU9cGDWc6QkpbNCy4oknnsC6devAkxRe+rSFP5uv60jicQtOOi4EhEBCEvjA9fPxweVXIzcnc0THN5JihR7Y+a5ePFHbgufPdIzoWKUxISAEhMBIExCxYqSJS3tCQAgIgQgQyM3NRXd3t0pfpi8KFbxoKlpTU4NHHnkEc+fO9VpSMMVZKJYVZhmajWpLDMnRHoGJkyqEgBCIKAGmHv3IrYswuaosovWGWtloiBW6b8wg8tg7zahtd4faXSknBISAEIgrAiJWxNV0SWeFgBAQAh4CWqzo6uryQWL6mpp/0BYRwcQKHeeC91EEoavI3r17fSwrxH9VVqAQEAKxQMDhSMXHbr8eSxfPH9XujKZYoQe+8WgztpxqG1UO0rgQEAJCIBoERKyIBlWpUwgIASEQZQKBxIp77rlHuXzQBYRxKsz4FQyixXzrdjEr6urqVCozO2sMPRQKHbqMRAaP8gRL9UJACAQkwDSkn/joEpSVFo06pVgQKwjh5fpObDjShMZuCcA56otCOiAEhEDECIhYETGUUpEQEAJCYOQIBBIrTBcQLSjwtTlz5ihLCV46srcZs2Lbtm0q2GZWVhaYQcTlcinBo76+XpXn77wkZsXIzbG0JASEgD8BxqW4fcW1MYMmVsQKAqnv6sV/HG7C7kZfi7uYgSUdEQJCQAiESUDEijCBSXEhIASEQCwQCCRWxELfpA9CQAgIgUgTyMxIwz2fuAnvmTct0lUPq75YEiv0QL5ztFmlOpVLCAgBIRDvBESsiPcZlP4LASGQlARErEjKaZdBC4GkJDCxfCzu+6tbUD6+OObGH4tiBSExhgVjWcglBISAEIhnAiJWxPPsSd+FgBBIWgIiViTt1MvAhUBSEbj8ssn4zN23gpYVsXjFqlhBVi+c68DX3roYi9ikTxEkwNhU9957Lx577DHs2bMngjVLVUJg9AmIWDH6cyA9EAJCQAiETUDEirCRyQ1CQAjEGYGr3lOD//3Xt8R0r2NZrCA4pjf9pzca4e7vj2mO0rlLBMrnLMaYiTOR6nCg+cxxHNv1Sx88jD+Vk5MDBs2mOMHg1wsXLlS/r1mzBg0NDXjggQcEqRBICAIiViTENMoghIAQSDYCIlYk24zLeIVAchFYdPVs3HPn8pgfdKyLFQS472I31h24gK4+ESxifUFNvmoFJl9zm083zx7ajf1bv6NeYzav++67T6UXf/75533SizO1OC+KFfv37/cGx9aBsSlyTJo0CZKCPNZXgfTPJCBihawHISAEhEAcEhCxIg4nTbosBIRASAQWXTUb93wi9oUKDiYexAqPYNGFL+0XC4uQFuAoFrrqrx9CdtF4vx7s/Ob9cHd1KCuKWbNm4cCBAygrK1MWFHaWFXxGeOWVVzB79mwUFRWpbGCrV6/Giy++iEWLFmHLli3YtGnTKI5UmhYCoREQsSI0TlJKCAgBIRBTBESsiKnpkM4IASEQIQILF8zEpz+1IkK1Rb+aeBErSIIuIV85cCH6UKSFIRN4332PID2nwO/+l777OXS2NOLxxx9XIsTJkyeVhcXGjRsxd+5cPzcQ07JCW1JoywpaZfBnESuGPE1y4wgSELFiBGFLU0Ig2QkwCNS6detQUlKiUIT6hUmzxzvvvBPr16/H0qVLlRlksn/RxqNY8eijj6KyslL51XINrF27Vq2DRx55BOfPn1dro7W1VZ0Y2c0xX+M9Bw8ejLo/rl6rtbW1UW8r2T8XZPxCQBOYXTMJn7//I3EFJJ7ECoL9eslt+O0zHpcCuWKPwBUf/RwKJ8706Zi7sx07v/V3uOeee7yuHbrA1q1b1Y9mzIru7m7wGYFuIqZlhRY3+DzF79mHH3449gBIj4SAhYCIFbIkhIAQGDECdkGhQhEezPtErPBMVzyKFTRV1fPNMfCByeVygQ9b+/btU0LEjh071PhCWRfRXLgiVkSTrtQtBPwJVEwowbq1H0dGjGb9CDRn8SJWtPY7sWHCR+Asvwzv7tmOwy/8WJZhDBIorKzB5bd+Gs70TG/vDu34EU7s3QEK/rx08EztErJz5071fUprC16MWUHXD8anaG9vx8WLF5Uwcdddd2HBggXqNR4SPPfcczFIQLokBHwJiFghK0IICIERIaBPBPjlqNV8vSHkaToFCb1Z5d+1QHH06FF1YsCLp+/8nffx7+aGlz8ziNS2bdu89egN8NmzZ9UXub5Ht5WVlaXq4GaZbTocDujXNBRaf3R2do4Io3AaiWWxIjs7G6mpqT7DaWlpUQKEnmP62tLKgny7urrAh61Vq1Zh8+bNKC4uVmX5N86HfrBihdqyQs8z55YPZOY88gFuxQqPGbn13sHK63q2b9+uLD1oWVFXV6fq0+uED4x84NNrjg+OVqshHdAsnDmVskIgWQmk9rlwy/hVWPHFEqSnu+IKQzyIFceRgyerViFtrOezkhfFCooWcsUeAYcrHQUTqpGS6kDr+ZPobBHXndibJenRSBEQsWKkSEs7QiDJCVCs0JtR00/SKiDwZN0UK3QqLp2mK5BlhWl9wdRdvGjmyE0mN6zcBLN91s+Nck1Njd/JQkpKCtLS0rwzpcWLpqYmtXGOpSszMxNutzsm+8W+tbW1eXH19/eDZql6Q3/mzBmMGzdOCQG8KFrwtSlTpqg5of+tFgdMiwv9M91ATLGCQhQFBM7pM888o4QOCmB8XV9aKDGFKzP1G8uZ4hldjihWcN7psqJFNnMd8xQrlqxBYml9Sl+EQDgEqk5ej/yWKuTVtOGmL+VhwoTCcG4f1bKxLlbsTSnGr6begbSCUj9Oe59Zj4ZjB0aVnzQuBISAEAhGQMQKWR9CQAiMCIGhWlYEEyv27t3rEwODlhcsT0FjyZIlOHHiBAoLC8GTfm5SS0tL1WaYFzeZ2ooi2Cl4enq6ymdOM8re3t4RYRWvjYTCSosKdP+gAFBfX69EJF5aSDDdRbQgYAoU5s9a3OI9nHNT7GCdOi6KKSxYxTAdP0OvBwYj02KFjq+i14hptaHniX974oknfNaipIaL11Us/R5pAqX1czHu/Dxvs85cN2745z7MnjdhpLsypPZiWax4IbUCr876OJwZObZj62ptxB9/+BC625qGNHa5SQgIASEQbQIiVkSbsNQvBISAl0CwmBXmplRv/HhjMLFi8eLFqm7t4qFPys3NJ033meYrUG5xM+jjnj17bGeLlgLciFOwiJVrzJgx6OjoiBkXFafTiYKCAjQ3NysrikCX3uxr9wwdWJNzZgoCOmbFYGKFFji0CGL64ZpxJ0z3IFOs0BY3tPLQ645WGVqs0G4gWggpLy+3tRAyx2sKJ+ITHCvvGOlHLBLIay3HpBNLbbv23i+04n3LL7ktxGL/2adYFSt+4ZyKQ/PuAlJSgqI7f2QvXvufb8UqXumXEBACSU5AxIokXwAyfCEw0gR06iy2a80GomMB8HX+oysBxQodFMoas4KxDXRsArpq8LReb1bZDjeW/L8up2MOWE/H9evBWFAIYRwGbsZj4aqc9V60tTShvvbQqHeH7jMUKkIRT7SFDUUI7aZhzhVdhMKxrLCLQWGuMWvMCjs3I72+CJLriGKLKWIwJoUZI8WMWaGteebNm+cTpV1iVoz6spQOxDgBxqmY/s4HkdaTG7Cn0+9qwi1/XR3TI4lFseKptMtxau5HQ+b29s6foHb38yGXl4JCQAgIgZEiIGLFSJGWdoSAEIh7Avn5+SpOhBmPYaQHlT1uMqbcdB8yistV003v7MPb//N/0ecObM0Q7T6OBhczWKekX4v2DEv9kSDANbt69Wps2bIFFOVMSzOKXXYxfdguLYTuvfdePPbYYwhk/WXXv1i38KmouwaFF6cNirbs/c1YubYiZrOExJpY8VjWlWic5QkwHM616wf/qII5yiUEhIAQiCUCIlbE0mxIX4SAEIhpArQg0O4XtCIYjeuyu/4FFCzM69y+HTj+m/8aje6oeB6jYXEiYsWoTLc0OgwCdm5JrE7HWdGuRlbXoVBc1eJNrMhvqUTVyRtCppk7ow03fTkP5eWxF3gzlsSKDXnXo3PGkpC5mgUbjh/A3p+tH9K9cpMQEAJCIFoERKyIFlmpVwgIgYQkwNgMtCRgKs5gsRmiMXhXzhjM+/S3/arubjqPfd99IBpNBq2TASkZy6OxsXHE25YGhUA8EtDuREzVu2zZMjUEWkswQ1FRUZE3gxFfp4sRhYvbb79dBQO2/m4GgmUWI7rBMeUuAwyzvOkapzPssF4d/FW7ZPE+7f5ktmd104sk7xlHb0d6d15YVTpz3Lj+n/tw+RWxFXgzVsSKbxTehL7qq8Niai385m9+gFOvvzisOuRmISAEhEAkCYhYEUmaUpcQEAJJQYAb9NzcXLVJH6kMIbRecKVnYs7fPebHuPN8LQ4//c9KPOnr6xuROSADZlnhJmekGIzIwKQRIRBFAnTNWLhwoUrV29XVpVqiSMGroaEBjI/Cy3QZmT17tkrvq4MNs5wOBnvkyBFUV1erNMC817TCYCwWpvOlGEKrDsZhMbPiMPAwLzNAMeubM2eOX1rnSCJh5g9mABnq9Z4vtGJRDAXeHG2xorc/BV8fdzsclUNnqueCWUFe3vQgentGz61wqOtC7hMCQiAxCYhYkZjzKqMSAkIgygSYISQjI0NlCOnv749Ka3Q7oSUHhQr+TFGg7H2rMG7BTT7tNbzxB7Qe+RPcjafR3dGqRAu9EYpGx9gnusPo09hotCF1CoFEJEBrBp2ql8Fembp35cqVyhKCVg379u3zplXWlg1arNBBX3U6XfI5dOiQSs+8a9cu6Cw3WoDQMStYZvr06T7Bh/kZwfusIoe1jVCCD4czT2nduZh59MPh3GJbdvonmnDLp2Ij8OZoihVnkYFNFR+Fq2zw2B+hQj/+x1/jyB+eCbW4lIsCga6MYnRllABIgav7IjLbT3tbMS2idIDncGLZRKG7UqUQiCoBESuiilcqFwJCIJEJ0LLA4XBEPEMI69QiBQUK/U+zpFhRNuc69CIVzSfeQvvZ417M/V2tcDeeArrbVEYVbkoi6a6i43YwyGg0BZFEXjcytuQloGOtkABjVejUvfwseeaZZ5RFBYUHihY6GCezGdEaw7Ss0BYYOg6GFiuGa1nBNvTGhy4rprVHJGatou5aFF6cGomqULakGR/6XAUyM9IiUt9QKxktseJNFOCZKXcgrSjybjEvfe8L6GxuGCoSuW8YBNpyJ6GxaL5PDTnNb6Pgwms+Flc6SC/fozo1N0VPunnxvcvPD7p48TVmp9q/f79XKOVrWog0s7DxPoqjtMjivXyG4OcUr7Vr16q6Ii1gDgOV3JokBESsSJKJlmEKASEQHQJ5eXlKTBhuhhAKFPofXTmYdSSYewVTl/ZlF6Or02NKbr3cHU3oa6kHetrR39OlHjooLgzXZYPxOlgXU4LKJQSEQPgEzDS4vNsqMCxYsEC9x/hPW1/QVYNWXBQSGIiTGwm+B02Bg5YVWryg9YUZs2L58uVgvbysMSv4GkUT1mnWH+mYFZmdhZh27IPhAwtyR970diz/ci7KK0Yv8OZoiBWvpIzDCzM/DsYxisZ1Yu/vcGjHU9GoWuochMC58UvQneY/rxNqf46//+LnvcKlaU3Bz5C6ujpVM4VNHXuGnx/6NZZftGiRcgejIEH3M8bOoWXXhg0bwM8Ivkbxg25nGzduxH333afEU13Ha6+9ptzETFFTJlQIRJuAiBXRJiz1CwEhkNAEaGlAd5ChZAehe4cWKAhJCxShuJVMfu/70ZOSFlCsMKF3nK8F2i8gtb9Xuaxoa4uhxLfgCfBwhZmEXhAyOCEQJwS4weHmhEKI+XO0uj/x9PswpinyrhvObAbe7MXl8z3pnEf6GmmxYptjMl6bcydSndG1KBHripFeSZ726ipuRq8j06/xspO/xpc/t9pWrNAWW2Yg3ltvvVWlSdaWWRQrrrrqKh9h4sCBA976mD6ZQX9bW1uVcLl+/XqsW7fOa+mlLSvE9WR01kUytypiRTLPvoxdCAiBiBHgQwKFB2YJCXbZxaGgSBGKQGHWG45Yoe/ruHAaPRdOwZnSpx5G2G6o8S34wMOTXd4jlxAQAvFPwPR9D8WKIivTfwOlKaRnZATNCpTenY8ZR1dGFdp7Pt+KRTdNimobdpWPpFjxk7QaHJ/7sREZY+2fn8Pbv//piLQljVwicK7sBnSnWy2F+kHLiuXLPuB1D9NuIPpOCg+8tGVFKGJFIMsKipimWMF6GZCXVmG0tqDVhTXFssyhEIgWARErokVW6hUCQiCpCNDioKKiAsePH0dnZ6ff2AeLQxEurKnXrVTtBHIDCVZfT1sjWs+8g9SeDjDlIfumhQu7+BZ0/Rg7dqwyHxexItyZkvJCIDEITKyoUJ8XdldmVqYSPi82XkTjxYt+cXImnL0SxRdqog5i2p1NWHF35K03gnV8pMSK72fMx/nLPxR1hroBd3cHXvz2GvT19oxYm9IQ0JZThcZij8uWvnKbDiG/cb/61S7AJjP/0M2LrmEUHilCLF68eFDLCp0JaNKkSeo+HbPCKlYwJTKtLOhept3IZK6EwEgRELFipEhLO0JACCQ8AWbIYIR9ChaMDUERgK4eDJYZShyKUADRMsOVkY1JC29UwkF7W/uQ41BQtOhoqAPjWzjRpzYirD81dyyyqy5Xfe48cQClOU41pqG4uoQyJikjBITAyBPQ8S2YEUSnQtXZQZhJZMWKFWEF06PlRcGYAhQUFKCjvUOJFrTGSu134LLDH0Nqn3NEBll2QzNu+1w5sjLTR6S9kRAr/jPnWrTW3Dgi4zEbeeu3T+LkvhdGvN1kb5CWFV3pxQC/77svIqPjbLIjkfEnMQERK5J48mXoQkAIRJ4ALRBoZaGDXYUThyJYb8wAnHCkoWLB+9HT3aOEipRUT1rTXhWUs29Ig6KlRVdjHcZMnoPJtz7gU8ep33wXp/b9fkj1yk1CQAjEJgGeovJElZkCTLGCWQN44spgejrrSLgjoGBRUJCP06dOI/fcFJSfuSrcKoZVPpeBN7+Ug4qJRcOqJ5Sboy1WrC/4AHqmLQqlKxEv01x3DH966l8iWq/OPmGe0FM4u/fee/HYY4+BVgI6lkq4DWuRjfdxXessGQw0yQC0bJsBIrn26UYhlxAQArFPQMSK2J8j6aEQEAJxRICiwsSJE1XmjdOnL+VGH8oQzACcjGmhU5g6s/NRNf8GrxsIxQpabzgdDvSjH263J91pf19/2M2WXbkC6QVjfe5rP/8uDnz/wbDrkhuEgBCITQLctI0fP17FrjEtKy5cuKDc2Q4ePDhkocI64uram5DdXjriIBxZvbj+n92YsyC6gTejKVb8e8ltSJnk6xIw0iD/9OS/oPnMsYg0q615aMXHtce0mIx9YM2IMxSxQgeZ1Bl0mOWC7hBLly5VWXV4hWstFJFBSyVCQAgMi4CIFcPCJzcLASEgBHwJMDMIfT/5wM+o2vX19WEhohuGjm/BG7VAYWbuyCqdhAkz5tnGrHCkpsDhcsHpcKK3b8Daoq8vZOGiatndtv3909dHJqhbWLCksBAQAkMmYOcGQp90XvR91xvJITcAIKOrANPfGbk4C3Z9XfC5Flx38+ThDCPovdEQK5rhwrfGfwTO8ujH+RgMTO2fn8fbv//JYMVC+jvjLaxatUqJB0zBy//v27cPZqaJxsZGn2wUek1u3brVp2ywoLC0sGD9jLVAseLo0aOYMWOGEkZoYSGXEBAC8UNAxIr4mSvpqRAQAjFOgNYNtIZgoDmeHFVVVeHMmTNobm4O2nMVJ8JIY6pdRwKlFg0mVpgNOV0ea4vUgQCavQMWF8E6U7bwg0jPL/Yp0n72GN588h+GHBsjxqdNuicEkpKAnVhBgZUm8tw8RsK6orR+Dsadv2LU+U79eBNuvSc6gTcjLVYcQy6eqlqFtLFVo86NHehoqsfLj33Rti/87mKspv7+wO6HLS2t3sDMpgXFmjVrVJ06dW5lZSUeeughWzcQnVqXGS8oQgQT0rSFxdmzZ71rmdm6eEnazZhYUtIJIRAWARErwsIlhYWAEBAC9gT40EarCrp/aJGBD0h8AAsUnNKMQxFOAM7cipkYN3lm6NlAUjDgJuIcNL5FwfjJyL9sEVJSHWqg/b1uHPmf/0DHqbdss5zIehACQiA+CQQLsBkp3/6px29BVofHWmO0r3HXN+NDDLyZFdnAm5EUK/agBNum34G0fF9XvNFm9+cf/RuaTh9V3cjISEdOTg5ycnKRm5ODru4uFVA10FV35oxXrNBxUnRZbcGzfPly9V1pFSt0fAuWZ4wLnU7TtLYwLSX0mmbcKAoavLTwpmOxiHXFaK8maV8IhEdAxIrweElpISAEhIAtAVpSMK4ETVPNi4HmFs1KwdIp+zF5bBcO16XjBy+V4q0zuaq8dvPgz6FeY6qvQPGEqtDFCqPiYPEtOIbCokJcbOmAq3CCuqv+jT+g6Z19SE9PV32V1KWhzpKUEwKxTSCYWGGeTvPkeyiXqycbNUc+OpRbo3ZPzjRP4M2JlZELvBkpseJ3qROxa9bH4czIjtr4h1rxsV2/xNGXfo7p06chBSloaW1Vbo78x++FUC4zpgQFBu0SsnnzZhQXF2PhwoU+YgWtKKyvmWuRwkdDQ4NPbBW+Vlpa6rW8sLZp/Xso/ZYyQkAIjC4BEStGl7+0LgSEQAIQoAsHN/qdnZ1+oykv7MGTnz6O1JRLYkRrlwOf+M4kNLSkDmn0Y+csQX5B/pDECrNBM74FUoC83DyVatA6joY3X0a/u1sJFvxbOMLKkAYoNwkBIRD3BAovTkVF3bUxN47UzF7cwMCb74lM4M1IiBX/45yGw1fcFXOsdIcYYJOBNmk9aPc9F0rHdRwJ7cJhimXa6oHfPzpmhXZHooViU1OTcq/cs2ePcgNhcE5rzAotTGiXD1pt6JgVOhsIBZLhZroJZaxSRggIgcgRELEiciylJiEgBJKUQDCrgzuvuYC/ucE/yOb6bWPx890FYRNzpmeipOYaFIwZgx63WwXCU9YOoRtm+LeZAjDlKh9C+VDIkzPzYlpTxq3gAyLdXfjQKJcQEAJCIBiBiacXYUzTlJiFNH9tKxbfMmnY/RuuWPFk+hycnvORYfcj2hX8/tsPoKejNdrNSP1CQAgIAR8CIlbIghACQkAIDIMAg2oy9gRjVdhdf72oAX99XYPfn/5rZxF+8IfQTJF1hhCVJSQ9E3nV70Vubi66e7qVUME+6KCcDKIZ7lUwpkDF2WhrbVO32pn10rqit7sTmZmZYl0RLmApLwSSkMDMIx9GWk9uTI986seacOu9wwu8ORyx4ntZC3Fx1i0xzUh37vVffBvn3v5LXPQ13juZ2d+Lst4OpPb3o96RjoupafE+JOm/EBgyARErhoxObhQCQkAIMNhYhrI0CJS547IKN77zV+/YiBXFONXoQn2LAw2tTrR3par/m5cZgJMCAttIycjBmCnzfd1AjACadElx97rR29OD3r7BzS1ycnPgcjrR2HgRNKig8MG2+i33mtYVbCOQOCNrQggIASEQi/EqAs1K6WIG3pyA7OyMIU3cUMWKDXnXo3PGkiG1ORo31f75Obz9+5+ORtNJ1WaVuw03t5+CwzCXfCmjBH9JK1QctCsLLR11dpO77roLRUVFysVFLiGQaARErEi0GZXxCAEhMGIEBnOL0BlCFk87h09dV4/S/B5cbHfi9bMV2HfUje4uX3eK9u5UXGhzobE9A2eaM5U4YQ3AmT1uEtYsPYGrJhxHp9uF7cenY8vb871jVlYYTgdcLo/w0dPjBq0t7OJMZGVnITsrC/UNDV5xItWRqtKounvcPhx7ezpw8chflHUFBRpackiwzRFbatKQEIgrAvktE1F1Mn424jlT27H8y9mYWOmbtjkU6EMRK75ReDP6qq8KpfqYKdN44hD2bP56zPQnUTuysu0EynvbfYbXnZKKjblTwbgcq1evxpYtW7Bp0yaVmpVBRnnV1NR4Y3kwLkh5ebkSL/icsnv3bhWIVGdXMeN96AwtzLYiYkeirqr4HpeIFfE9f9J7ISAERokAN/SDBZzkQ4JHMPBkCLllXhNSU4DMjEzk5uWivqEefb2e/PSpqQ6kOjyxIvr6+tFPt4yuFK/lxYkGjxnoVz/WgsVT6nxG/cODV+EXR+b6kTADaKrUqL0DAkO/J/1cfkEBGurr4ba4jjhdwa0raPHBsa6Vo0kAACAASURBVA010NooTZk0KwSEwAgRKK2fi3Hn541Qa5FpJjW9D9d/tQdz3xte4M1wxIoepOIb426HY+KcyHR6BGtxd3dg54b7R7DF5Gzq7pajyO73PSwgicdzpuD+L33FmyGFwUb1RRGCqV83btyI++67D7t27cK0adPwyiuvYPbs2crqYufOnVi5ciU2bNgAporlaxQqKH68+OKLWLRokVcESU7yMupYJSBiRazOjPRLCAiBmCbA7B9KAGBwS5vLTsy49Yomb8nsnBxkZmSo7BtISVHiRF9/n5/7hVk1PTO+cMtZv9ZOtBRizQurgvJSLiVOh3Lz4JWXl4eLjY3o7PSPtUHrDJazpmE1rSsklWlML0/pnBAYVQKVpxajoHn4wStHYxDzP9uCxSsmh9x0qGJFHTLxXxUfRVrZ1JDrjrWCL2/6e3RcPBdr3Uqo/ny89TiK+vy/l2lZ8dm//1JAsYLiw/r167Fu3TolVtTX13stK2g1YaaCnTdvHpYtWwamkF2zZg0mTZrkl10loaDKYOKagIgVcT190nkhIARGg0AolgV2m3lTrKAgUFhYqAQPpmoL5cpK68Onl573K3q6tQCrf3dHKFUgJTUFY0vGoqOjHc3NLQHvobABuqEEiF0RimVJSB2SQkJACCQcgWnHPojMTo+PfTxeU+9owq1/E1rgzVDEijcwBj+vvgNphePjEYe3z/u2PIr6d16P6zHEeucXdF3A1V2+3/OHXHl4PrPM1g2E46EriClWHDlyRFlaPP/884NaVtASgxYZdAGhoEEBQy4hEEsERKyIpdmQvggBIRAXBBizgVYHdlkzOAA7MaMox41rpnmybfCi5QLjSOTn56u6WloCCwcmlI++rwcT8y74cPpj3SQVt+JUaz463f5Rw+ePq0VBWjvevliKFsdkuHt7VcpTOzFCV5zCYJsDuezNtKimdYXVzSUuJk86KQSEQNQJzDr0cTj64juDwbjrmvHBz09AziCBNwcTK15OKcPOmo/DlR1+quqoT1SYDRx+4cd4d8/2MO+S4uESmNnTjHJ3O1LRj3OODOxNG+OtIliATdOyYtasWcpigt/1tOAMZEWh41iwHGNdPPfcc+F2V8oLgagSELEiqnilciEgBBKNwGCpSjleuwCUFUXdmFfZoXCkpKbC4fAEseTPxUVFaGtr8wgIg1xjJ03BovLDqMqrR19/Ct5sLMfLp6Yo95GO3jQ0dmShsSsLtLbgte6qrZhTctJb60+PXY/N+2eozB8UG5SrR4CkIQy2SQsQazpUnRlEBxBlZpBA2VAGG4/8XQgIgcQi4OhNx6zDH0uIQeVM6cCNX8lCZVXgwJvBxIpfOybj9TmfQKrTE78o3i8KFRQs5BICQkAIjBQBEStGirS0IwSEQNwTCGVzTgHALrWnKVaoAJZGhg7eU1RchAsXGtHdZR9DgqKG05WGrHGTVXyLrEwXunuA3r5e1R4FB8a8YLBMhumkcFFTeBofqHrDj/t92z+B+o4cJZgwXoZVjDBvUKlM+3xTmZrWFaGIN3E/8TIAISAEQiaQ0VWA6e98KOTysV4wNa0Pi7/ajXlXVth2NZBYsdl1GWrnheaeF+sMdP/OHt6N/c9+J166K/0UAkIgAQiIWJEAkyhDEAJCYGQIMKgmXTesgSfN1jMzM1WWDGuq0OllnZhe1uXJ+pGa4heYk9YYdAlhGtFet1sZOzhSPWlEdQDOFFcGMos9D8yZWZmqHzrFqLLWYHlHqrJy4L+lFa+jKt+T1sy8vvbH5dhztkq9RKGE7iyBLCNUKtMU9rfXp47mdw+is9GTlYTxORhoNJBbzMjMjrQiBIRALBDIaR+HKbXLY6ErEe3DFWtacP2t/oE37cSKxzMXoH72bRFtPxYqu3jyMHb/+N9joSvSByEgBJKEgIgVSTLRMkwhEAoBnW+bZc083KHcm+hltFVFR4fHlcPu4saf5bq7u/3+PLeyHROLepQ4wI29VczgDVnZWcjKzlZZOlKQgr7+fvT19nrLurLzkTGmTNVtFSu8DaakgClLKV4sHPc2Lit8168va3euQm2zJ/gdA25S5LCKEeZNTqdjoC+eNKu8TOuKUAKORnN9MPf82rVrkZWV5c0nH057+v6DBw+qXPRyCQEhMHQC+S2VqDp5w9AriOE7q/9XEz74t76BN61ixbdz3oe2mmUxPIqhd62t4TRe/f66oVcgdwoBISAEwiQgYkWYwKS4EEhUAjpP90MPPQTm7+bvNTU1EnBpYMJpPUDrg0BWFYNlx7h6WhtK8/vB//p6L236reuJGUJ4XWCGkH7fYBJpecVIz/P4TgcUK4wKc9O7cVv1PmQ5Lwksvzleg++9fp1Ps3ZihFmAgobT4Z/K1LSuCMXqJFrvnQcffFBFST9//rwSg/QaDrU9EStCJSXlhMDgBAqbqlFx+n2DF4zTEqWLGHhzPHJzMtUITLHiPwqWwT0tccfe1dKIP3z3c3E6c9JtISAE4pGAiBXxOGvSZyEQYQJ6s7Zjxw7btFVm9Gk2vXv3bnUCTUFj6lRPzni6MHCzyI3i0qVLsWTJEhU0sqSkRAWO1FGmrXVt3bpVtRmoLi2cLFiwQLWj2+DrBQW+0dV5wk+rBu2SwP9HIvAj4zLwH907Al12qUrNsh+4vA05mQPuHxYRQpdzqAwhfcjPy1djsGYIySgsgysrXxUPRazIzs6GK6UdU3JqkeXqwomWQvzsrSvQ2JXtMwyPdYXDzzXFLMRUprQGMYUW07pCW57YucAMZblS/NHcteWGOZd0OdF8aBGUk5ODF154Abfccgs2b96MTZs2KQGDFhcUmGh1wXK8mKKNooZeS1yjuhzXMS+9LimErFixQr3GXPW8167e2bNnw26NDmXsco8QiGcCDfldOFfYgTR3Glw9aXC5XXD1uODqTYOTP7td6v/OXs/Pjl7Pz85ep/q/o9epXnP0OdW/1IGfU/kz//U71P9H88qe3I4bv5KNqknFXrHi30s+hJRJ80ezW1Fvu6ezDb//1uqotyMNCAEhIAQ0ARErZC0IASHg3XwFEitMRHpjSFHirrvuwpw5c3w2gTrtFTd43PDt27dPbQRpYv/EE09g3bp1qK2tVWIHN4IUNShkLF++3LYu8/7BTPS5ATU3uDo9KDer3OhSANBChp0bRqClMJRUpda6Vr63zRtLwq4dUzDgz8VFxX4ZQjJLKuBM9wgNg4kVGZkZyiWlo71DZf7g5p8MOtxpeOmkrxkz66MgENTqYyB7iLunx8fgw7SuCOYGE4gt+2idMz1v5nzpn631mFYRen21trb6iApnz55Vv8+fP9+7/sy1uG3bNrVGdTktavD/fJ3vi+3bt3vvtZYXywz5EBUClwicKWrBu2UXo4qEbnKubpdHEHGnIa2H/yh4UCAZEEQGxBAtjDjdaUoQ8YgjhiDiI4wMCCT9A8JIEFEk1dWPxQ91oaL+LfwibwlcE2ZGdcyxUHlvdyde2PCZWOiK9EEICIEkISBiRZJMtAxTCAQjMJhlhd7k8QSalz6RplhRWVmprCnmzZunNoRarNAiBMtrsUJv8rQoQiuLVatWqZNwnkzb1aWtLvSpdbi5wLkJ1xkr9KaYG3eezPOfFi+0oGHlFEq2i1DEjA/Obw5qucB2dGBM9oG/FxUVoampyWvRkVs+A739qdjZcR2OuqfABTdqXAdwZeZun26npafD5XKirbXN+zpjWDBlCFOcvtEw3pva9FIBT7BNqxhhVsxYGCA7I9hm/pS5yKuYiVRnGhre2oW63/8Q3R3ttsE2rfPAueFc2IkSoYpJpuWD7qteI3rt6fUWaJ1bxQYtyNF6h+uYXPRF6wpTxOD65KVz1fPncNeofDoJgUQicKa4Be+Oi65YMZK8KITQAkT9Xwkh6R5rEbcLGb0urJhejVdSq1EythQTKichKydvJLs3om319nThhUc/PaJtSmNCQAgkNwERK5J7/mX0QsBLgBuw0tJSr7uGGbOCIgQv/t9qWRGOWGE9+bZaVgQSK3QnBxNVwplO62k+RQG6CowdOxZdXV3qnw6Uyc1nIHcS1sMNN8vmT5qDzKIJ6Gg4haZjr3m7U5iXhkXTGgLWoTN5cNNuXhRBcgrH43jBzejMm4l0tGHv0Yt4p6PUp9ys9DeRntIJJ8WLrGMoy+kCrQsoTHivlBSVhYRuHExruvvMRHS603zqsRMjrEzNAKEFU+ahoPoKnyKNh/+E09sfU1Yd7D/dY/iPm3yKE2SsxQlt7RLOvFnLmuuR4oIWL0yrHi1WmJYVtNKxWlDoAJu6Tgpvt99+u7Ks0KIE2w+2DiO5RofDRe4VAqNFINHEikAcs3ocuLPkakw43IqDF934w/j3q6Kuvg5kO/tQkJOJ4uIijC+vROFYT2DkeL/cXR3Y+c37430YcdH/jIJSINWBzgun46K/0kkhEC0CIlZEi6zUKwTikECgbCDm6TU39dywateNcMQKbhDNmBVmxhEzwKdppaHN761WHdyYRvriZpobbAaL1BttxkLQ4gX/z5gM+v96Q87fq278WxTPuhRYrf7AH/DOr7+DVVe1YMrYTqSgF/tPeAKyWS8lAPS6fcWFgUIXr/wPdOZOV7/1uHuxY/fxoMN2pPRiZf6vMQ4n/MpRrGAaVAoWp1sLlIWF9XK6nMpyIpBlg5k9pPx9H4Ezy/8Use35b6D1YoOXleYVqrVEqPNq536hX6NLh50FhLn+rBYYVrFCx1/RMSsCWWwEsjyKxhoNlY2UEwKjReBsUStqyxpHq/kRaTev24n7ssah/QNPo+QHD2DK2y/hmdJr8cdS3+DFujOOvm5kpvYgP8uFwjEFGDd+AiZU+rvjjUjnh9FId3szXvzPNcOoQW4djEBWyURMvuXT4P/V9357M2q3fx8XDv1R/W5+h5lWrrTE1AdLg7UhfxcC8URAxIp4mi3pqxAQAiNKgGIEhQtaAFhFDB1QkxYV/cVTUHrD3X59u7d1OaYXnfe+frguHc/+xTcoaKojFSkpdK3wtargTV2Fc9F4xb967+/u6cXv9gQXK1i40vUubs3+pS0rBsqkWFGadRH56R2oym9At9uBAw3leOlUNU60FikLCHePb3+YMcSV5oLT4UJ6RjpSU1KQWbMEKQMxNMzGDn7v75RYIZcQEALJR+D8mDYcm3AhYQc+psuJB9P6cOLm36sxFv/g/6D67T+on39cdgP+UnJVSGNP6e9DRn8HcjNSUZifi5LScSivnIz0TN8AyCFVNkKFOi6ex8ubHhyh1pKzmakr12JMtW+g1u7mBuzb+HfKqm/16tXYsmWLCiJNQb6hwfNdy+xtPPjgIRAPkyhcTJo0SbklPvPMM+peHvpogWPNmjVg9jEdHF0F5Ha5VJ0nT54cVjrw5Jw5GXW0CIhYES2yUq8QEAIJQSAzMxMdHZdSf+pBUcig1QXFjKL5N6Ng7o0+473WsRm3Of8/PwZb35yM2ouXrBHoRqLdP1IcvhHu2wuuwNnKv/Gp4y+HzuBc46VYFHaQc1Nb8Fd5P7TlT8sIuq1cW3YQMwrP+JT56aH5+OmRhUqY0fEk0v7/VKDMUuKNK+F2o5cpXLt7kDVxFsZY3UAO/REnnv9u0MwpCbEwZBBCQAjYEriQ344jFYkpVpZ0OvGNjPPYu+ApuMfO8YgVT/wfVB/2iBW8nphwIw4UDT0rSNqAG8mY3CwUl5QoN5KC4rExsdqaz9biTz/8akz0JVE7Me/T34YrZ4zf8Pb952fw2fv/FgsXLvRLz60tUzdu3Ij77rsPu3btwqxZs1QdFC34d1perF+/XgWK1n+n0FFXV6diM1H8uOOOO3z+tn//fqxcuRIbNmzwxiNLVO4yrtglIGJF7M6N9EwICIEYIMCNO90Y7FwYdLyKvOoFmHyLrx/vbc5v4FrHj/1G8KdzM3GgfgJ6+3o9f2M6UDO2hHFHnyMLx6r/AacautDU1oXMDCeaWrpwpr4ZfWA8/H44Uvrg7nf4tFPqrMdHc34SkF5+ZjduqtqHvDRfEebtliqsP/hJZUnC0xlajfD/Skwxwl944lZ4soIUTF2AnPFTkep04sJbu3Bix38jFf2KmVxCQAgkH4GmnE4cqrpkUZYoBMZ3OPGt7Dr8cdz/Qdvc+7zDKn5iDaoPv+j93Y0U/HfFChweMztiQ3f0dSEr1Y38rDQUFY3BuPHlKKuYFLH6Q62o4fgB7P3Z+lCLS7khEJjzN+uRzngVlusv3/xbfO6BzwQUKwKJETo+E4UJnXKeVbP8gQMHUF9fj2XLlqm4TLS24GsUOmiVwct01x3CcOQWITBsAiJWDBuhVCAEhEAiE6DlhM4cYh0nLRT4d8axmPbhL6Bg8lxvkTltP8AnCr/ph2Zb7QKc7y6G0+HwWiz09vahr8+TnYQ/9/f1qfsYePPXXStxpC3wqdo4Vz3O9BT7tbMw8894T/qf1et0/UhN5b8UZTGRl96FpWWvIsvpK1a81ViGr/zhNlWG6gT74ncNpDClZYW+Go/uQU+rJ/q/zpzBBxy5hIAQSD4C7Rk9OFDta7UV7xQmdjixMecU9qQvxdnF3/YZTtEP12LqoZ0+r3WmOPD9ypU4ljctakNP6e9FJjqRm+FAYX4exo4bh/KqarjS0qPW5ukDL+Pgc49HrX6pGJh4wycwbsFyHxTNtW/grc3/ausGwoIUIoKJFYEsK4KJFaxTLCtkRcYCARErYmEWpA9CQAjELAFuvmlVYc3UocSEgYwX2k2kZPZiZI+fglRHGlpPHcba92zHVWVHvGPbXz8Br5y6FFSNIgLrdjiYUcQjJPAf66VQUNs5Fk/X+7qXWEFlOzpA3+fWPl8/Z2eKG18o/5ESPGgp4RFBeuHu7VW/X1/+JqoLfDcUW96ehx+9uRCMT0FrD7sMKCrApiWmxbnXdni7pWN52PGK2UmWjgkBIRAxAj3OXuydkTgZDKrbndiQewpHeqfg8E3b/DgV/fBzmHroBb/XW1JdeLzqoziVUxUxtqFUlN7XjmwXMCYvW8UoGF9RhbwxRaHcOmiZY69uxdGX/2fQclJgeAQqrrsD+ZNmIyXVidbTR3DypZ94DwSCBdi0c/OgNYUOPM1sXGbMikBiBa0t6D7C5x9m1jKzYQ1vZHK3EAifgIgV4TOTO4SAEEgiAlpA0GlMrUOnmwj/Zm7sx85ZoopxY39F6UmMzzqPMekdqGvL97mdYgWtKUwXCy2CMPDmmz2z8HzTNUFpZ6V2ohcOdPW5/Mr9TeEPkN7frlxNzIvCSFn2RUwtOIMxGW1o70kDhZQXT07DsaYSMCOI1fVD3+8JCJqiMobw6u3pQMPBV7zV2/FIouUiQxUCQgDA7stOoi/F93MnHsHMbHfikdxTaHRn44+Lt6Eve5zfMAqf/BymveUvVrBgoyMDmyZ/DOczRzd1qbOvE1mOXhRkp6OoqBBl4yswdoIn20Q418Hnvo/TB14K5xYpKwSEgBAYFgERK4aFT24WAkIg0QlwY05rAbp62F38Gzf2SnQYuIpqrobDlcksoXA6PdG5ry0/gkxHt08VtHqgUtEfIGbF2f4y/KTpQ0ERT8k4ibPdY/wsK8Y667EqQNwKs93a5kKcactHc/dAWlXVZ6dfNhDdCauLSOuZd9B+9pj6s9XSJNHXhoxPCAgBewL7p55BR3p8u4LNaXfga7keC5HfVf0bOqd/2HawhU9+HtPe+l3ApXDOmYXvTfkrNKf7B00czfWT2u9GJrqQm+lEUQHdSMajfFK1svQLdO1++mFcPPX2aHZb2hYCQiDJCIhYkWQTLsMVAkIgfAKBMoKwJrsYDVqsUH9P84gV88ceR2FGu0/jtHDoZ5jMgRgV1p7RimFT4yfQZnHxMMtVpZ3C8e4JfoNanvMbVDsvuaCYBUyLjj+cqkanO837ZwoODkcq3AOWE9aKrS4iZrwKM4ZH+JTlDiEgBBKFwNsT69GY559FKV7Gt6A9FV/NrVPd3ZXzYVy45t8Cdn3MU1/A9DcvucLZFTztysXGqfeg05kV8wgy+tqRk0Y3khyUjB2r3Ehy8j1Cy++/tRo9ncGzUcX8AKWDQkAIxBUBESviarqks0JACIwGAVpPUHCwi+FAKwRaG5jZL5jO05XtebijSwWtLibnncPkfN8I+RQGKFjYBrJkYExHKr7X+Em09w1YPdgM3pnS65cNhMXen70TM10HbXGZYsX22hqfMmwTYJ8uWYqYBawuIma8Cp0dJZDLzGjMnbQpBITAyBM4WdqE0yXNI99wBFq8pj0FX871xPM5iMtxfNnPgtY65qkvYvqbvx205dq0Anxn+v9GXwo/Y+PrcvV1qvgJY49LvIr4mjnprRCIfwIiVsT/HMoIhIAQiDKBUDOC6G7kVsxEZuF49asOojku8wIuK7IEnRsQK/rssm5Q6HA68cu25Xi7oyLsEd6U8xtMCWZZ4e7F6dYCvNHg6ae+dH9t+2RxEbHGq5BMIGFPk9wgBBKSwIX8dhypaIi7sV3fnoLPDwgVdT2F2HvLrkHHUPCjBzHj4PZBy7HA0fQifHf6pbSnId0UI4Uy20+h6NyrMdIb6YYQEALJQkDEimSZaRmnEBACQyZA0YBWEIHScdJNhDEtmNmDV1bpJOSMm+wRKwYsFfKczVgwrtavD3T1YOYNnyCYKk5GmoqVcbo9G1salqCpLy/k/pe6GnB32a+VtUd3lzVORooaC8UIO7FCW4LYxdGwuoiY8SrYObv4HSF3WgoKASGQMAS60tx4bZrHjSJerhvb+7E695zqrrs/FS/UfBc9E68btPsFT/89Zrzxm0HL6QJvZZTi8Wn3hFw+VgrmNx5AbtNbsdId6YcQEAJJQkDEiiSZaBmmEBACQydANw8KFqarh1mbNQNGxpgy5E30uFcwjgNdPZzowPsm+MeQoJhBsUILHbTiSM/wBO3s6uxEHwWQVBfe7qrCBXcBjrqnosFdYDsYuoTMSH8LV6b/GbmuLmSkZzDqJTo7O7zZOyiOsC2KEbSqoGBhXjrGhjVDCcs4UlOY4sTrImLGq+DfraLN0InLnUJACMQ7gX3TT6PbZe9OFmtj+2B7P/52QKhg314quhfNCz4fUjfzn/4SZr7xfEhldaHXsybgyeq/Cuue0S5ccub3SO/0dWUc7T5J+0JACCQ+ARErEn+OZYRCQAgMk8BgGUEoMDCehUr3yaCaOQUYM2W+p1XDdSJQRhCG2UxNdShrCo+40IXegbo8daQooYAGGDk5OTh2MQ2bm29HHxw+I5uZfgjvz/QN9Oai+JGepgQG1ssMJZcXv4vSzCa8daEUv3xnjsoGMtCMN3uJHTKri4gZr0IygQxzkcntSUHgxhtvxNq1a5GVdSnQ4rFjx3DnnXcGHf/8+fOxbt061NbW4oEHHogoq2jVfbSiAQ35vkGFI9rxCFW2qqMXn8yp99b2muManHr/90OuPf/HX8bMA8+FXF4X3JNdic1Tgs972JVG6YaU/j5MqN0SpdqlWiEgBIRAYAIiVsjqEAJCQAiEQCCY1YA1VoOPWDEQZJNChm1GEEcqMjMyQYsHupL0dAdO95eW5kJ6Rgba2tqwr3M2ft92jbfn+anN+GDOs+D/7a6MjHSkpafjmuI/YWLOWW8Rpix98MWVONeeh5RUZgJxBExbarqIWONVDGZ9EgJiKSIEEp6AFit27NiBhx9+GPx99erV2LJlCzZt2hRw/NESFNhgtOo+V9iK4+MbY3pOP9npxqrsS7E1at0T8MbNL4TV57wffwU1B7aFdY8uvCt3CrZM+l9Dunckb8roOIPisy+NZJPSVgQI/Pu//zvefvvtoJ8tEWhGqhACUSUgYkVU8UrlQkAIJAoBq6uHOS67jfrYOUu8RZju87Ypf8K14w/DkdqPQxfGqX8UENLTM1QsjA7GvAiQwlRXxNNYd6/bG4fijHssTrknICcDmJl+GH1dwVPKlee14uZJe/ym5Nmjc/HEG1cNxNdAwOwkpouINV6FZAJJlJUu44gmAatYcc8992DVqlXYvHkzTp486bW60NYWjz76KBYsWKA+I/jvxIkTKCwsxK5du1BfX68sMp577jn188qVK/Hss88qAaSkpESVf/LJJ9VG5cEHH8SKFSvU0ALVffDgQWzbts3bB/P+oTCJ5bgVKf0p+JuuLnww+5KY0tqbjpev/Al6i2aGNdy8zV9Bzf6hiRVs6A/507G18sNhtTnShQsuvIac5rdHutmkbC/D0YsV5bWYmncRjpR+nGjLwW/qylX8Kl78zOD7nockwd6jphA6e/ZsFBUVDWrBlZTAZdAxT0DEipifIumgEBACsUDA6uph9snOBaKo5mo4XJ6Uo/de/hKWVe33GcYf62fjUOME5ZrBGBLazSOgYJEC5OXlo6W52RvfQldIoUBZXLS22qMacCOpyjuP90884FfmpVPV+L97lnrTrNoH12R2Es/DES+rWBGMTyzMn/RBCMQCATs3kN27dyvXDgoLDQ0NeOKJJ5TLB8WL6dOng1YY+/btUyICBQVe3HgcOHBACRAUH3gfX9MXNzMUOiorK7Fnzx4sWrTIRxA5dOiQbd11dXVYsmQJHnnkESWCDPd6Y8pZtGX6Bvkdbp3Dvd/Zl4r7ezrwgayLPlXtLHsQ7Zd/Kuzq837yD6h5/Vdh32fe8LuCWXhu4geHVUc0bx536nk4e1qi2YTUPUDgtorjmFt4yS2JL9d1ZOG7h2uUEMnPAW2ZRRGS79ft27dj8eLFykKruLgYCxcuRGNjI6ZNm4b29nacPeuxpuTnAj9nJk2apF4376Ogwc+LjRs34u6778a5c+dw2WWXqfu06CmTJARGg4CIFaNBXdoUAkIg7giEmxFEixXpjh48dbO/eXd9Ry6eOXyFD4cUBuNMAXqt2UEApKWnweFwoqPd3gc8Ny9XPXz0ui0B7VI8QT6ZbSTL0YGP1/zRj/1TRz6AZ9+qRqrDCbe7xycxJ1HRmQAAIABJREFUiS5sdREx41WwTDDLk7ibbOmwEIgSAXOzwSYoNmzdulVtGihQ0CJCXxQO8vPzlciwd+9eb8yK/fv3KyuK7u5unDlzBuPGjQPFQgoZ1dXV3rgWPIFluXfeeUcJE1qA4MaD71e7urVQovvBvtFdZajX6bHNODm2aai3R/y+NHcq1va34X0Zvu5yf85YjvPXPTqk9nJ/8o+47PVfDule86bnCufhd+U3DbueSFeQ1tWIsXW+sZAi3YbUd4nAmpmvIz/NX+D7xhtzcP/n1ikh4qGHHlIipLaeeO211zBnzhwfsYJi46233qpe05YVO3fuxNVXX42f/OQnXvczihxHjx5V92dnZyshhOLmhQsXVKe0EDpYXB2ZQyEQLQIiVkSLrNQrBIRAQhHghp9ml4Eygui0nSmudIy/eiXyqy6Hu7MNKXW7sPHab/qxuNiVic1vvdfvdcau4MWAnczIcWXZMUzMa0BPfzoOXhiPw/WXTk/Nm5lBhFdXZ5f3ZQoM7DfrorXEhc4sjM1qwd2zL/kev3hyKr7/9odU4M72jnY0XbTfWLBfKfC4iFjjVbBByQSSUMtdBhMlAtaTUQoHpaWlSkjgZoAbAx1A0yxrWlZoQaGgoEBZP/BklZ9NrIsbD15Dtawwg3dqS4/hBPTsSO/B/qlnokQzvGozexz4ezRjQYavBdrhvmk4snzoYkPuT/8Rl7029PvNUWwtvhJ/GP/+8AYW5dKSsjTKgC3Vr6l5Hfmu6IgVpmWFdiHRFhW6G60DFpoUNrS7SShBgEeWkrSWTARErEim2ZaxCgEhMCwC3JB3dHTY1qHdIKbd8Q/IKav2lunr7sRnUu7ElJzjPvf9+thsPL7/WmQ4u1GY0Y4x6e3en7XIcH35AUzJP+dz329ra3D04qXTV/1HZupgTIuWZo+pLtOlMvWHFj3eaSrx3leY0YopBedxoTNHvcYMIYydkZWdpcQNPqx0dnT6tGsG17S6gPAejp8BQuUSAkIgMAG7mBXcEPBklBYTenNAKykKGHPnzlXWFzpmBa0ntMsIBUaesK5Zs0aJjfyZFhE624jpz65jX7BneuOh41iYdZt9GE7MCn4mUEzh6eybk86hJfuSiDoa6yOn24F/dFzEZWm+lmkNPbn40/t3oD/DPh10KH3N/ek/4bLXtoZSNKQyW0qvxa7S60IqOxKFxp3cBqc7eDykkehHsrSxcuIxXD7mUtBXjvtcZyb+89BlIbmBaPHBzrKCrmOzZs1SwqYO7Mv6+blDtzOKpYyRQ4uqsrIyhZyfCcuWLVMWVrTmkEsIjDQBESv+X3tnAh3led77ZzSLRprRLhASCBDClo3ZwTYkDTbGGGMHtzFNaVOX294659pJrx2Oz8099/TQnrZp4zbFNMStSWw3CfFNTG4h3mK8YWNsB+IFsxkjA5bZJCQQSEJoAS33/F/lGX+afaTZNPq/53CQZt7vXX7vp5nv/b/Pkmzi7I8ESGDEEghnPQA3kaKaG6Tqzr8KmJ/n9ItyT9GjclXRgPCwq36KPPL+MhhOBBSIFzn2KzKhoEX+dsFzAe+fai+SXx+bGZRhXp5Hiu2n5UqvTRo7iow7SWePUz46Wy4XugeCc/kXbCpgNYFYGbCaQNBPj9drRI6LFy/6MoPg5FZdRPzFCmYCGbG3NAdOAnElkJfnlcKCQiNUtLa1SnPzefnM1SR14wdMylNRCrsd8o/OZqlyBoqp26d8T7qvGl6siLz/+ju5bm/gZ/Vw5vp0+WLZM+YLw2kiLtcyC0hcMMbUiMdxRe6qPC41+QMxVU51eOSV+ko5cclrfg8VYFNjUaDO2bNnjfsYgvfCtUNjVqi1BOpAjITLh7qgIS0yhIlgAX81rk5ME2FlEogTAYoVcQLJZkiABDKfgLp69Pb6xYUwlgxZUj7vNhm/eHUAiLbjH8n5w7ulwtsqveKQ5q4C6e3rNa4ZocrE/PPyyM2bA95uuFQoz386O+D18d4WuaXykOQ4BsxHGzvyZfPh62XnqatD9gGRwqQq7ekJGIvHk2tEC1hLQLRw5Xgkd/y14vQWSdtn++X0O1ul9/KAlYl/6tbMvxM4QxIYfQQQuC9UGQju2W9i5rS0tEhLa4v0/C5+Tr+tX/ZcUy+99r6kQyvtcsj3spukzBGYEnpX/p/IhYV/N+wxebf8vUz/8Nlht+PfwKbxt8vBknlxbzeWBkvO7pacS6diuYR140QAbpdZtn7p7cdPLCQweglQrBi9a8+ZkwAJxEggXMYLbPonTZsrpcvXBLTatHe7dDR+7gYCNw9YYgQTCawXr1+8WSrzBp9I/vKTG+TXdbONy0iOvUcK3e1S4WmRr171nhS5B5vq7jhZI49+eEvQWUKogMDSC6EihGaC971ej+R6vOKc+kWx5xb42rrUWCcf/fSvze8QcSDgYD4sJEACmUmgvHxcyIl5cj1yur4+pJvcyXEt0lCa3GwS47ocsiHnjHizAsXlg7Y5cuK2QDF4KCvn3fIPMv3DZ4ZyadhresQmP61cIbVFM+LedjQNOnraZdyp4WeEiaYv1iEBEiCBUAQoVvDeIAESIIEoCUBgwAYeUfitpaioyPiKw8/cNmGOjPvSKrHZBgJlNvz2eWk/XStOT9Gga4xgYXdIX1+vcb8IVqYWNso3574lld6z5u3tx6+Rx/YtDqiKGBQ/uu1nAa+f7fDK/a/9WcDriG+BYixEQht3mDpIy1pcPVPyqucHtPPpiz+UcwffZCaQKO8fViOBdCGg8SowHph4a9BOmIIjJoa+P9xsIDrfbmeP7KtpSNr0Kzsd8pj3tAx8Cg8up6+MkX1ffiduY/Fs/Y7M2POruLVnbajLZpcfT/yK1BXUJKT9cI0WnN8veW2fJL1fdkgCJEACVgIUK3g/kAAJkECUBLBxhxWBBpJEUDuIFNj0w0cUwTfhEpHtyRd7QZl0XmiUy20DgbLyKq+VnOKKwT3ZRBx2u9ELAlKO/q4mMgU4Oo9Ke7dDWrtzgo7UbuuTn3/5ccH/1vJxc7msfecPPn9J++v/nVARYd5qfZE3eZYUTAl0PTn55tNy5t3njVgRKvBolGhZjQRIIEkErEE+z507Z9KbPvfccyZ4n/qta9DP4WQC8Z/OZxUXpKl4cCaOREx5SodDHs07HbTpy3122THzSekZH794EJ6t/ygz9mxNxFRMm+1ZTnly8h/Jae/khPXh33BW32UpP/mC2PqT77qTtEmyIxIggRFBgGLFiFgmDpIESCBdCCDIJoJPwn8bm3Q87Le2Dk73CZcQuIwggJXVNSK3rEq846YETAWWDvBK7fGzdEA6UgTHOt8cOTjdqpr35Ks17w9q+1/fWya7Gwb6gyWHPcsu/bDkCBMrQxuwuom4SyZI2bxlAeNufOlROX3oXePSwkwg6XKHchwkED0BWFAg9emWLVuMWIHsHZWVlaJZR6JvKXLNbleP7Ls6sdYVNR12WZ9XH3Iwb5V+Qy7O+1bkwcZQI/dX/yQzP9gSwxWxV71gd8sTU74mZ3MGMjQkujBdaaIJs30SIIFoCVCsiJYU65EACZCAiIwfP14KCgqkqanJCBWhCtxFYGUBYQOihRYIFjkl5WJ3DraSsGfZJMvukJ7ez4NdFhYVSnd3t3R2BE+X6t/3TZW1Mr/suPRl5crbDdfKeycR9G5AqIgmRsZAZTF1UYzQ0i/SduKQjJl5s5TfuMLXZcPuZ6TnyFsm6j84wLKEhQRIYOQQUAsLZApYv369rF271liKoWjqVKQ/jGc5Ma5FziQodsX0Drv8Sxih4kPHTdKw5PF4Tse0lQyxAv2cdeTKj6r/XFqzB7sUxntC9t4uGXfqxWFbVVjT5eL7Aal10yn15bx588w9r65PGO+kSZMGpQDG3wasjFhIgARSR4BiRerYs2cSIIERRACbcjzIw4IA0e7xMB8sK4h1SnAbgYVFf3//oDgXTm+h5E+cFiBYWEUFm9ikbFyZNJ5pNIJHLMWV7ZI8b57JmR5MBAnVls0mYnc4TGYQzO3KpQuCNKVX2gdSqLmLy8VdNE46m09Ld0uTETXy8/MlLy/PxLaAaNHenngz71hYsC4JkEAgAd2owXJr3bp1RmzExg1/v0iB+NBDDyXEugIZQWBd0RPnzCBzO+zynTBCRV3PRPn4ztcScivkPPNdmfX+fyWkbf9G6515svGqe6XLkZuw/gqbP5T8S3UyvqJCms6eNYJ5rEUtdnBvQfDCPYWSTht/TfWpaTlVrNi4caPcd999ZrzpJrDEug6sTwKZQIBiRSasIudAAiSQMAK5ublGpMBmHNYUEClCuXmEGgQsLDQwJ4QLFLvLLYVT5wYVLOCu4c5xmwCcEEaGUsaWjTXuKcj24e9eEqw9zA/uKP19fSbgJ0SKjsa6kF37zwnWJuCE2BWnTwf3Fx/KPHgNCZBA/Algo4Z4OLqZDHbKPGvWLLPJfOKJJ+I6gMaSdjlefiFubS7oyJK/yQvtXtLW45ZdX/iV9BZVx61Pa0M5z/yzzHr/lwlpO1ijx12F8ljN/dL3uyDO8ezY1X1exja8br7v8Hk+duwYI3o3NZ2NKM5bx4H7Btf5xzzR+0wteBDAFQWuSPhOwT9rwFeI/fhuUUsfFdVwPSwW0c+pU6fkgQceMNfi+1qtOFavXi3z5w8Ehq6rqxsklECYqKioMNf4W1agXbxOoSKedxbbIoGhE6BYMXR2vJIESCCDCUBcwD+4QiDbx4ULgx+u8Z6mMvXPDhIMC6wQ8A91rZYSRVPnBmQKgSuGbvyHGgsiz+s1Fh0tLYPjaQQbG+JTQIDpudIjPZc7jNuHWlP41w9lLaL1MG48LCKex1DHnsG3FadGAiknoO4f2NihYCOoMSt042Z1EUnEafjHVU1y0RP7ib0/vJs6bPK/886EZfrGhLXSeV1gVqR4LUTOs/8is96LTxrUaMd0LLtEflgzcPofz1La+Ja4Oxt9TeI7C4IFvgMhWIRzfcRF+M7xF75CjQ+CQUlJiRw8eNCIFRDOli9fblwxNm/eLKtWrTJCwrZt24ylz/bt22X69OmmOdyTagkBy42VK1ea9zE+XLdz504zDr2fg40hmECn4gbqxysTTjzXh22RwGgkQLFiNK4650wCJBCWAB7iYR6Nh/hLly6FrKsbd1SACKFWE6EuUIsM1LW6kFgzhThy8sThdkuBK0vgLzvU4nA6pLi4WJoam8I2YQ2kebn9glw4uidkfRVojIuIJQ5HsAvgGoLTKTCkaDHUVeR1JJCZBC7lXJaPqof++QYqSztE1uSFb+PdnBVybtG6hEJMhViBCR12l8l/Xn1v3ObmvXhM4AISrEB8HjtmjOQX5AtcFIOV0/X1JkArSijLCrxnjWUBiweIFQsWLDCWDEuXLjU/q1ixe/duefXVV42L0tGjR2Xq1Kk+AeLee+81mWx27NghN998s2zdutVnZYGfEQR7xYqBOEvBYmYEEyumTZtmRBOIIcj2lSrritNj26TV2yX9tn7xdrhkfFOBOHqzTBBcCDcqNGJukUQVuOQo33jFDFGhKRFCZtxuaDaUMQQoVmTMUnIiJEACwyWAtKR4CMBmHCJFpJgU2h8sLNTNI1J8iVAbfgTenLz0L8RbMdU029d9Sc4e2CmdzaEj20eaL06tLrZflMvdl4NWNVlIbDZjPdJ2/JB0XQhtSh2r6ws6hFgB0QciDkSLSAJHpPnwfRIggcwhUD+mTU6VRbb8CjbjFZ39cr83vBBb23+tHLv92YQDy3nuezLr3acT3k+wDg7kjpefTf3zYfft6LkkZadfEVt/77DbQgOhYlZYhQm4aahlRTRiBYSLUJYVd911V4BYoe5LKmps2LDBxM/QEi7A5pw5c4xgsW/fvgBXlrgACtPIyXEt0uAXhLag3S01n40xYgVcXiDGYH4qGmicGTy/aAwOjcmhYg2sQ/GdrHVhiYICplgXFXZU/MAaWl9T0UhdeNS1Rvvxd7VJNCe2P3oIUKwYPWvNmZIACYQgAFNXfMlDSMCmOhq3Dv+m0AYeBPytJoJ1GcyVYvwXVwr+WUtP50U5tXPovtC5nlwzplZ/VxBk/LDbBeEzutrODQqiGWy8scwt2PU4lYNoATYQgSIJOrxRSYAERgeB2slnzQlyLOUPO3vlv3tDZ2Iym7MrBfL+sjel35m4QJQ6Zvdz/yqz3/1FLFOIa90PPJNkc/XwMlaUNr0j7o74ppW1WlBozAlMXC0DEFMJ3wlqMRHJsgJixd69e33X+8es8LesgLVFVVWVYR1sIx1OrIAFgn9cl7guWpjG9l/dIF2unoAacz8eL19eescgywplgLkiRsiBAweMtcn+/fuNGwwsVGbMmGFcazCnmTNnmsC5t956qxE1IBahwApTrVEgHEHUUQEIFip4DeuEODZqeYLrwAjiCdxuFi1a5BNRksWK/YwOAhQrRsc6c5YkQAJBCECcgEgBiwo8TCE45HBKrNYHsMiAcIEHtmu/9rfiHX91QPf1u56Vy23hH8xDjRmZQMaUlcmZM2dMClIUZBxBAM/+vl5prT8WNogm6sdiNRKJHcxqIVyANf6xkAAJjG4C2JTBHQRZQqIp93T2ytciCBVoZ/vU70t39fJomhx2HfcL62T27p8Pu53hNLA7r1q2Vv3xkJrIa62VggsHhnQtL4o/gb019XLZGWjhMru2Qu5acqfPsgIChbqqrFmzxifMQMD46KOPzO+wJpk9e7YRG1SAUNdWHGSgICC21sXvyIRy+PBhI2zgen0NgUwnTJhgXGPUKgbWJ2pZocJJvAPyxp8wWxxpBChWjLQV43hJII4E1P8R5oAPP/ywz5dUzQhhBog64SLC4/SkoaHBXD+UYs1tHi9/ymjGkZOTY077IVBg4xwp3kQ0baJOLHEdUF8Db06886+ksHpuQDe1m78rV7raJTuvSLJc7oDsIZHGVVJeKZJbbASRjqY6yervlcsd7dJy/GDIIJpoM9Z4HJHGoe+rFQuEHXCPJi2e9YRO2wnmgxxqDNEGfIt2DuHqJbOveIyXbZBAqgmcL+iQo5XNEYdxb9cVudszEBMhXPlNwZ9Jy4K1karF7f3sFx6RObv/b9zaG2pDbxXUyPOT/jCmyxFME0E1WdKHwCeTzklL3uCDE9cVu0CssLqBYMQQCyBCwJXDallhjeOhlhUQGSBqQHDANQhqCuEimBVFsNfwfLZw4UIjYGisCjwbQtxAule8BneSoT4Lps8KcCTpRoBiRbqtCMdDAkkkoBur9vZ280WjCrk19RfMB0MFmYIvqH5ZDvULKtlihTUuBTbLiNcQ7xIpY4Z/f9i4l1w9XyaveHDQW82H3pFjL/z7oNeQ8hSihdNT5BMwUMHuzAmYRm7ZZBk7e4nv9b4r3VL/my1S/9sXwk451kwnQ+Gn6wCXkEjxLHCPaOAzPET5i2yR+k+mgJDMviLNm++TwEghgICCp8cGj19h77PJN650yfLcyGmcD2RdLyeXJlc4yP71epmz66m0QP164XR5aeLvRzUWe0+HjG14Q+y9w7MojKozVoqaAILPHqts9rmC4P6fXF8sJS25QWNWqIuHpn/VmBNWkV+f6RDAVDOvqOCgmVU0E0qw6/U1axwMda3RftTVxxoXJOpJsyIJhCFAsYK3BwmMcgIqFvziF78QiA/Hjh2T6upq4+sIM0OU9evXm2jcGlgJX3wards/X7oGZNIvMt1YwkQQLhf4soPSjy9GvIa2NKc5+rL2o21Yc7PDzxXlyJEjJvBVsC/kYBYaeqKP/yHODCUuRay3CualgTcjWW6g3oRZX5Li6TfJFXHIxeMH5czuZ6Lu0uktlCyn2/xzegrFnu2W8Yu+Jo7c/EFttH62X2p/GdoKRl1ZIOIkIyCmWrggYwhOeYJx8hcr/EUy6z2gVkGh7hnAUAEOpqzwwcU9iYKUd7ivrVHkraat1jZRP5r70xqkjA9zUd/OrDgKCXw64bycKxycfcnZmyXf6u2QxTmRA3Ge7CmTA3cm30og+9f/JnN2/SxtVuzl4jmyfcIdEccz5sybkt11NmI9VkgNgU73FZMNJKfLKbb+4BlYUjMy9koCySVAsSK5vNkbCaQdAY3avWfPHpk7d65PhNDfEYwJooAWq2sIXlPLCg18BZcSjRptzZGONJyoa91oaj20o36QupGECKK51cvLy30n6zBh1Cjdmn/df4xoLz8/38Rb0IITfGyIkx0rQYNTwt0hUmBJzA0bdkTtHm5BCtS5//OHAc0gaOeeH/yPoM0PN5DmUMessUMgXFjFCrCAm04wNxAVJXA/qcgAn9pI9wwCkKH+Cy+8IIsXLzYCHNpCwb2HU6GVK1eK1TXKKm7Ecn9u2rTJiG9quTRUPryOBEYLAWvATfcVu3xbLsoC98WI0+/qdcjOOZukp3x+xLrxruB68d9k7m/SR6zA/J4vvUHeqlgacqrF596V3PYT8UbB9kiABEgg7gQoVsQdKRskgZFFwGr5AGsD9WssKyszE8FJs6bIUjNBPW3G+ypWnDt3zvysQZvwHk6erWmy4Cpi3Vxqu7oBhD+ltmk1p9eNJMaGgg0ghBB/y4p0PbmOJvAm6lx99dVSW1sbUdSI9g6bff8PxJU3EO1bS9uJQ3L46e8ENBGLFUi0/cerntWyYvny5cYqJ1h6Ne3PKj743zMqIJw/f17GjRtnxCHELkGBtY6KGXrfW1PwWc1mo70/rZYVDEAWrzuC7WQqAQTaPDz5rIi9Vx7JaZJKic5Nb+fYB6V9zjdTgsX14vdl7m82paTvcJ1uLfs92V12U0CVwvP7xNt2JO3GywGRAAmQQDACFCt4X5DAKCdgNW23BtaEO4du/hFNWv0c8bMG3QS6YJYV1vgV/vEFIllWaGwCtB3plNxq8RFrHINkL3ukwJtFRUXGTQaRueNVSmfcJFOWf25FgQwgtf/vn6Xt+MFBXVizkkRyV4nX2GJpx98NxJpSDtYoallhjUJuvcZqjWMVuOCC9MYbb8hXvvIVMxy0q9YZaq1jjakCt5Gh3p+MZRHLirPuaCbQ6+qRP53yiVyTHV3GoD3OW+TMLRtThsy1bYPMfeenKes/XMdPly+WPWO+4KuSf+EjyW/9OC3HykGRAAmQAMUK3gMkQAJBCWCThg2dZv1QQQEbN4gRKgRgMw0BA6fwMJe35jzHSTeKxqzwz6uuZvWoo2b9kWJWRIo/oKfk1lgaoYKBpsPShwu8CesSnPZfvBjZ5DmWuXjLq6Wgeo7kZruk4/g+OX30I9/lOh64pyQjPkUs47bWDRWzQu/PYHFLcL3GP/GPc2K9vzUeC+rrvRMqzoR/zIpI9yeEEWtAsnS1/BnquvA6EkgUgZLsLlk95RMpcF0O28Wx3iqpvePlRA0jqnad234g8975SVR1U1Fp0/hlcrBkvuS3HDL/WEiABEhgJBGgZcVIWi2OlQRGKQFrnAz/k++RiMTfkgGZMSBWfPLJJwmbjtvtlsrKSuPqgKKWHgikmYiMKAmbCBsmARIYFQSKXd3yl1d9LB5HcFeQlp5c2f2lF6Qvf0JKeThfelTmvf3jlI4hUudPjf2inO86F6ka3ycBEiCBtCNAsSLtloQDIgES8Cfgf6KtabiCZf0YKfQQzBL/ECekpKREELPizJkzCR1+VVWVNDU1mUCjEEzQd29vb0L7ZOMkQAIkMFQCec4r8s2ag+K2B35OvTHx76Xz2j8eatNxu8750r/LvLf/M27txbuhne6xstdVFO9m2R4JkAAJJIUAxYqkYGYnJEACJBBIQANvwgUHFiPIfJHIAlEErjwQeyBURMpOksixsG0SIAESCEcAgW+N5dflLlld/YlM8nzuIvdbz93S/HuhUzAnk6zz5f+QeW89mcwuo+7r5ZxyqXUOTl8d9cWsSAIkQAJpQIBiRRosAodAAiQwegl4vV6pqKgw2U0SXWDJAesKBI+kUJFo2myfBOJPwBqfJZrsMo899pg8++yzgsDICxYs8MVlidfIrPFdELfImsIagZYx3lmzZvniIUXbrzs7W6qmVElDQ4O0tLSay5ZVnJSFYxrl4/7pUnf71mibSng9x8uPyfy3nkh4P7F00J7lEAgVp+25sVzGuhlGAFapX//61+Xxxx+XkWyJmmHLwunESIBiRYzAWJ0ESIAE4kkA6TNxeojUr8koEydOFASc1KCTyeiTfZAACQyfgDV2DzLfWNPqIuCxf7G+nwixQt3zdu/ebbqGGIJxrFy5UhBQGQUBlzXNcLQEIKpOmVIlzc3npbm5edBlCyf3Sd9Xfy79tqxom0t4Pccrj8n8nekjVpx05Mqr7nKBYMEyMgkUtk0WT0e52PqzpNN9TpqLas1EIP6haPBmHHYgMPScOXNk2bJlAoHQKkrgMyBWkRJ9wApTU3WPTIIcdSYRoFiRSavJuZAACYw4AjU1NVJXV2fcMpJRCgoKJD8/X06ePJmM7tgHCZBAnAggsww275qy2SoWlJeX+zYY2GzAtQxuZsiUhCw0tbW15jVsbNasWWMsrFCQ0QYFmxPNjNPe3u77Ge5p+IyC+5i/JQeyRD3wwAOydeuAlcPdd98tO3bskKVLl8qxY8fkmmuuMeKFNZV1JBTIUDSlqkowhsampqDVPeOmyOTb/lI84wbmkOrieGWjzN/5eKqHYfrf4yqWt91j0mIsHMTQCIxpni4VTdcPuvh84RE5Wf62ESinT59uLJWQ2h2Z2fDzjBkzfPXnz59v/lYhGOIzAp8BeMbAZwfe06xUy5cvN7/710VDqK+fB7he44ThZ+1Xr8NBiwobmlFuaDPnVSQQnADFCt4ZJEACJJAiAhANioqKkuIColPEZgCbj6NHjzILSIrWnd2SQKwEVJiAu5i/WKEuZHoaqiejBw8elCVLlsi6deuCuoHoqStOYhcuXGhEh1WrVpmhYaOzaNEi+fTTT83nBdrwt95ACmDU37x5s7nGKlZA3EAJFgxtQMgCAAAQgUlEQVQ5Ly8v5PQhqLS2tkh9fUNERBOXrJZx826PWC/RFeyv/kiuf/OHie4mbPuXbA550z1WjjpDs03pANl51ARqPv0DcXcHBkQ9UPOU3HbHErnvvvsE1kz4TEDB3y8EjJaWFiksLDTihdbB+7Cs0L/xDRs2GGFBLZaQhQwCJgRG/axQ4QF1rCIm+lRRVMUSfE7oa1qfFhlRLzUrRkmAYkWUoFiNBEiABOJNAA/0yMqBh4xkFpyOoE+cjLCQAAmMDAKxWFZgkxFKrMDGBO4ZKiZAbIDoAGsGpFHW0t3dPeh0Fa9bXTrCWVYgLs6BAwfMxsjfumLy5Ekhgff19cuJEyeiXpDC6jky8eY/FXdJRdTXxLtiqsWKw858ecs9Vjpt9nhPje2lgMC0I6vE2RMYa+TQ1F/KzAXXGOsKlPr6ehPTBWIEysaNG0WtJfRvFf+rWAExApYYKGppoQKn1V1k9erVRqRAUUsudT/B63ht06ZNsnbtWiOaqGUF2ka7FCtScNNkeJcUKzJ8gTk9EiCB9CSQlZWV0iCXsLDo7+9PTzgcFQmQQAAB/5gV2EBMmzbNWD1gk6KnpHDzQIFLBqwdcJqqMSusJ6zWOBbYoMAkHG4h2JDATQQ/qxUH2gsnluimyBqzAu4fuKasrCyoZUY8l3jColVSseD349lk1G3ZX3tcrt+xMer68arYkuWSXdmlcoTWFPFCmhbtTD1+h3g6ygaNpS+rRw7U/My8pkF2rQFtL126ZKwnZs6cKU8++WTUlhUqVsBKSj8rhmJZgXFBnAwWNyMtoHIQI5oAxYoRvXwcPAmQwEglkJOTY0452traUjKF4uJi0zeCe7KQAAmMDAKhsoFgs4FNBj5TEDz3/PnzPr92zExjVqgVhcaygHWVihmwlIC4UFpaKvozrtV2g2Uf0Wwg+h5iXMCnHebhECt0XPv27RskfCSCdu6YSqn4wkoprrkhEc2HbNO+/Qm5/o3HktYnJOZ3s0vkt9mlSeuTHSWPQMHFSTL51C2DOjwzZo80lu4zr1mFBbhZwcIBrmDbtm0zf3uw2MRnwJEjR3zWTfi7RIEIqa5ZakFhjTehsWxgIaGuHpruHO4iwWJWaAYg1PMXOJNHjT1lMgGKFZm8upwbCZBA2hKAb2lnZ6fA1DoVxePxCKwrYPrNQgIkQAKZQqBg8gwpv3GF5E+anpQpZb3+pNzw+n8kpa/9rkL5wFUiF5npIym8U9WJ64pXPJ1jRfqzpCv7vHS6z6dqKIP61Xg4GnwTbiCxBNBNi0lwECOOAMWKEbdkHDAJkMBIJ4Ao/RAr/NPyJXNeSA+IzCCpHEMy58u+SIAERheBgimzpGzuMimcMjuhE0+0WAFLiv2uItnnKhS4frCQQKoIWC24ggXPTdW42G9mE6BYkdnry9mRAAmkIQGYSyJmRaqtGiCYII1ZstKmpuFScEgkQAIZTsBTXi1jZy6W0hk3iS0r/kEos974sdyw/dG4U2zNcsohZ4EcdBUyeGbc6bJBEiCBkUKAYsVIWSmOkwRIIGMIIF0phIpUZ+NA3AxYWFy8eDFj2HIiJEACJBCMgN3llpJpX5TiaxZK/sRpcYMUT7GiR2wm/egnznz5zOExMUhS/T0RN1BsiARIgASGQIBixRCg8RISIAESGCoBPHzm5eWZAHipLrDuQKBNuIIwM0iqV4P9kwAJJIuAK79UiqbOlYIpswUxLoZjcZG14ydyw2s/GPLQ27MccsLuMeLEp06v9InNtAVROz8/3wRPZCEBEiCB0UqAYsVoXXnOmwRIICUEvF6vSVkK94t0KIhbgSCfXV1d6TAcjoEESIAEEkpgypQqOXnylM9iAUJFXuW1kjehRrzlUyV3XJU4c/OjHoNtx0/lxtc2RF3/QpZLGu1uOWPPkXp7jpyzZ4e89rpp0+TI0aN01YuaLiuSAAlkGgGKFZm2opwPCZBAWhNAXvOWlhbp7e1Ni3FmZ2eL2+02qc5YSIAESCCTCcBSobSkRD6tqws7TVdeieSUjhd3UblkF44R/O70FokzJ0/sbo/YXTmS5XCaNmxvbpIbX/2+sYjosdmk25Yl3Ta7dNgc0m5zmMwdrVkuExyzOcslV2xZUSOuKC+X3r5eaWxsivoaa3pbDYKIlJMPPPCAbN26VZ544omo24qlItLYLlmyRNatWyezZ8/2/azpNdEW0l9+8MEHsTTLuiRAAqOcAMWKUX4DcPokQALJI5CuwgAElAsXLhiLDxYSIIHRS+D222+Xhx56SBAEGOX555+XV199VdauXSupSlP41FNPmbHcc889go34pEmTzKYXG3CMtbGx0bwXTamsnCAdHZ1xy4IEqwyn0yVXujsFWTviXXJy3Ga+hw/XRtW0VTB46aWXRNnh/0SKFZolAvE1/MUKrE1ZWZl5HWNiIQESIIFYCFCsiIUW65IACZDAMAjgVA+ZN9LN5QKuKbD06OzsHMbseCkJkMBIJjBv3jwjSiBGwoMPPijYgK5atUp27twpeC8VYoVaCdTV1Q0SKzZu3Cj33XefwR3Laf30666Tw7W10tPTM2KWCm4riCvU2toWccwQJVAX62ctEKEgVly6dEkqKipELS7WrFkjVVVVpur777/vW3cIDIivpPXmzJlj+OM1uDBahQdt+8SJE1JdXT1IrDh58qRUVlZSqIi4cqxAAiQQigDFCt4bJEACJJAEAghmCQuGc+fOpV0wSzyAQrCAdQULCZDA6CQAceLuu++WDRs2DDoBVxEDGYywsdXNqpr64/Nj37590tDQICtWrDDwVFzA5lk3w7gOm9eamhrfJnjp0qW+a2DF8fDDD/vgw0pgwYIFJrYE4upYLSvwGvqNRahAfJ7ioiKp++yzEbXACLR51VXV0tIS3FUPwZrPnWs2gpJVbPIXK2CFsn37dvMdBBFq8+bNPpcQZQ3Lh5UrV5p6alGjAT7VoiWUG4e/G4jeC1YhZESBT+Fgx5eXSs3UCWK3Z8mJU01Se/RUCkfDrkkgtQQoVqSWP3snARIYBgHrgzAeXvE7/HHx0ITTHv19GF3E7VKkCcXDdVtb5NOxuHUaQ0PICoIUpqHS5KmZL+Zg3YxYNzLRmmLHMCxWJQESSBIBfxcC7da6Cd62bZtxvcBmFkVjFEyYMMG3AT516pSvzvTp00299evX+zbSBw4cMHVxkj9r1iwTRwElmFCC1/3dQObPn+8j4i9wjB07Rhx2R1Bi5ePGSd3x42mRiSnWJYULYbgCMUdZhbOsAGusj7qElJaW+sQiWFFAiFi0aJFPyIBlC0R2rIG6B1m/a61j8hcr9Dt4xowZMm3aNFpXRLnoC6+fJvf/xZcH1X522y7Z8vxbxg0KBZYzWBMcMkCwg+XLsmXLBIciWF+rZU0oa5sohxNQTS1pEhn/ZKhj43WZSYBiRWauK2dFAhlPwOq7jAcs/K4PRDjxSzexorCw0LhZ6ENlui2Qx+MRm80mOD31L+rHjg0KTj7190OHDsmmTZvMJgTXUaxIt1XleEggegKRLCvgBmKNX4GWYfmAzRIsJFS40FgJ2DRjo4uiYgXa2Lt3r9ksw/riuuuuMyIuSqhNsL9YoZ/z+LzRzZqe9peWDvQXqsA6YSS5gES/egM1o4lZoWIF+MPqBZY0+M7EWoayrNDNrwpXwVyCQgXYxLhijS0S67wzqf7f/K97ZGpVxaAp9fT2yr0Prpdvf/vbAgFQxSP87eBnCEIo+HvDwQOsiKyuPvq36P+euvfgWv07g5CIgrg1EAPx96pCFe4ZjX/y8ssvy+LFi417mLWOuhOpC5eOg4FVM+kuTe5cKFYklzd7IwESiAMB/82zf5NqWYGHX3zhqtmyRiV3uVzmyxxfxDCJVV9ctKMndfhCRlAwPAzgX21trfG9RXtq4qwPbgj05v+grQHq0CZOO2BZgf7TtTgcDvOQYxUrEHAT8TX8hSHrHJQBxA5lpQ8rWAerKbCy9bfS0NetPNGHtpOuzDguEsgkAtHErAglVmDTo64F4SwrrGIFXEfUsiJchopQATZ1o4V2/GM0ZNK6xDoXazYQ/e5DG2pNoWLFrl27jOsIvr9QD99hKlzo57ZuNK3uOv4xK3R8ocQKCCAYE9Y6nawdY+WarPobvvsNKSzwBnS35q8fk+tv/KKJ1YK/I6wdCkQACBgHDx40/6vwoOt98803mzgmwYTD8vJy87q+v2PHDt/fMQQQfQ8uXigqaN11113m+16D26r1BqymYCH13HPPmUMN/RtPRbybZK0X+0k8AYoViWfMHkiABOJMIBqxAg9b1lMBqw8uhoPTQBSrj6/1YcsawXz58uWDrDb0BBGvqx+v/8kiNu/WgsCaoVws4oxnyM3B1BiihRaIFbAGiUasUKarV6/2MdGTFKuriNUcHBuMUKbDiUqvN2Q4vJAERgEB/2wgEAzVeiqcZYVat6mLhjVmBbAFs6yAGTk2RP7X+GMOJVagTxWVmWliFNyco2SK//B//ptMqiwLmO2933pEZsyYZb4zUerr602cGAgIKAg6i+cWCA9w1womVqiLEP5uIG5YD2vwNwuxQt2x8Hzj7wIE8Uqtb6wHN8Fccq1/2/7uWqNkKTnNOBGgWBEnkGyGBEggeQSiESvUDURP+awuCxrt3r8djX6PwGM4jVATY+sG3CpK4MFAg8dh9qHMmJNHJjE9RSNWqBuI1R0Ho7GmQVQTUvV5h0uJlfmHH35oxCOc9KHohicxs2KrJEACJEACJJBeBG69aa6sXnXroEG9vnOv/OTpV8xrajljPYxBlhccwCC7SzixAtdbhUNYVqDAIgIxL/bv3y8LFy40FjYqVuB9CBsoVssKZAlCfBOIjmq9YbWswKEOXEXURYXWT+l1n42k0VCsGEmrxbGSAAn4CPifqIWKWRFOrPAPDulvWRFJrLBaVmSyP6a6bai5dbiYFboOW7ZsMWagEIascS30QUnFjVBB/UK9zj8BEiABEiABEshkAjOnVck1V1WK3W6Xz042yq73Dvmma40to66tegCj7hihLCv8Y1bgYEAPFGBFpWKDVayA+AHrJ3UVgvUFxAm1jIL1BV5Td1q1olA30Ew9xMnk+y/d5kaxIt1WhOMhARKImkA02UDCiRXoyBo/wfqlao20HcqyQh8U1BIgk2MsRJsNxCoaQcxRE+/W1laBK4xGLtcHGytz/z4ymWfUNzkrkgAJkAAJkMAwCcQ7K8gwh8PLSSBqAhQrokbFiiRAAiRAAiRAAiRAAiRAAiQwsghQrBhZ68XRfk6AYgXvBhIgARIgARIgARIgARIgARIgARIggbQiQLEirZaDgyEBEiABEiABEiABEiABEiABEiABEqBYwXuABEiABEiABEiABEiABEiABEiABEggrQhQrEir5eBgSIAESIAESIAESIAESIAESIAESIAEKFbwHiABEiABEiABEiABEiABEiABEiABEkgrAhQr0mo5OBgSIAESIAESIAESIAESIAESIAESIAGKFbwHSIAESIAESIAESIAESIAESIAESIAE0ooAxYq0Wg4OhgRIgARIgARIgARIgARIgARIgARIgGIF7wESIAESIAESIAESIAESIAESIAESIIG0IkCxIq2Wg4MhARIgARIgARIgARIgARIgARIgARJItljx/wEHrLxRgjN1OQAAAABJRU5ErkJggg==&quot;"/>
    <we:property name="snapshotAltText" value="&quot;Model_Features, Decision Tree&quot;"/>
    <we:property name="snapshotLastRefreshTime" value="&quot;2/20/25, 6:30 PM&quot;"/>
    <we:property name="snapshotTimestamp" value="&quot;1740100042789&quot;"/>
  </we:properties>
  <we:bindings/>
  <we:snapshot xmlns:r="http://schemas.openxmlformats.org/officeDocument/2006/relationships"/>
</we:webextension>
</file>

<file path=ppt/webextensions/webextension4.xml><?xml version="1.0" encoding="utf-8"?>
<we:webextension xmlns:we="http://schemas.microsoft.com/office/webextensions/webextension/2010/11" id="{E5B9A9B5-C124-46AA-8900-57C473D8600E}">
  <we:reference id="wa200003233" version="2.0.0.3" store="en-US" storeType="OMEX"/>
  <we:alternateReferences>
    <we:reference id="WA200003233" version="2.0.0.3" store="WA200003233" storeType="OMEX"/>
  </we:alternateReferences>
  <we:properties>
    <we:property name="artifactViewState" value="&quot;live&quot;"/>
    <we:property name="backgroundColor" value="&quot;#3A3A3A&quot;"/>
    <we:property name="bookmark" value="&quot;H4sIAAAAAAAAA+VXTW/bMAz9K4GAoZdg8EccO721WbsdtjVYgl6GoqAlKnXrSIYsZ8mK/PdRctYt/cowtF2K3SyRIvmenkT5momirkpYfoYZsn12qPXVDMxVJ2Rdptq5KIZA9GUkoiBJZA+TSGZk1ZUttKrZ/jWzYKZoT4u6gdIFosmvZ10GZTmCqRtJKGvssgpNrRWUxXdsnclkTYOrLsNFVWoDLuTYgkUXdk7uNKYSwrcxZQRuizmOkdt2Ns+iQZwmYZoFWRBA0o9EQm516+Aru9fFhfbph1pZKBSlcXNZEg+yOIc0SeNQiFgMcl+GLEq7dsmXR4vKEDrCvKwcOQdiDoqjYB6Cwbqt+Jp9Qqgb4wMcbRjGujEcv6D0JmULu3RxyvJ8gjCrzx38mq2Ik5HRxFhrJi6Iyo6WneOT8zedmijvOLrU1Lte6G9Dg8SbYPvB6oxmajKVa5p/IZ60VXMwrmKdXxJXDtnKBaGNzXmYZxyTUMqIE3nBVgKGlHSqTcEpzW0OhrpsZuqJKBgTobT8Ltruy9fiTY+W8qAuDqZTg1Ow6+HR8xV54CeOG7U+L8GO1zveXu9WYZsiz7UaXoCxm/r+eXtQvsvf7oe1YpZe0c8ikTN/tAbYR0HnKgsgk/0ejyMOf3+3vOCezF+ZiEYn49s6CnfiyviD62sH6Ht/+ASHUGjV2F04gzecrw9hBBmmuQhTetFEkvq8lLvT315FT5mcvLL7YDL88ASKlo1SWO5URwlFHPd5hr3eQIhQYADh9tfqPxfzVqbrsuBoNphmM6TfC/chwIKHU7WZCmztWngzerTX7GNBDLSxT6FsXNi9d7RC6G9qj4paeQ4f2D+/on7u3QtCLvNBirlMwn6YiRTDyEV7lBuLC5vrxd2He78XRxGJIYL+gAe8l4VRujtaeLDz/b9i2GhMfgvvQ6gbW1fAcQQK70FKCEEJR+WjaP2/9w3Q1eoHj7fxhPMPAAA=&quot;"/>
    <we:property name="creatorSessionId" value="&quot;7e9b6a76-df40-43d7-8abf-cd9f493a2630&quot;"/>
    <we:property name="creatorTenantId" value="&quot;68f381e3-46da-47b9-ba57-6f322b8f0da1&quot;"/>
    <we:property name="creatorUserId" value="&quot;10032002983BD1E7&quot;"/>
    <we:property name="datasetId" value="&quot;be3d1f9f-5ec7-4bda-b938-9dcbbe658cdb&quot;"/>
    <we:property name="embedUrl" value="&quot;/reportEmbed?reportId=3a79854e-e5f2-43b4-b79f-26a56ad9ee1e&amp;config=eyJjbHVzdGVyVXJsIjoiaHR0cHM6Ly9XQUJJLVVTLU5PUlRILUNFTlRSQUwtRy1QUklNQVJZLXJlZGlyZWN0LmFuYWx5c2lzLndpbmRvd3MubmV0IiwiZW1iZWRGZWF0dXJlcyI6eyJ1c2FnZU1ldHJpY3NWTmV4dCI6dHJ1ZX19&amp;disableSensitivityBanner=true&quot;"/>
    <we:property name="initialStateBookmark" value="&quot;H4sIAAAAAAAAA+1UsW7bMBD9lYJLFqMQJVuSvbmupzSJEQdZCsM4kSeXCSUKJJXYNfzvPVIu2gBGOhXoUE3ku+N79x4JHZlUrtNwuIUG2Yx9Mua5Afv8gbMRa8/Y3d31zfz+ens7v1kSbDqvTOvY7Mg82B36R+V60IGBwK+bEQOtV7ALuxq0wxHr0DrTglbfcWimkrc9nkYM9502FgLl2oPHQPtC7bQnbf4xI0UQXr3gGoUf0KpMp1kx4UWZlEkCkzyVE2pzQ0Oc7GJLoI7yC9N6UC3JBCwfZ2maizKFfCoSMS55WgS8VtqfW6rDct9ZckeeD11IZUGz7oxVAjSLLiy6YegjWxjdN3G1fIOvTW8F3mMdS61X/kBMc623DwiN24YAHDtRKitrKLNYXiNQdhH9Zl4XFklYslly2hDiVLvT50x/2XsYRnRaCbThxqoniiYaaZBuLCwkeIh+ukFK4VA3MpYx2j2yL4oiGLgfQfeB9uoznZDmtb2ioejbhNGGK6Kxn367hHjCRZW/EwlJUyXhoq6mBVb1hOe8lAXyNNC9G47Hva/M/k06kY3LLKPHgOPxVEouMQGO/85riKX/j+FCIpuof7ps0PTedSBwBS1eMEoGoZUhyXfNhl8WixoUrar0n8L52X8e7gdRYoR1bQUAAA==&quot;"/>
    <we:property name="isFiltersActionButtonVisible" value="true"/>
    <we:property name="isFooterCollapsed" value="true"/>
    <we:property name="isVisualContainerHeaderHidden" value="false"/>
    <we:property name="pageDisplayName" value="&quot;Random Forest&quot;"/>
    <we:property name="pageName" value="&quot;b8293751780800a562d5&quot;"/>
    <we:property name="pptInsertionSessionID" value="&quot;71F3BB41-F448-4B58-BF70-6832009E7EAA&quot;"/>
    <we:property name="reportEmbeddedTime" value="&quot;2025-02-19T22:59:32.934Z&quot;"/>
    <we:property name="reportName" value="&quot;Model_Features&quot;"/>
    <we:property name="reportState" value="&quot;CONNECTED&quot;"/>
    <we:property name="reportUrl" value="&quot;/links/f6iiVsbE-U?ctid=68f381e3-46da-47b9-ba57-6f322b8f0da1&amp;bookmarkGuid=9043cb55-4664-4389-ba9d-5f5047fc5ffe&quot;"/>
    <we:property name="snapshot" value="&quot;data:image/png;base64,iVBORw0KGgoAAAANSUhEUgAABCsAAAGvCAYAAABy0l84AAAAAXNSR0IArs4c6QAAIABJREFUeF7svQtYVWXa//8tBYNIUjwAaSAmOqmVovZD5lXL1A5qfwfLkF/jYQyHIholjdBSJyPS1IYo0uk1zUvNSaZfage1g/pGvFmYM+qkmIppgCkWSpB46H+ttfbae62119p77RPsDd99XV7q3s96nvv+3M8+PN91P/dz1eDBg38DHyRAAiRAAiRAAiRAAiRAAiRAAiRAAiRgQODh1BSsWbu+0fhcRbGi0VhzIBIgARIgARIgARIgARIgARIgARIISAIUKwIybDSaBEiABEiABEiABEiABEiABEiABJovAYoVzTe29IwESIAESIAESIAESIAESIAESIAEApIAxYqADBuNJgESIAESIAESIAESIAESIAESIIHmS4BiRfONbTP1LAX5WzOQECa7V47NSanIa6be0i0SIAESIAESIAESCAQCt46ditee+pPG1FqU5o9C5oZA8IA2kgAJ+BsBihX+FhHa45BAyitbMRmrMOpxS1XYnLUo7rMPSRMpV3DqkAAJkAAJkAAJkEDTE8jG2q3R2DIqE41Xw7/pvaYFJEAC3idAscL7TNmjLwk4ECcEISOjv5RyUbunQBQ0lM8BliwMoY/7Yi1WypkZ2VhbPAbSs5a7AN3XYuvQDggLU/fpS/fYNwmQQAARmJCPrZkJkBO95M+dAPKgmZkahYSJkzBpeAJ6xnRAWEiwzb+GWlRXlmP/rs1Y9foWlDUzzx25k72uGGNi5BbMRmxBoW9CV5VihTIj1pZloff77PgrWzE64gxiY4RfY+XYnF+NO8TPWNvvMuXvt8VJqfh/TeglhyYBEvA9AYoVvmfMEbxNQE9sEBYNU4FVFhVf+HHWd38B9gHIy5V0fem5JOzrsxXR76lTEoXX7qiWBA7Ife2MQMbQahQIfVqemzkqEwe87Q/7IwESCEwCFCv8J269JuGlhZORGKUQKIysqy1D0Us5WLq90n/s96ElFCt8CJddGxCwiRVQZcQKN4b6Yl/SFiDH/vfZlqityIj4TMyWFcWM+EPibzC5j88iJtv9fmMISIAEmjcBihXNO77N3zulsGDNlpDcFu9yfp6ouvNZ/n4SUo8o74ZKd5mwTilgWL5M3wfuiNpi2XIiffHmUqxo/nOKHpKAWQIUK8yS8m27pAwsn5OCPuEuDHO5GqWvT0fmuuYvWFCscGFesKmXCNjEihhVZo/460yqYQF1Zprw+0wQK0ZXjkJqLkSxwrrtN2cttgq/x1S/6crBzAovhYvdkIAfE6BY4cfBoWn2BOTsCOGLTHpYvhBXApMVmRWq11TZFknil6D8kL8MP4vI0M2smEyxgtOQBEjAiADFCj+YG4mYt+EljOzihikN5dg8OxV5X7lxLS8hARJwQMAos0Lz203z+8ypWCHXK4MkZnTb81fkvlnMSJAACTRjAhQrmnFwm6dr2tNAjPY/AuXvF6B6qO3kkPLj5ehQvQWCMGG/f9egZgXFiuY5jegVCXiDAMUKb1D0qI+EnLXI12TVoaEC+z/agnXbt2HnnkqgSwKG3jECE+8fhT6abSINB1ZjYtoKNP/8Co8w82IScJGAUc0KoRsho3ULohUnu8m/z1ZhssPMCu3vN2ZWuBgWNieBACTgrlgRHJeIYbHnse/Edejb9TxKP92PahP+XzV48ODfTLRjExIgARIgARLwbwJeESuiMHLa40i5LwGxEWEIbiW53FBTjn07/4mCF4sMikHGI/mpDPxhaF9EhwVbr8PlBjTUVqD0o9VYkr9NfxHeKxnzZk3C4B4RCBPGu9yA2pOl2PzqkyjookzNVh85qC6Ip3McoaqekCAYqzPZJM9sdseGW+pLCONXl6P0/fV45Q0Dm3Vnwki8tGkeEiMUL9aUoiAtE+tP6l0Qj0mvvII0SyFmqUU5Nk9IRd6tL2FTTiLkrqr/9wWMzdpi18mkws+QdotcF6MaJc+NxZMf2ZpFjUjD4w+NRkJcBMLkZg21KN//Gf75ah6KDmq61NZgmrAFHV4Wam9IZVsbak7iVEMXdO1oue5yGYomTsFSrX8D5+Gdl0ciWu7+8HokTS4Q/+d8G4gLMdHM+fL3xyM1Vyn1ZODNXSmIt8xjXC7D+iFTIFkiPRKeewf5d8qW2jP07zc9rSMBEiABEmhMAu6IFcG9kzFz5iQkXN6Pw8F90OP8Nix9rgAlPzq3nGKFc0ZsQQIkQAIkEAgEPBYrEpFR+DRSblGuttWON/xYghWPP6lZfCcie00uxsQ5LiYp1O2Z/Ph6lWARNS4X+ZlDEa13aUM1Sj4tR9+75RNOvCxWdElG7pIMDO1ibHft4SLMn7wUJWbiPzAX77w81LZARzVKcsfiyfcdXazNzgPKNiRhSv5ovLTpaZvwUV2CF8Y+CbVcMQnLP05DnxBL/ye3IXPCApRa/pv42HI8PaEPIuSFutYMge/fp+NJZZ0MlVhRjfLj1yE2RsmnAv+zqxb/NSTe2lvZxvGYskydC5Iw/x3kj5AFgAbsf+MOTH9TusShWOFyTDT8FKKIONjEfGx9zHZCjrU+wQbZ/Chkr9toy26sLsGCsU9im5l4sw0JkAAJkECLI+CqWBHcezRmzkzD4OBylCMWsQ1fYPXSpSg60GCKHcUKU5jYiARIgARIwO8JeChWjH5xE57+vbFQIfvfcHwzcibmWRfwqq0PlyuwM38OcjaWIf6+mch6LFlRaFJz17pLGpavmmRbbOsBvgzAutj2plgRhYxV65DSw/lpHXoii+5cmLYcn03pA2uPlTuROT7HKh4YzR91hojtqGv1gl9H+JiyHJ9Ns41XsT0TD8y3SBX3qTMzDOeuUCdjbiry5G32mmwUO33jwHpMTDuP+UqR5HARxk9eqhChEjBvQ76tbkf9fqy4azpWWzozFivci4kqu0STOTHyxU2Yp5nT1Z8vwNinZDlCnXlhlMHi9+99GkgCJEACJNAoBFwRK4J7jMbMWWm4I7wShxqi0BP7sWpZLtbvqTVtK8UK06jYkARIgARIwK8JeCJWDMzG2iVjECsLA8Jd97ULsOSNUlx330xkTBuDhE7WfQSKO+XqrQ/iqUeKonPqFHv1Vgz1Ylwoyl+ObauXYsU6vTEF8l4UKzSsUFuGzfkvIO/980iYmIaZk0YiVtr5AKAC2/7yABY4K3ypWehrWRjOHa1AIGcHaLZSaPvTLtJt2zESkL0uX1ELqQHV/7seC5atQGnYaMx8LA1j+kdYRZWGf6/AHekWKUFHrKjdsxo5L65AqWKrh3r7iWXrivy6xm6tAGAoVrgbE5VI1ID9b96B6W8ItBOQuzEfQ6M05E9uw/gJCyRxRXWtzlYiv37D0zgSIAESIIHGJuCSWNHLIlaEUaxo7DhxPBIgARIgAX8j4IFYEZWzFhsVhSHtUvs1YoZQCPKOtBXOCRjWjdAuJHUyB+wyL7wnVqizGXTG1rCs+DQTDzwjb7AwcNtbYsXxzUiamAcgCjNXbURyD8t4taUosJxWAKRh+ceKrBRldkOXbKzdMAaxspk6mQ8qMaN+P1bfNR1iNLVihWpMhd+azA1lrQi7GhCarTBGYoX7MVGzsIo6Wg6y+Yrsi7QVn2FSb4sIp8kAcT652YIESIAESKClEXBFrBDYcBtIS5shfuBvaGioH1hBE0ig8QjU1dU13mAcyX0CHogVqkWbkEkw4QEsUBVN1IgLhnv7o5Bw52AkDExAnz590DPGUjTT4pWtyKVmsW3Qn6Mimu4X2NT4orsg14oBtgKRhgHyllihqLsQNeNNbBwv14dQ1H7QZhMoakKoswWAio/G44HnNDUljIpKanwwFqU0NTWs9TI0bDV1NAR2+mKFZzHJWFWMFFnUkeeSklFtBSpaRSNarO8hZ1+o612YFuDcf4fyykYiwN9pjQS6mQzD3zjNJJCN5IarYoUkWFgKbDaU4nBwAnqc34KluStYYLORYtbihhk4cCAeeOCBFuc3HW6ZBBYvXozTp0+3TOcDzWsPxAr1AtKE45oFfvz4ech6aDDiO9lOENHrxSZWKI9nBmDNJlBfFfXMO9h4t1yo0VuZFfZFLZ16rNw6YNTYyzUrpGHURTTlLRuqxbk2I8BJ3Ql782tR+uooZK6zz6xwtJVFvY3HslUm4iVsesZ2iomqjoZlYH2xwrOYqEWdCuz8ywPY98etyLCctCIIEUXBk6yCRu1XSzHqo0SFrcrtI05nAxv4OYG5c+eibdu2fm4lzfMHAsuXL8eRI0f8wRTaECAE3BErRMEiJgHDul/AvvLr0DeWR5cGSLgD00xBrOjduzdWrVoVmA7QahIwSWDevHl47bXXKFaY5NXkzRpTrBCO2ExKhbBZISV3E9KG2mogCBxqfyzHoT07sa3VCDxtPRVCWbMiwMQKo+0QyqC7cxqITpHR8k1JSH3R1rGqPoQoTOzDMMVxnHZFIV0WKxRx0VzrcPuLpjaFIEz8PWSeraClwbGmXhMrlDHRbPkof/8FVP4f22kqAtMnWym2OlXuxAvf9sDT8pGlOkeaNvn7mQa4TUAQK9544w1UVVW53QcvbP4EZs6ciffee49iRfMPtVc9dFescNcIFth0l1wLvo5iRQsOfgtznWJFgAXcA7FCdadeIUQ4JaBZsKKmFCtmZmL1QcuVhjUrzG0DUW9P8VZmhbooKMwIEU5BCA00/QpPaXmo+klExor5SOltreQJCOwnpCJPuQVHVR+iFqXCca53yqeA6NTbyHwTxRNsR4vasllMOGEYL71rNTU1ju/EzuChtoKWdrUypD70xQpPY6I5gvR4OSpiYi3HyEqZFjmqrI8KlJ+MRmwXi1/aI09NoGIT/yVAscJ/Y+NPllGs8KdoBI4tFCsCJ1Yt1lKKFS029C3OcYoVARZyD8QK7akddgU2jVA4Wdyqt3EoMyvMFNjMwJtrUhBvPQvUkVgBlG1IwpR82dAoZPz3OqT0sh1Nqly0q0UQnQW/m6FXHeMq99FQgf0fbcG67duwc08l0CUBo0cnI2XcUMWJI1JjYbvCxLQVimNA7UWQhoYGBAdb/NI7HlWb4WEgGui66JJYAUApjFxuQEOrYMspI8bbKowKbHoaE7vTZWQHrfVQjLeaKAuEuhl6XuZHBChW+FEw/NgUihV+HBw/No1ihR8Hh6ZJBChWcCa0FAIUKwIs0tqjH82YL2cVaDMkGqpRumkFCpZtQVmXBKQ8mo2037fF+eOHsH9PKTZ/uBolQvaEdtuAqpij9ghN144uzZqejD4RSifUYoVWCBGyGFbPfQErfoyW7B0abT2eU+hFlWEwZTk+myZnJ6iPTa0Ujhqb+bh4CkfFwX0o/dcObN+yRXV0pzFaTeFJMzGwihrl2Dw7FXk6R6QaLcT1akIIR3bO25CPkXLWABpQvWczVry6FFsORiFh4uPIfmQo2v5cjkP7S1H60RasLi6TrHBVrNDU1LC66+BkDcOjSz2Nid02HMkaZd0NtSAiW6uTzeJK3NjW7whQrPC7kPilQRQr/DIsfm8UxQq/DxENNBQroh/EnMxI7FmQjw/rgX5Ts9Bv7xJU35EFLFmC94iOBAKMAMWKAAuYJ2IFopDyyiprQUJnnld//gLGPrUFuFtdUBG1ZVj/Ug4KTiRg5hNpSL5FpTag+vMFGPvUNqn7LinI/+8MJCh3QTgcWC1W2I3txGj1dohEZK/LxZgYW+aF8eUNKNswEVPy1SdqGLZPmok3n01GvGm/AFyuRunr05G5zmAM3WM4jRfZURPzseqxBJgyoboEL4x9ElvcEisA9aks9gKBlpOhWAFPY6LN1pFGVmXcaLbIiA10TixxNv/5un8TMBIrhqXlYtiFtZi/+gCAMZidBSz6LAKzb9uLRSv3+rdTtM7rBChWeB1pi+iQYkWLCHNgO2kkVvSZtgD3R1xE0PE3MP/tKgxKz8agPXmoHJ4N5OahKLDdpvXNhEBoSAjq6ut1vdG+RrEiwILukVgh+JqI7DW5GBPneAFfe7AI8/+0FCUiHhMix2UArSwsNVsSoia+hOWPJCJCb8jaMpScjEZiL3nJrRErnIzdcLwc52NiIcsldrUbBLHktQwkqPUUTdAbUPH5CmQ+tV6zNcPJ3OiVjNwFGRjaxYQYUluOba8/iQXvOhJDNPUhhOGdbO9IzFmL3PtiVdkldlbXlqHor1OwtNjyisuZFQBUNTWEfhxvqzEWKywClgcxGfniJluBT9EljaCjI/o4LCIaYB8BNFcioCtWhIzB7Fm9ERRUh+Jn8rED4zAnB3j+k0jM6f8Vni/8mviaA4GQEITW10P/wPUQhIbUo87yE4hiRXMIeOP7QLGi8ZlzRBcJ6IsVA5CxYDAOLa9C0lTg9YX/wI0UK1wky+a+JxCJe9JTEbX3NawsUQsWoYmTkXFbJd4q3Aq5fjrFCt9HxKsjeCxWSOLDyGmPI+W+BMRGKI4hbWhAbXUZvvjnCqxYV6pZuMcj+ZmnMen38YiQdYWGWlQfLcWWt1/BhT+sQ9ot8qLdcsSlcqtD0iTk/nkiEmMs412uRfXhL7B68QIEP2Y7fhLQihWCvfZjN9RUoKzkbSx5rgfmFY9BrAWyfqHJeCQ/lYE/DO2L6LBgBMuiimD/yX3Y8fYKLH3fskXCjWDFj5+JtOGJ6NujA8JCFMKFhWfpx5ux6vUtMDWCKivA3FGbUSPS8PhDo5EQF4EweXihtkTtGZSV/BMr3lyv3t7ijlihLSyqV0dDwc6hWCG28yAm2kwfO1u02ReW4ps6W2/cCDcv8RMCemJF6PhszG6zCjvap6Pfv+Zh2S6KFX4SLu+acXsqZg84h42vbsZRVc/dcP9jf0Dbr5dgzZfSCxQrvIu+pfRGsaKlRDqA/dQVK4ZkYtHwi9hz4Bxu7N8bNWtz8M3vmVkRwGFuxqZLX9gRe2yChShU9K+2+3KnWNGMp0GAuKbeYlCBbRMewALlSRkB4gfNJAESaDwC9mJFJB56NhPdj+/FkTbxGBT+L8xd3BozmFnReEFpxJHsf9PY/+6hWNGIAWlmQ1GsaGYBbY7u2IsVwbh/1hzE7V2LD4Qf0X3/gD91/gIbLw3mNpDmOAGahU+2L+63MUFXqBDcpFjRLILtt06kvLwJafEXUH7kMPbt3oqdn+203eUXTsx4YBLSxibYtoh47YhRv0VCw0iABLxAwE6s6DsNC++vx5oiIYUmEiMmDsGZwgPoPpnbQLyA2y+7sAkW+9FXc4NGNpiZFX4ZOr83imKF34eIBtqJFcG3YPacQfhg3hvYL+IZghl5A/HriSC0+po1Kzhj/JWAIFikoh/+hbfs0iUlmylW+GvsmoddhkdNGrhnLerZPNynFyRAAj4ioBUrhJpi91blYdEWaftj5ENzkRF2CvWdzrBmhY9i4A/dioLF8Aic+cR+66tgH8UKf4hS4NlAsSLwYtbiLObRpS0u5C3WYYoVLTb0jeS4uYKegjENJ3eiICsHRdwC0kix4TAkELgEeHRp4MauMS2nWNGYtJvPWBQrmk8sm60nFCuabWjpmIYAxQpOCd8TiMfoP0/GmLsSEC8U9FQennFZKOpZgX271mPFMpNFKH1vMEcgARLwcwIUK/w8QH5iHsUKPwlEgJlBsSLAAtYSzaVY0RKj3jJ9pljRMuNOr0mABEggkAlQrAjk6DWe7RQrGo91cxqJYkVzimYz9UUWKxoaGpqph3SLBCQCPXr0wGuvvYbTp08TCQmQAAmQAAkEBAFBrDh6VH1wZUAYTiMblUBkZCTee+89HDlypFHH5WCBTYBiRWDHr0VYL4gVQUFBLcJXOkkChw8fpljBaUACJEACJBAwBAYPHhwwttLQpiVw6tQpihVNG4KAG51iRcCFjAaTAAmQAAmQAAmQAAmQAAmQAAmQQPMmQLGieceX3pEACZAACZAACZAACZAACZAACZBAwBHwmlgRMxLZz05C9J4CLHi1BNUGJK4aPHjwbwFHiQaTAAmQQCAQyFmL4vtigeObkTQxD5iQj62ZCQhzaHs5NielIk/VJhtri8cg1uF1tSjNH4XMDe6DSXllKzL6a6yTbXe/W9uVMg/xGc/tVZmky1aPpTccUfeRva4YY2Ic9FtbioJRmVjv/aEbuUe9eWgijgbzvnZPAUY97oyKwdz3mGkK8rdmIMHxm1HiazeWvk3l7ychNVcTEoXv+v4q7HDTJ933rXZmGLyP9eeut983LsZQ9TlhNMU9sdFE7A0/9zTXmvh8NP25Ks8VN+dBI38YcDgSIIEWSsAzsSIY8eNmIm1gLba9W4lhT6UhZs8SPJm7DZUUK1rojKLbJEACTUTA9gPduogxJVboLeR9LVY469+ThYENv3ZhZG6x6jx8zsQC3UWk825Nt3A2vtSRdxiaNsrLDZ0tiI1i6ZyNsdjh/FrA/TlkYsEqM1QsHp1xsBM2/FWsMPNZZGIh7myauRVDU2KF3uekM2vk103GXk80sOPm6H3t6ueqzS7357VZBmxHAiRAAu4RcEusCInHyNSRiDq6DeV9nkbOHeex7pUS9Hx0MsUK98LAq0iABEjAQwLWH9yKH7NmFgjysKqFgrMfvZ78cAecLsCE7j1euOj54IUFvCmmXhjHwXQwsyATI2Qqk8DDeeeTy92bf2a56Ak5puak6KuJzA5dJiYXrOIQUmYM9DKPdPpWxdkfxQpT7xnJMU/mrNsxNC1WuPu5ZD72WqFTzycjRqb813yuWq9hdoVPPsnYKQmQgOcE3BIreiQjd2EaYva/gtW1ycgaQrHC80iwBxIgARJwm4Dix7Dyx6jThYtyUahcYNueN7d4cCW1XPnDXbPwUy1qPFzwKxYg5cfLERsjbWrxNOtBuSBQs1EvSORxrAtoncWAbXHtmq8Or1MuvHTGtF/QGI3tgtijtxj1ZPGj9EGzuFIKEkaLdP1Fr8Yfg/eJOEnshDIH13rjPavLSj2m9n2ojqO+QOn7bSDm5q1aRLK/Ru2Lm2KQdg66EkPlZ4Xe1hooYuHWvHb8+ajyX2W38rpylCMWscI2Il0b3PxcVXDz9LPR7bcCLyQBEiABBwQoVnB6kAAJkECgEzD6welUrAD0F76NJFY4XEy7uWgRY6ldHFRgtFyDw8OMDdvCQsc+Pd7WhZC2vauMbZPUschhtDByfHdXtVBxeCdc44fDu9LmFrN2bz+Hi0fFwlERS2MRSdm7vjinvNZ4wSZd28Fr2SpOBD4FA4dbXiI09UmcvuddERb1PxhtvMzE10gQVfdtLn7GH9QexdAFscKceKu10xlz/TkNjV1bouQaP3qfjWYFEePPIc+z2QL9i5T2kwAJ+CMBt8SK8D4YnTIS0eXbcCg+i9tA/DGwtIkESKAFETBaEDtduBjdMXSehq9e1Dn7MW68MBFecW8B4CC+On67m8VgN4p2Ie/0TquBKGEoYjift+5kVugvBpUChm3h6UzAsi1qDOLudN4581E7/5wvis3GV09sMnutM6tde93dxaWTUVzYcqF/h965F063GyjfE6bngsGC3bk5YguPYmh6G4jzeWgg79iKqzrLdlIIcHY+OWGpjYvZz1VH2V8m8bMZCZAACfiMgFtihdWaYPQZLxTYbMAWocDmk6xZ4bNAsWMSIAESMCJgeKfThYWL+oetq2KFq7FxdJffk4wKyQ7d7AcTd6rNeuFosaa3QNBbDHiyQDBbm8Fmi4OFsUNhx9m2GQep52ZhGrVztIC0y45xQSyzu4vuwrWe+qS63vG4bi++XXjPN4pY4TRrQYbiSRw8uRZQZjA4CrH72yTcqVmhJ97oi4s2m937XHUtU8arbwJ2RgIkQAJOCXgmVii6jxuNeZajS3Pyd/LoUqfk2YAESIAEvETAcGFjduFi8qhEpbnu/3BX/LR2VEDQacaCoXRjcBfTwwWNdji3tkrIQoz7W0AEM0yJFabvbtsvigzFGJ0tNEa2mL2r6/gt4Fg0s81BF2Lrkljh4hGYLr2fKVaocbkQQzvOjq41EUPTmRU+LrCpfH8ZiTwmxB+HmS8+23rn0uRnYxIgARIwTcBrYoXJEa8aPHjwbybbshkJkAAJkIAJAoZ36Z2JFYb1GzxbTJswWaeJ/aLCrQWvM5/FkT3P3tA6YLdoVy0KNDwrR6P4PqHgp3t2OBMr7Lg5TB/XX+g5GsNRYVEtF2+IWnKfxsVBnd1x1hPIbOyNsxhMLHTdm+w6dVUysV7Rl80mF+eI020XnogCkoEu3Yk3ndHkq20gJmLoVADwNIPIeWaF9n3i7D0uBsJU/R3nn6sO6/C4Pb95IQmQAAl4hwDFCu9wZC8kQAIk0GQEzIgVygWm6oewk5MI3BIMHJFwZTFl6se4ejCn++nl5m70bV+4U73AdLSQU8aotDoBCTFGVf2dTyOXtwg4ZO5kkah711l/774uezcyZJz6p1Pvw1yBRucFNk1th3LDJ/uoel5gU/L5DDYnpSJPHsCV95ebfrgkVihP0oBxzQdz8TN+bxhf7w2xQr1VxHUBzlWByPk2PImEQshyJe5Gx5e6KZ46/8RiCxIgARJwnwDFCvfZ8UoSIAES8AsCZraBaEUHlWDh4Jg/r4sVqsWLTk0EB8dWOoft/A6mrQ/3iuWZ5Qbtwkxn0e8uW6eLeTtQrtWsMOLsyh1Y1220jaoSPewW1AZ3uZ0dXenodWfXWkzzpM6Iy2KF5n3i+OhSNxetjSJWaLct2WeKqLMIXMwk0RFpxKcMxEjdGDZmZoUZ5i5sS7HNC7XAYSeoOPhcdeV97fwzmC1IgARIwLsEKFZ4lyd7IwESIIFGJ2CmwKb9wli9sFf/uHV1G4hrdw5NpTirTgkx2b+JlHPdIw6d3pVUhNTsQsLhIlvoz/gIUGd3bt0RAsyfBmK8pcJ+XKPTZPTiZTKGAhpTW3mEhmrByey8shOSVFsbTLx9zdQWcNqNcx5uZQk5ncsG4zpdsOuJSSYFP9Px1J4M5JyRErNpXloxw+x7WhzM2ak5eoF3xQ8zW5r033dm57/y8ULLAAAgAElEQVSx8GUynk7nNhuQAAmQgPcIUKzwHkv2RAIkQAJNQ8Ddo0tViwjlD1XfihWq7RRGxFSLfXM/9k3t81f6LI/hdIGnNtL5okj/7rDDjAEXFovuiBXOmKsEEieLS9Vix8lCz60imAJuEwtIPVHH+YLN+M6987jqHLPrQtw0s8jhcZZyW6c2aUUxp3O5CcQKswKUJ6e8WIA55aV3VLKJuSbHQznnzL8PzX1+iWMo33sOtqop57nue8zU56rUyLsZQ03zFchRSYAEmi8BihXNN7b0jARIoMUQsIkLRotOoy0H+gtoX4sVUmCMFhb2i1AzP/aN7vJrJ4HONgLkY2tmAsL0FjJGc8hoQe+oFoajhaQLi17ziyQd4+0WZkZ3U/X2zRss9HVZaPs1E0OtvSbqDejGR/86c9tuDLYSGcXVhbi5I1ZYlpNYWzwGQklW5UM3A8dfxQqHYoLRHHRnzoifLDYhSAnMRAyNvzIcbV9xlpFg3g/dzC89o0xt6zAxXxSszL0/WsyXKh0lARLwEwIUK/wkEDSDBEiABNwnoPgx7FbhSPdHbswrxUU6NiNporWcoBeHlxa4eD8Jqble7NaVrsSFZk8cyh+FzA2uXBg4bX0bwybi0Fzi5qd++POcEcWF+EMoGGVfbLeJZqNrw1rFLTdrhbg2GluTAAmQgMsEKFa4jIwXkAAJkIAfEpDvtJkp4OaH5js1yfKj+oyPxATdkxWcGuXdBuKiLKI0cBc+znD4OIbOhvfV680lbn7ph1/PGUng7LCnAKMeVx4866uZ5v1+rZkczfV7w/vI2CMJkEAjEzAnVsQj8e5YXOfQtvMo/6gEZU7sv2rw4MG/NbKPHI4ESIAEWgABg60gzcJzKXMkYqePsh7EBVEEPlMeAdnY3ASxaWh18xUqLOnmPothY8dLHq+5xM0v/fDx+97DOSOIO3dUB65Qodwuwy0gHk4GXk4CJOAzAubECjNHPjvbsie5QLHCZ6FkxyRAAi2dgPUuWTPeCtLSY0z/SYAESMArBKxbQMz9gPfKmOyEBEiABFwkYE6s0GRWJD2CeXcCO5/7O3YI44n/b8BmEzelKFa4GCA2JwESIAESIAESIAESIAESIAESIIGWRsCcWKGhIm6Nhk2c0P7fAUSKFS1thtFfEiABEiABEiABEiABEiABEiABEnCRAMUKF4GxOQmQAAmQAAmQAAmQAAmQAAmQAAmQgG8JuCVW3JeGef2B0udWYItg3pRcrL0T2PZwDlY7MZeZFb6NJ3snARIgARIgARIgARIgARIgARIggYAn4JZY4YHXFCs8gMdLSYAESIAESIAESIAESIAESIAESKAlEDAnVszEmx+PQawukHJsvmsbot9NQ/zRFRib5fioaYoVLWFW0UcSIAESIAESIAESIAESIAESIAES8ICAObFiEnLXjESM7jjHse3hfehLscKDKPBSEiABEiABEiABEiABEiABEiABEiABKwFzYoX3gDGzwnss2RMJkAAJkAAJkAAJkAAJkAAJkAAJNEsC5sSKeCTeHYvrnBI4j/KPSlDmoB3FCqcQ2YAESIAESIAESIAESIAESIAESIAEWjYBc2JFNtYWG9WsUPIrx+akVORRrGjZk4rekwAJkAAJkAAJkAAJkAAJkAAJkIAnBMyJFcys8IQxryUBEiABEiABEiABEiABEiABEiABEnCBgDmxwqDDu7OxPLUtvng4B6tNjsltICZBsRkJkAAJkAAJkAAJkAAJkAAJkAAJtFQCZsWKqHHzMP8P8QhTggrugNguwag+WoHzJ7YhNce5ZEGxoqXONPpNAiRAAiRAAiRAAiRAAiRAAiRAAiYJmBMrJmH5x2noEwI01DfYem4VjOBgy3N1+7BqbKbTDAuKFSYDw2YkQAIkQAIkQAIkQAIkQAIkQAIk0FIJmBMrhAKbo9CwbiKmvFppQzUhH1szI/CZk6KaSrYUK1rqTKPfJEACJEACJEACJEACJEACJEACJGCSgDmxIhGTnkpA7doCFJ1UdDwwBTPvvg5lz63AFpPjUawwCYrNSIAESIAESIAESIAESIAESIAESKClEjAnVkh04sfPRNrwBEQJhStqj2PnP1/Biu2KTAsTEClWmIDEJiRAAiRAAiRAAiRAAiRAAiRAAiTQkgmYFSsSc9Yi975YBF8G0AqA+HctSl+djMx15gULihUtebbRdxIgARIgARIgARIgARIgARIgARIwQcCcWCEV2Iw9vAKPp0dhXnFf7JuwFGefysWk+EMoGJWJ9SbGEppQrDAJis1IgARIgARIgARIgARIgARIgARIoKUSMCdWCAU270B1/ihkbhD+3Rf7hKKa972ETTlR+IIFNlvq9KHfJEACJEACJEACJEACJEACJEACJOB9AubEijQs/zgFePsOTH9DECsScPy5LbiQOhEjOzGzwvtRYY8kQAIkQAIkQAI+JHAn8rc+hwShCJfiUf5+ElJzfTisG12nvLIVGRGfIWlinhtXay4Rj3FLgOj28c0O+hR+7I1BrPXycmx24c6U54YCot/9NQESOq4tdSml17ktKcjfmoGIna7EXromodoRQ+cje6+FxR4rrlqUincYvTcCeyIBEiCBpiBgTqyIQtory5HcZgey0oLxtPz9dbkapa9PZ82KpggcxyQBEiABEiABEnCXgCRW9CwrwKjHLTtZc9ai+D40+qLcXQ/cuS57XTH67hcW5cLidjKwUn9BK7QbA9tCXPx/hLdFArMeuCMmmO1baOdG/4LoMzUCZwDsG5UKL8hIrhhs11YUdhT7siWh50yznsseAePFJEACAUPAnFihdGc00p5JQPvTpdi+ZQtKlUeZmvCaNStMQGITEiABEiABEiABXxLQESug3POqvrNfu0cWNdQZB9ZMDGXGAhR3tVXP27ITVFkD1kwB/b7VmRXKNnJ/lsV2dTliY6RcCKMMEWtf70Vj61RglW7RMak/lZCjCoXmLr7F/ph1xbijWs0JYqaK0mYjNo4yAezFBMmPMyiPiUUHMTYxikwQW1/KdiIZRTaJKMDECJka5SgXckgsmRXW5zXtlQiEfidjFVZhsvi3VfCyCB9Sxo5shzSvcByIjbEICKIwZslb0bNJNbbBnFMYpBWXtO8c1XxTZtQo7VDMG/35CUDXbqV/4nmB1qwOw358+dZm3yRAAs2KgOtihWfuU6zwjB+vJgESIAESIAES8JiAk8wKVZaFtFgUFt5bohRbMoQ2Q6vFLQnKhbpNXICi4JdF/BC3cyifty3EjfqGdRvIcZWIYLubXoJExZYE7V12NSqL0AAnWRJKkUW77WJCNrKRhzxxi4FC4Olu47FezDwQxBDJNusWC6fM9HIUDMQKa+aA5nXFGCI7uZ3oU08cErZHCLbKWTQWX88IwsoRoU0EPhO3vKjFKxtHYbzRqBAyKqx+SpXmVeytdlRgdPEYi6iyHlDasUEhDH2eqDt2ye/155y6sr2eiGWxWMFjvSaLJDsnG3m5EnP9eatgK7Kx8FPabRGKJNFoPWzCif4897dtVh5/lLADEiABnxIwJ1Zoty4qTXJtGyPFCp+Gk52TAAmQAAmQAAk4J+C4ZoW2ToSwABOzBsQFpVTzQZW9YL3jbJQ5IFsk/WiC9a6+QjRQCATKvo3ED2nRKyystyBamQmhWpwqSFgXyZ8hIlMSX/b1UWZD6FOzZhqoalwosyuUGQRSBfbjlswDdcaD3L+lvSgYCNkFzuorGIgV1m0Pej9SpT7Fhb6qnVQtvuJ+5TYXZf8Kv4xqeggc76/AKLGGiHo7jXWeyFuLRJdtYpe4UNfExxZfSYwSszKUYxvMC6M5bs1msIhMkmCjqf1hlF1hed6WdaKYn4Z2C6KENJ8E/5TvHd1+nL852YIESIAErATMiRXS1o8oBbfrovugb+8OOPevIqx+vABbTDKlWGESFJuRAAm4SGBKNrJ/zEPe+y5e52lzjuspQXPXNxVnc9axVcAR0NsGYnPCUKxQ1bcQFtrqOzaqheJKYLL1Lr0eINvC2LbNRJlqL/UtLPylApvqTA1XxQpbvQpY7u4LooszocBit1UYSUWeRZiRBBV19oE0RgGqh8r1MIyyEzSshcW0YeFMM2KFfGSdmrM6y8Rmi7FYIV9vE0C0W2pU20QszeX4eSZWyFklBmNbBTEzdwltvqoyM1R41Fk2tgwe2Q7N/Kwcbc0ksmaRWOelvlghDWcwzwPuM4MGkwAJNAUBc2KFgWXC0aUzrkPRXdOx2qTxFCtMgmIzEiAB1wikrfgMKZdX4Y50sx9HrvVv1Jrjeoejs16airMzu/h6oBJwLFZIe/PlYpvqbSDWGgWKBbyQKSEVrlTeOVen/9sWzsLzljPghfvulqwNVf0DRd82scLxNhBrjQmDzAo9AWZMjN7CV/JXTusXI6zc7qDsX+TUwXbyhPhaB9TikKUehubUDAVXfWbSdgqN5GB3WodahDAeQ2Snk1nhcBuItZaHXuFNHfFFGyt5PKuv+9BXkXngcBuIztjC9iC9OWfbMKN3Molgp2WOqWKkrEcCBVdlH4IoZj8/pawi420g9pkVBv2osk4C9fODdpMACTQWAY/ECszEmx/3xb67pmCpSYMpVpgExWYkQAIuEOgyE2+uS0Z8w36scEE9dWEE/aYc12OEpjpoKs6mjGOjwCTgRKyQ9/Bb0udtmQ/q4pK2u+5mikgqhAFloUJrRoF+32YLbDoTK5R3uIWYiT5p7pZbY6kqDCo8qxQ1FL4eL0VpRILi2E+94pwGbCzbI6Qyk24U2FScfiFvtdD2ZZRZIRzpaVRg07AYpWCmrhCkFjWUmRe27BNb5oHorkGBTf2xjeac8p2n3Qqj5mnkk+35WpTuOYOEeKkGy3rd+emowKZBZoVRP4H5oUGrSYAEmoCAWbFi9J/nISG8HDteXI2diEfyjBT0wX6sX1aEMhfspljhAiw2JQESMEcgasab2Dg+XmxctiEJU/LNXedpK47rKUFz1zcVZ3PWsRUJkAAJkAAJkAAJkIAvCJgTK9Kw/ONJCPs0E6m5FUhbsQ6TegeL5jQcWI2JaStQadI4ihUmQbEZCZCAWQJRyF63UTqCTngcLsL4yUtNfyiZHcW+Hcdt3pzdnxm8kgRIgARIgARIgARIwHMC5sQKxRa9o/PwzssjgZ0LkHd2EvLHNmD9kCkoMGkKxQqToNiMBEjAJIGB0odStLV5OTZPSEXeSZPXu9usqcetrUBFq2hEhzSyvy1lXHfnBa8jARIgARIgARIgARLwCgFzYoWUWdF+92qUdE5Gco8KFE2cgqVJyuOozZlDscIcJ7YiARIwSSBh/jvIH2GTKoTLKrZn4oH5pSZ7cK9ZU48r7Ddf1zoNabcEN6q/LWVc92YFryIBEiABEiABEiABEvAWAXNiBTA6dxOeHhohDlv7VQFG/aUc2etyMSasFC+MfZJHl3orIOyHBEjAFQIj8dKmeUiUPptsj5PbkDlhAXwnVzT1uJbiaaHL8dm0PghuNH9byriuzEG2JQESIAESIAESIAES8AUBs2KFMHZ80kjEtqnGvk9L3d4OzswKX0SRfZJASyUgnJ+ckwitVgFUo+S5sXjyIx+BaepxracHTMLyj9PQJ6SR/G0p4/po2rBbEiABEiABEiABEiAB8wRcESvM92rckmKFNyiyDxJo7gS6jMTMhVlI7hHmU09rDxdhydyl2CbXtwiQcav/9wWMzdoislEdSeeElqf+Bvy4Pp1N7JwESIAESIAESIAESMCbBChWeJMm+yIBEvAigSgkP5ePjDujIR0+5M1HAyo+LUDmM0U6aWL+Pm41SnLH4sn3LTwmCMWDEuBY1vGGv81lXG/OI/ZFAiRAAiRAAiRAAiTgKwIUK3xFlv2SAAl4hUD8lJfw0h8TEeEtxaKhGiVvPYkn3yxzaJ8/jFv97/V4Ib0AJS6TTERG4dNIuSUCcMPfljCuy0h5AQmQAAmQAAmQAAmQQKMSoFjRqLg5GAmQgFsEkjKw/KkU9LEvTuFad9X7sf7F6SgoNnmZH4zb8GMpil7KdM9mD/xtEeOanAZsRgIkQAIkQAIkQAIk0PgEKFY0PnOOSAIk4A4BD+tJ2NVrMGuDP4zrRnaEV/xtCeOanQdsRwIkQAIkQAIkQAIk0KgEKFY0Km4ORgIk4BkBd+pJOKrXYNYafxi3ARU7V+CBnPW6RqfkbkLa0AgEw9v+toRxzc4DtiMBEiABEiABEiABEmgsAhQrGos0xyEBEvAagZG5mzBvqLk9IdU7F2BszjavjN3U4ypP49A6JJ8K4gt/W8q4Xpkk7IQESIAESIAESIAESMArBChWeAUjOyEBEmg8AgmYtyEfI7uYHPHkNmROWIBSk82NmzX1uJrTOLSGyqeCeN3fljKuxxOEHZAACZAACZAACZAACXiRAMUKL8JkVyRAAo1AoEs21m4Yg1jTQ5Vj84RU5J00fYF+w6Yet7YUBaMyIW4C6TUJLy2cjL71O7Di+QUoOig8mYL8rRlICPOyvy1lXA+nBy8nARLwkEBIPB6akYoOn8xDwZfjMCcHeD73XcSNz8bUzl9g0au7cM4yROg90/DwhbVY/mk9QhPTMX9IFWa/+K7VgEHT5mJs+Dmca1OH4mW7EDn1D+gVBgRFdMbFkhnYE52N7riIi/uWYM21tr4QMhzTH26NNSu2os5Dd3g5CZAACZCA5wQoVnjOkD2QAAk0IoGonLXYeJ95qUIwrfz98UjNrfTIyqYet3ZPAUY9vgMjM59GxrgE21GuDRUo3bgUma+WYFLhZ0i7Jdir/raUcT2aHLyYBEjAYwIjpqYjrl0Egj5faBErgrDxuzg8HLETuYUlCvEgHlNnDcf+xYXYHZKI6dMGIvzSCSwqlMWKAcjIGYjduYXYPT4bc5CH5zcCiB6H2alB2Lh4F5L+Mg6HvgQG3bALdR17Y0fhP3DU4sGg9Cz02bEEK7/12CV2QAIkQAIk4CEBihUeAuTlJEACjUkgCtnrNmJMjP2YtUdLsA99kRgXZv/i8c0YPzEP7ssVTT1uLUpfXYLy4VlIFm4PXq5F2aZXsCUkBWl3x0LwuPZgEZaU9MTTU/og2Gv+tpRxG3MOcywSIAEjAoPSszFoT54kVvxtMELqL6L+67/j+Y3HFJeMw+xZdVi0eBdGpD+CiI++QIe7u6LAKlZEIvmpdNx44CN83/MP6HV8lihWDHs8Gz135GH5PiD0tnGYmgjsrohEv/Ml+L5DN9R/9S52CMPck4XZ1y7Boo3AVVddhc6dOhkG7HxtLX755Rc/DOgATH/2boSePofwNifw1stAiolMleKoJzC+fQ0udgrCntx8fFhvc02dwRKCng8+gYcjPsbcwq9xz2PMVPHDSUCTSKBZEKBY0SzCSCdIoIUQ6DITb65LRnwrhb8N1Sh9twAv5G9DJaIwMnM+Msb3QYSyzeUyFE2cgqXubgVp6nHRgNrLwQgLBlC9H+tfmY+C7ZL0EjViJnKfTEa8oFg01KKhVRiC4SV/W8q4LeTtQzdJwN8JqMSKuUFYtvAAHnp2DOrW5OFtq14xDjP+cg7LXg7F7EWJ6HAJCAkJwqGPZqFgq+BhCCLjuyK8FVAXPwYpVy/BoneHY0ZOV3yQuwqHrBB6Y2p6bxy9HImu26sQNb4GixZvBRLTkXFDIQosYkXHjh10sYWEhCI0JATfHhT34fnXIzoRI2KOYXtJDR7KeQIXcw+hV47zTJWuT81F0PKFOJGajT4leVi+x+KWNoPlzsnIuCkCHVrtxPzCk3iYmSr+FX9aQwLNiADFimYUTLpCAs2eQOabKJ4Qb3Wz4eROFMzLsdRsUHhvqemQGCWs7qVH2YYkTMl3k1ATjRs1401sHC/724DqPUV44fEClNi5kYiMV55Gcn/h6FKLvxvHY8oy93JJWtq4bs4KXkYCJOBlAiqxwpIJgG6pmP9ICD7IeQO7xfGGY8asSKxfvBZV4v8HICNdyqzoNzUL/fYuwf7+czECVbjYCShe9gaKYydjzqgTeP7lT6wWR45Px70nClHcKwsjqqsR2u0oFr2yC5GpWUipXIJlnzp2rnXr1ojv0QP/+bbx9ot07twJMTExqDPI5jhy9Bjq623pEHGjs/DH6C+waEUkZjjNVNmKPg9lYfxNQcCVOny5Ph8figJRiH4Gy+3pmNP/Kzxf+LXpTBUvTxd2RwIk0AIIUKxoAUGmiyTQXAhkrCpGSg9YtkEsQc5LQjaF0SMKI5/MRdbYeIQJWRaH1yNpcoFbKJp83IYKlLw1B0++WebQ/vgpL+H5PyYiWlAsvOFvCxnXrUnBi0iABJqMQJ+p6ej3WSHWKHeHuGhN28hIXKqqQp2YiRGBurKTOIduePixofjm1VXYb6K/m2/+HcrKDuPSpUsmWnvepHtcHE6fOYPa2lrDzq5cuSIKDP1Sn8D9IV9g6RtCYdJxmOM0U6XGVutjSCZmdMrHMqHWB8boZ7AoxArJGOeZKp4TYA8kQAItjQDFipYWcfpLAgFLIANv7kpB7I+lKFqWiYJik44kZSB/RjISOpVj/ZApcF2uaNpxo49vw4qnF6DI7BaWXsnIXZCBoVGe+dtyxjU5j9iMBEjAfwiE3Iak3idQ/HW1d23qOABJNxxA8V5FsQYHI3TvHoeqqlONUreiVatWuPl3vbD/wH/w22+/OfZ7SCaWjotEdZVwfkoVil+sQZLTTJV/ovu0J5CEE7gY2RVn3svD/oFSpspKcTuILYNFHFwjVniaqeLdQLI3EiCB5kKAYkVziST9IIHmTuDhXOTHluKF54rcKJQZj+RnMpBQnomcNS6CaspxO+/ACw6zR4x8EbJKnsawU27625LGdXE6sDkJkAAJyAS6dLkBdXX1OHv2rM+hhLdti/bt2+NYebnXx/KXTBWvO8YOSYAEAp4AxYqADyEdIAESIAESIAESIAESaGwCQvHN1q2DUFnpXn0gV+yNjo7GxYYGcRuI1x9+kqnidb/YIQmQQMAToFgR8CGkAyRAAiRAAiRAAiRAAo1NoE2bNrhw4YLDYS+GtBFfDwtuK/59oea0W2bGx/fAiRMnVQU03eqIF5EACZBAABGgWBFAwaKpJEACJEACJEACJEAC/kFAECJ+7tLRaozwf1mcaFD8O/jCJUwcMNPaThYslMLF+RPfQvgjPKcVNIKDg9Gu3fU4depH/3CcVpAACZBAIxGgWNFIoDkMCZAACZAACZAACZBAYBKQRQhBnKhr3xa/tJcyJcw8tGKFmWvOff8fUbwwEjDM9ME2JEACJBDoBChWBHoEaT8JkAAJkAAJkAAJkIDXCfzSIRx17a5zWZzQGuKOWKHtQxYvzuzf5fZWEq8DYockQAIk4GMCFCt8DJjdkwAJkAAJkAAJkAAJBAaBn2/oiLqItqgPD0O770+h6uZYjw33hlihNILChcchYQckQAIBQoBiRYAEimaSAAmQAAmQAAmQAAn4hoAgUpzu0cVac0IY5Ya936Hq5hhcDg7yaFBvixVa4ULItpC3i3hkqCsXh8TjoRmp6PDJPBR8OQ5zcoDnc99F3PhsTO38BRa9ugvnLP31mZSOPrsKcXT4XNwbUo266y6ieNkbKK6XGgyaNhdjw8/hXJs66/OhiemYP6QKs198F/c8lo3uuIiL+5ZgzbXT8PCFtVj+aT1C75yGh9usxfIPLR25Yj/bkgAJBAQBihUBESYaSQIkQAIkQAIkQAIk4E0CQh0KQaAQhAq9R3jFGVxqE4RfIsI9GtaXYoXSsKMfvO6RaCEU8rzqqqsc+PobLlxoEF8fMTUdce0iEPT5QotYEYSN38Xh4YidyC0sQZ21l1GYPSsUBYs/Qs8ht6Fy1170zXoCXT/Iw8pvhUYDkJEzELtzC7F7fDbmIA/Pv5+I6dMGIvzSCSwqLMHDfxmHQ18Cg27YhbqOvbGj8B84KvY/ABmz+mD74lU45FGEeDEJkIC/EqBY4a+RoV0kQAIkQAIkQAIk4FUCAzD92bsReroeoRe/wLI3IjHDxB3xt4+FoOeDT+DhiI8xt/Br8U64cIe8pl0Qvl+Tj6JjNiOVd8S1d8zbTvWPO+TORArZmzbn69DuxI8ebwVpLLFCtttd0eKm7t0Rdl0Y6uv0MxXKj5dbxQphrEHp2Ri0J08SK/42GCH1F1H/9d/x/EbFhLg9HbN7f4JFK8tE84ZNysawmIv4Zs0SvCc2i0TyU+m48cBH+L7nH9Dr+LPY3fERRHz0BTrc3RUFhe8i9LZxmJoI7K6IRL/zJfi+QzfUf/UudhwD7pmVhdDFS1Dk1fcJOyMBEvAXAhQr/CUStIMESKBxCIzPxuuDarBydiF2N86ITkYZgIxFk9EnTNnsJLY/mufdH1+3p2PppN4IlYc5+Qn+nPuu+L9B6YsxtW8I6vYdQHXf3ugKxfja64QLag845DcoPR1dCwtRND4bSzt+jJmFX/sFaRpBAi2eQMhtGHZbFXbs7Y3ZM7rivdwajM9xdkf8XdTdORkZN0WgQ6udmF94EkkjuuHI9hKcezAbMy7m4XnpowQIUd4RP6G5Y74K33dp2jvkZkUK5TzpWnoIFbd0x+Wg1m5Pn8YWK1Sixff/wYVzZ5zaHhUViaDWQfj+xAmnbeUGKrFibhCWLTyAh54dg7o1eXhb1ituT8eMm97FsrWwzpuq0VmYfc0SLNooThpExndFeCugLn4MUq4uAxIT0eESEBIShEMfzULBVqFdb0xN742jlyPRdXsVosbXYNHirUh6LB2RrxZ69/vSNAE2JAES8DUBihW+Jsz+SYAE/IpAcs5i9BIsKpuF58UfSk39EMSKu1A528vihNItUXCIw9HVs1DwpfRCck4BRkASLAQmUZ/MQgHSsXR4FWZaRAyxoXCt5jnh2l5lGQb8GsGfpg4ZxyeBgCYwBFOfGoIbL/0Lby1pjRSTd8SFz4I5/b/C87L42G0MZqd2RvESufOQGBIAACAASURBVPZACEakK++Il2jumM/Csu/M3SFv3bo1brqpuy7lq3AVfv31VxwrL3cpCsJ2j9M3dXHpGqFx+2OV+DX8WvFEEHcfTSVWCPb+8PlGNNSexel/7zA0v93116Njp4747rsjuHLlimk3VWKFJUMH3VIx/5EQfJDzhnRDIDoVsx+swqKXv0BSWhaGXTmGmk4RqFyfj6N3ZKHf3iXY338uRqAKFztBUctiADLSpcwK4RE5Ph33nihEca8sjKiuRmi3o1j0ShkenvUgqhbnY7tpq9mQBEggkAhQrAikaNFWEiABzwjIC+9PIm0LcCHTIv6QJctAWGhPAIo2AMlytkM99ouLfOm1OIQgFAew81gchvYNsdgjZyIosiROnsSJ62uwfXYhYMlcEBrX7VulyTQwWtyPw5zXhqOrZQTrdYK9d1p+cFuyI+TMCP3+pcyJEae14ozkz/U/AV26Cn5cwq9ojWuEThRZF47FCnsb38YEMUtDzL7YHY6HhMyK03dh6aAIhIZJvOx9qceJk/4kIHk2zXg1CfgtgehEjIg5hu0lVbh/VhZaLz6KXk7viFdJ7ijEitDbUjFjdAiKC97Ajp9lb8dg9iLlHfFnsfGY8o75EiwS153O75ALYoWj2gmxsTE4d+48Tp065RT1L+3b4kyPLhD+dudxzblfEP7DGZz6XYw7l4vXNJVYcf7kIfx0+GvceEeqeNzpwbcX2h17es0114jC0LFjx/DLL7ZKE247a3dhCO5Pn4y6VYXY7kEdzLaRkbhUVYU6MRMjAnVlJ3GuWyoy7tiLgpUHvGcueyIBEvArAhQr/CocNIYESMCXBGKHJuPm80X4YA/Q/55khB8swmfH+uHeiZ1Rte4j7Ol/N1I7n0JxXRwG4mu8s/M4APn1bxGePADYI1wTg/79gT17hNeFvlIQeWo9/nNdsu06oa9u9SjeAwzsD3xVtBPCfUC5rWCD9IjBHcmDEd3G5vlPB9fjA/RD/z3fQGzWbSgeEPs4h5snxqG+RLLhDsGeqjPoEOmof6Wvaroyg5peFhYYigd6ncM7H35jayiMnRiNYOWlPx3EWqFNfz0by9Et+XeoKZJ4PnDdt3jn/O8kFgIDlS8W7hYGIcfWi7HhgwRIwEcEhG0aWUOB4zXoEFGF9S8DKU7viH8iGWMVK0IxY8k4RFWfQs1loPLLPHwTJ90hXym+f213xIWaFdo75t64Qy6IGXFx3XDmTDXOnj1rCEvYvmFUPNM04d9+Q9dvDuOHW7vjSqtWpi9TNmwKseK3y5fw3aZ8dB2WimvadRbNEQQL4eSQH4ptFR6EOhU//fwzqqur3fLN1EXdEpEUVIJiqWyF1x4dBiSi64ESfOOBCOI1Y9gRCZCATwhQrPAJVnZKAiRAAiRAAiRAAoFMwDt3xLUEvHWHPCQkBN3juuH49ydw/vx51TCeZlNobe586Huc79QOde2ucyugTSFW/Lj3Y1y5dBGRA+6xs1mZZdGxY0ecPn3aLb94EQmQAAn4mgDFCl8TZv8kQAIkQAIkQAIkEIgEfHRHXIvC3Tvkbdu2RZcuN+Do0aP49dcLYreCUHH89pu9Sjvk51q0rTqLU71udKvfxhYrGs6fxYkd6xA76k9oFSxvV1Sbrpdl4ZZzvIgESIAEfEiAYoUP4bJrEiABEiABEiABEiAB3xGIiIhATU0NLl26JIoU7tamcGThVVeuoMs3h3GyXw/8dvXVLjvT2GJFxf++h2sj4xAe29eprcKWEOW2EKcXsAEJkAAJNCIBihWNCJtDuUPgj/jr3/8LUZWVqIyKQvjBd/DEkm2WjkYi628PoJd8FmPl/+CRZ98SXxuZ9Tc8YHsB//PIsxBe+eNf/47/Cj+Id55Ygm2w9G3prU7sO1IaT/WcPB6Au7Lwtwm9UFP8CJ5dJTWSxgIObngCS7r8FX9PCpf+/bG+fVrbjh0MR7deQF1dKEJD63Bww/vAmAfQq0bwByr/RbusfspsJL9tdliuV3I5epPCLmM+mCzZX1kJREVJHVQqfFVGUGQZVYnKyihEWZlaWlg4ST0IPil4oA51oaEIrbPEQRzTStzSVrhOLz5CLIzjbrXPMj6EmP6rrxSzykpERUmx2XerELMaaV5YfBZthCW+YlvJJmleCOMa2aOe13J8Kw8eRHivXghVzEt1S3X8jN4dEmfrhFTN3XApUOJxpHUHD6KmVy9p7spshX+rYlFpfS9Isdbj7s77lNeQAAmQQNMREI4kFepT+EKokL3qfPB7nItqj/pw1TnTppxuTLHil1PlOPPvzxAzYoop24RGFCxMo2JDEiCBRiZAsaKRgXM4FwnkrEXxfbEofz8J+/oUY0xEKQpGZWK90I3itVQI7TqgNH8UMjdkY23xGMQe34ykiRD/3WFPAUY9vh7Z62x94JWtyOgP8ZqS3wv/PoPNSanIm5CPrZkJOPN+ElJzNfbqvWZkR3eb7Wr7oGNHmOijNF4K8rdmIKHaZn8synVsU/qZhxSFPzID2W+JlYWP0q5cy1iwcLX4UivygmSH/JoKhWLs/X0V7IVGartszEuQKPQXZvFFaGrhCWV8YqTXjxvFxzDuSgMVDGX73j+EnvdJcVXNJSUbSLEPE+dOnhQnZ/bYTWnL2GGAxFGcrfYPR/NMbi3aBuPY10pxixHtrJXmvyq+UixgmVt2sRBja4mLON/yXHyDsjkJkAAJNC2BxhAqBA9DfzqPsB9/xo895TOazPvdmGJF+baV6HTbXQjt5NqWFWFbyL+WP2HeKbYkARIggUYgQLGiESBzCPcJKMWF9cpFqrCotyz25HsctoWhbbEojmxZ0AlLRr3+ZOusYoG3xAp54WsZQLlwNRJNMjcIjXXECsviWS0ESEKMJMqYFysq7tcTfZRChiz6aHgpw6hc4KvEoTxrXOzFHo0wIngqChIWkUghXojXigJUrHVUbXzs466eZzLj0uoEJIgil7woL0VpRIJFDMqziF4Wny0xk21X2WeZf3bzRTmsPCdra1EbFoYwYe7tjEDG0GqbyCa31wg16vlsER7E+WARfyzXSRyk51QinEVUUYltGoZSF5IYBFHgsHojCSLuv1V5JQmQAAk0OgFBqDg8rF+jjHv1pcu44d9HcKJfD+Cqq1was7HEippj/0Ldj98j6vYxLtknNzY63tStzngRCZAACXiBAMUKL0BkF74ioF6kWUexLtylZ6S739K/VXeylYtL5R1oZXaGLAxYVr7iQvCIO5kV+ot9I/sCXaxQMrdFXy/7Qzk3XBQrlFkmyvhYsl0M4y4PqYi/PC+U11jFD53MCl2xQuxXLYTZsmGkQQ3FDYVgZiOizkCRn1dmyEgZP5asG9W8dE2s0NpptUEl+CkyXnz1lma/JEACJOAlAr4opOnMNOFUkJqoCPza9lpnTVWvN4ZYcenXX3Dsw+WIHTkVQdde75J9ysZBlbtwZPMrqPo5yO0+eCEJkAAJeIsAxQpvkWQ/Xieg3tYgda9My8/Tubsv3WmOMdz6IabLW8QKaRuIztYPl8QKZRaE5i69mI6v3pribDuKYWaF7jYQ9eJftRXAku3g3jYQJ5kV2owAITCqrBe97SkC5y2I1m4rcboNRCc+Olt+rH4qZ6FiIa4WJoRsDUXmgkmxQtqW4nirkHrOKoQNXbFCFjd0tgCFSfaJWTByxoQOY6eZFZYMDCn75rhie5Hy33JWjiLDxevvZnZIAiRAAt4j0BRChWD9tWfPIfRMDU7Hu7YVpDHEiqqvPkCb6zuhXY8BboO+tnY/0oOmA1euIHNNFwoWbpPkhSRAAt4iQLHCWyTZj5cJhCJ/63b7egmarSCqO/zKBaEqZd+2MFVtA9HcJYd2q4U2U0PwULP1RHTablzNYl9OtVe0kxa1QrpAOf6zpwNuttTOMN4GUo7ymFiImyIUmSW2fmpRfhyIjZFqcGRuUCyUhfaauhK264QOFXfUVQKQ/jYQPRFJW6dCf0uDfWaFyM8gVtosBqXfhnFXzUI5M0eZMWB5zihmjraBGM4X9dRXZ53UolRRK8OuBoqd/1JfulteLFtLpPoeOoKc3jYQIQtFxde+Xoi8ncYw+8LL72x2RwIkQAKeEGjMrR9aO1tdvIRoYStIQk+XXPC1WPHr2UpUlX6ImLsm46qrXD+tRBRiavdj/MUn0TfyjOibkFlBwcKlMLMxCZCADwhQrPABVHZJAiRAAiRAAiRAAiTgXQKCUFF++80Q/m6qR+eDx/HzDR1x4Tr5yC3nlvharPjh840I73YLwm6Id26MTgutUCE3EQSLB1/p5lafvMhPCNyejqWTeiMU9di/ehYKvvQTu2gGCZgkQLHCJCg2IwESIAESIAESIAESaDoCx2+/2afHk5rx7NozNWjdcBE10R3MNBfb+FKsOH/yIH7+rhRdh6WatkfZ0EiooGDhFk6/uyg5pwBJP61CcbvJ4t8zC7tizmvDIWxkqtsn/P9rDEpfjKl9QwCroDHO2ubEpxl4fiOA8dl4/c4uon/icycEESQOqA1BaJjlOaEdHyTgZQIUK7wMlN2RAAmQAAmQAAmQAAl4l4A/CBWCR4JQ0fnb4/jh1ptMO+grseK3y5fw3aZ8Uai4pl1n0/bIDZ0JFXK7D//VFi9sinS5f17Q9ARkIUIWJmTxYuaegVg6KRzFjx5Cr0WR2D77KwxaNBnhuzPwPLLx+qAarNwdjqnC37OrMOK1wagRMjO6Wl4rAh6aFIejq2dhd//FmNruC/w5992md5gWNDsCFCuaXUjpEAmQAAmQAAmQAAk0HwKne3TB6Zuku7r+8Ij8thw/3dgZF64V7kY7f/hKrPjxm49x5fJFRA64x7kRmhZmhQr5MkGsEEQLPgKQgJwVcfITbMdwjLC+laStIaLYIGZWyBkStswK1B7ASlGYEISNPBRBeK0nDq6uQZLluRNCZgbFigCcGIFhMsWKwIgTrSQBEiABEiABEiCBFkegqU7+cAQ67PTPuPrSZZyLirBrFlR/QXwuuP4ChH+Lf+ouoHfsEPH5NuEdENy2o+XfHdEmXPq3q4+G82dxYsc6xI76E1oFmxNN5DFcFSqE64T6FS9s6oxvjpuv1eGqT2zvbQIDkKHJltj/c2/ECdtB5MwKQXRIBt7WZlbEH8KfcyEJE0L2hW5mhSRgUKzwdtzYn5IAxQrOBxIgARIgARIgARIgAb8j0JQnfziC0frXBnT87iQq+8SJYsT1P5xGaPU58WhTVx+CWCH8ua7r78Q/8v+d9VPxv+/h2sg4hMf2ddbU7vVJP91tPfXDlYtZcNMVWn7SVrfWhFBw0z6Loq62Hji2ATMLIYocfYTjwk5+Im7vsNW1UNasoFjhJ1Fu1mZQrGjW4aVzJEACJEACJEACJBCYBPylToWWniBOXFd1Ftf9+JNPwHboMwTCHyPh4pdTx3Bm307xqFJXH+4KFfI4rF/hKnG2JwES8IQAxQpP6PFaEiABEiABEiABEiABrxMQjgetuKW71/v1pENBpOh4+KSYTdFYD0G0uCEpWbVdpHzbf6PTbSMQ2ulGl8zwVKiQB3virS7cDuISeTYmARJwlwDFCnfJ8ToSIAESIAESIAESIAGvE/Cn7R+CMCEIFIJQ0ZQPWbT4tboCdae/R9TtY1wyx1tChTAot4O4hJ6NSYAEPCBAscIDeLyUBEiABEiABEiABEjAuwT85fQPoS6FIFT40yM8pg/iRj+KoGuvN22WN4UKedA3d0XgzZ32BUZNG8WGJEACJGCCAMUKE5DYhARIgARIgARIgARIwPcE/CGrQiiU2eHwSbcKZvqekHCiSEd0u2c62t54s9PhfCFUCIPydBCn6NmABEjACwQoVngBIrvwJQHbWc8nPs3A8xt9OZZx39ff1B8h7W/AlUsXUFO+D7+erRQbh972IDLG9Ubby+dwaPtrWFMC9HvwEdzfNwIXyz7CsjUlqBMahiRiekZP7F68Ct+gLYZNehR33dQa1fu2YPk/9kptFI9bb6xHr+hf8dtvwH9+uAb7T8rHkoWg34OPIrlvW1w6V4btBWtRjNvw0PTR6BNxCYc++JvFBk2beq0N9r5ebNcdl6+NAn67jKCa42hVW2Fp1A0jpk3A0LgQXDrxNd4q3Iyj3YZj+oND0DW0Gl+tysd7GI7pKUPQvc1FfP/VWhRsqbK3U7BB8zjf/QZc6NAWV128jLDjp9CmukZqIfRv15+aK+zYBznlKnR9vnN7XLj2GrS6dBnC8XPS3mMPuAIYNG0Bhp2eh0XvNc385KgkQAIk0FwINHVRTX/MptCLrSBYyFtDjGLvK6FCHk84xlSoX+GtR+S4LGTE16GqVRAq1+fjxN3ZGLQnDwX/TkRG9lCcWfs3vF1m+TERMgrTH76ENSs+Qd31Q5CRPRiV2Xkoih6H2ek9UVcBhF/ciWVvWH6HaZ9fG4qpswYCP7VGh3PvYv7ugZh9b2ug4RzeeuUA7k3vjR2F/8BRdMND6UOxv3AV9nvLUfZDAiRgmgDFCtOo2LApCIhHJbX7Ait/Giz+LRyflJxTgBHCd2PtAaycXYjdt6dj6STpGKa6fasws/BrWxvLkUuATfSQjmESzo4ejIjaEISG2a7T8zHununo0Heo6qVD7+Sh5tiPeOjZdAStmYc1VWMwO6cztq+7hPtHV2PR4o+RlJWNnp/PQ0HdOMx5cCAicAJvP1OI3UMysXDgAeQu+QL9HsvCoH0LsWyXrfvUpLOYfucZ1Xj5Wzth4+7rgegHMX96EN6atxZVo7OQE/0J1lwajft/XIJFnwzG7Ox47FhejXs1beaWdFPboHG0rtso/Nr196pnrz1UhDan9gJWez9B3LQFuL96HvbctAA3fjQPy2tTsTClDrvO34bbDuZh0fY4TH9uDM4UHkVfrQ0r9qr6/+Hu2/HTreriaTEbd+C6IxUY9vgCDFL2t64KfVVcC3FmlIb9FuD+Acew6NUvMHZuNkKL5mHlt2pHT/aLx7nI9tYnr7ryG2K/PICQ0Hvd47piL0ITp2HGmJ7AnllNJqY1xXuTY5IACZCAtwmci4zAyX49vN2tqf4E4Tr630f8NpvCyAlBtOj10FxVAU6hra+FCtkebxbbjBsyBKG7dqHu4bkYf2YhdsRmY9CBL4Dhg1G5Kg9Fx2wUek7NwogDS1DwZW8kpw/EjR0j8f1f81DUdzhG4BNs35eIjJzeKM59A98Il2mf/wi4N6kMy96IxIzMi3j+q66Y0f7vqOw8GSeOXkSfC2ux/FNJGAkdn4WMX5Zg0YemppLfNWoXPxBt2nbApfpa/PRdKS5fEG6RmblJY/E/cRoyfvc1Fq3cC1w/BFMfHY64q6uxf8vf8fZenTtRfkeABgUyAYoVgRy9lmC7fD60LDoI/x9Ug5Wzv8KgRZMRvjsDB+MXI+qTWdjdXxI2ZCGiZvUXCJ80GDWrZ6FyeAGSfhKEjK6iSCG9NhwQsjUg91mI3Rqmwo+AW6f/zY702UO78d17L9ue7zsZC++vQ8HBOGS0/SfmriwDxmdjDvLwfGlv9PkpBMMeHYjduYXYPS4bC9tJbSJTFyADhZi7tsra13szj6DdtZfVC/ufgpBS0E31XJ+pCzC+rhD74tIR/q60ME/OyQZy81BkaSm3mf9lhNoGZU9Xt8bZ3z8L4CpV/63PnUDbvSsUz4XgnlnPoNeX/8TFEUNx5Jkl+BADkJFj8UtoGTIKs5/pid05+dihteFtm48XrwvFoUf/PzuubQ+fxI3/VCg3cn97QnGXlqucZSOzX/gPVCESSfePw7BbL2LH4jdQrPgO/bVtKI4m3WI35vUnfkT0/qPW513i+l43TM/sjf3HOmDYlTyKFS3hM4k+kgAJ+IxAzQ0dUB8ehnNREbgUHOSzcbQdC9s+Yr78T6ON5+2BtIJFYwkVgh/OsivCw9uiU6dOaLjQoOv2ld+u4MQJW12QnuPSkdI3HN9v/xv235aNh2OCUH/hBN7LK1R9pyfPykLdYuF3iPRQ//4JQdLULCSdW4tFGxUKBxTPfxGHjMmJCL8auHhsCwrW1iBp0t3oWnEAuCkS3xy4iJ4hx7Bp617U/W4yZg/bj0WFX3s7dD7vr+eDTyM8tq91nIbzZ/Ht2vm4EHan85s08wpRNz4bDw2IAI5vwNzCr203kz6/DRmzBmL/X22/93zuDAdokQQoVrTIsAeY03LmhJBJsTscU++0pRyKmRR7BlozK6SsCUX2Beqxf/UGIFkSNoRtJEJmRq+yT4A7JSGjoKuxWBEW3QM3/98FdsBqK7/Df9YIC3xhK0gqZj/UFfuW56EoIRvzr/4b5v+j3iZWiItqxaJe2BKSMwZRtXW4GBaOkINLrGLFNUFXsC37O7vxLl6+CsNz5btNIeiXmoWULgfw+ovvol/OXAQtW4i365Vf1uo20lJcIyxYRrlyzfX4eVCW3ZhXXziH679cbHm+G0b85RGMqNuM+SsuYurcgfhmYSGKlX12G44ZjwxH3ebnsLxE3HeistMmBwD1ke1xZNLddmOGnDqL7qs+kp5X9nfDE7pcVezF3yNt0fV3vTEs+W6Ebp+H5V/ahqjteD2+H9DLbkxhK8iNXx+0s9c5148Qlf4E+uzJw/KuFmGqibYpBdg7muaSAAmQgB0BoajmmbhohJ2pwfUnT+OXDuGoiYrA5aDWPqUV6EKFDEcQLG5I+gOybngBfSPV2Zk+BQiIW0EE0UJ+XH311Wjfvj0i2rfDpUuX0XDxIs6dO2doRk2NtAW0z4jhwPZPsL/vNMz+/V7swN0YtHchVl6fhZy4L5D7qmVLhyBO/CUT517Ox3ZLrzaxohtGPJ6Kft//AwXvlSm22Wqel28obWyLhx5PxdFXpBtWoaPT8fC5KoTeeg67r9yGnp8uwcryB5Ex+SgKAkysCO92C3o+kG3H/YfiIgh/5IejmzTf9O6NM2FD8Hj/r/C8kLn81AKEbxJukEXi4QXpwPJ5WCPvGvb1RGP/LZIAxYoWGfbAcVoQFsSMCFGQCEfxp8AIVWbFKtQMmgAUaTMreuLgo3mAKEwI2Rd6mRXOxYo213fGrWnL7ID9dPhrHH53qbgFIOfeIHy8pBA7fgaQmI75/fdi/qsl6Dl1Lu6vXGhJG1QIBdGJGBFzDNtLqtBn2gLc+8M8VWrhliePoG2IOrPiVE0QHsgXMitCkJSWjXtafYJFhbsgfPUnPTYX/fYsREFJPKY+OwaVf30N5zRtJAf0xYrfrg7CT2JmhfrR+vwPaPvN64JqgOSnHkGvY6uw7B/CF38IHpqbBSwRBJJRmP1sFN5bU4Px03viyEp5P6m9ncreL7a9FofS77cbU9gCImwFQbdxmKPsT4drwc8a9kmpmN72Eyz/sAqhD85FTshazF1tu6Pya/i1ODrYdndBHlz4URy9r8INrvFIfuwP6BUGICwCETiATc+ssmaUBM67jJaSAAmQQNMTODysH4TimsLj6suXca0gWvxwGrUdrkdNdAdcad3K60Y2F6FCBhN5/UU8PfYU+sVoK2F5HZ2qQzm74pprrkH79u1EoUIQIM6e/Qm//PKL6cHjxmfhj1FVqLymK/D53/DNbU9INSu+DMGIvzyDQcfz8fy7UpbmiL9kIfIfS6wLZVmsKH5oLub0B6qqLwG1h7Dx1Uu4Pwt464db1c9/ANybEokzP4aje5uvsOjVT1CHAZia3hUfFNZh/KwOqLwSiaD1S/B2r0zMjvoHFimyYE071YQNO/Ydhm73pNlZcHrfDhz7UMicNXPzC8Dt6ZhjESvE3733R6K+9hJC2obg0MsUK5owxC1iaIoVLSLMAeykXT0KIGPRZPQRFojaLIraetThKN6eXQgItS76CkUpT2L7o3koUvSjrFnhLLNCIHfT2Ey07/V/VBAPv7sEPx3+FdNzp6F77SnUCNqC+KVYhkFzU3FjTTVC2tVg01/fsGwtUWdWZGTfjaCqekR0rMKmv65SbT/509BqTBpSrRpv+acdsLa4PdB3GhZNjUNNlXSHoqbsnyj4biDmp3RFzf/P3tuARXne+f5f5pWZAQYYXgYUEUwkBkkliSaEHmPioUlsrOvqP9X12FpOti4NsfWwUtbYxrbRY8hFbRISmmyOdeOypq6pa01NXWuj7hKqMdFGiZEovqAwAqMwwAwwA/yv+5kZHAaGeX2emWF+93Xl4hm4X373576JzHd+L3oF1F0HsPnEnLF99jW6FCvYPMa7nkZf+kOj1lR9tR/y1lNQPl2Gl+crrP/wA2g9sQ3vidZh86NStJrjIG34DS7c9UM8qrgJPctVCR3qDkqwyNlOzoY77friR9B57/RR35v2H/+FuAsdWLJh6+j5Xv4EGaO41iPfmf0OHRZseBLq2wYkpQEfVVfhQye1n3lWMA8Lx5Z58guo0p/xgyucvGjC+PeNTCcCRIAIBIGAqwogLBGyqqMT6hY99/9uTrQQiwJiIctRcfdRLpvBpGpMsHht9XWwr0I25l3R0BqPhIQE3Lp1C2Yzz+vnrUHpfcdQXesY5uHnjhVaaOU66NiHT/FTkROtxwUdUFSyBsqdNdgfZukZWHL4mX/7j2OgtP7l92g+vt+DD2lsYTYOYoW2YCFmXD2CupZcrP3Zk7j24p1QHD/p03AiMC4BEivoYhABDwhocr8OhWYKhszWaiC9rZc8GOV7l0fu7sWsKdZqIA3Xo3Hiksr3yTwcOZCUi8EYazUQSdcVSDsD+AeACxuYWNGfpIaI/UF6RQdli/+uq3HxcTB0unY37ZyajAGlAqJBC2LaOhHdLewnUB4eB3UjAkSACEQMgZb7ZqBzSrLL/YrNFsS16KG61YWe5AR0pWswLPJdtJisQoUdIBMq9jzP/7/hjgf24V/j8H9/rxXwziqQX5CL5vpT8P8vh4nMnonCAjPq6oXlGSiQs7+7FcrUOx8MDQ9a0PDuJhi133D/Ic07thwdozwrSrDxSSl0Rg2SdAew+V/CL49HuFqhrgAAIABJREFUoNjSPMIQILFCGM60ChEgAkSACBABIkAEiIATAVdeFeOBkgyYOdFCebsbPSk20SJqdHJod4Anu1Bh3z8LBXn1O3cSV7rj4u/PdZ1SPPP66ETg/s5J4/0nIJLKkXzfY1y1GIupG7cbT8KkpyQT/pOlGYQiQGKFUKRpHSJABIgAESACRIAIEIFRBFhizfa77iTO9gSPpH8Aca16KDt70M2JFkmeDOP6sKofLFdFJLTvParH95zCSvncN/OsYB4W1IgAESACgSJAYkWgSNI8RIAIEAEiQASIABHwmoACOc/8EKs1f+JKA9rbvGc3YZFCD2OsGXXb34F51ejX2vW2UtUsIfEaLeq22xI9s4oGTz2L1f212GVahfIiJTpMShiPb8MOW4Uk7dIylM40QieWonX3a6ibU4bSXDP0Q8C13a/h3PwyLJEC5p5abG94EqW5x1D93mVAsRBrV0uw6+1DDlUWvN7wqAFfPDU6J5Q3s0n7+rnKIbLePqunRZpmwuGTLaGmJ6z+6Vs6PPU1YcQZd2VMPbGX+hABIkAEHAmQWEH3gQgQASJABIgAESACwSLw+BqU3qVBkvgYNo+IFQrkz5+D1uNnkFf2Q2QcfBWnkx1fb0PX0gpI9zZhxioNjm6rQd1I8r+ZKN6wEOdeqYGmrAzqvQdwWg4YDc1o1lk7Zc+fD+Xx4zCu3oTlHS/hUr5N+LDFpp+UP4K4t3RIW9OMS4O5sOx6B4dt888rKcPso1XYcd5/YN6EgEy0GgvtSLjeBqlpgPO0MGgTx3SPlPAP540Lnb/CuYyp/7eEZiACRCCSCZBYEcmnT3snAkSACBABIkAEgk/AIYGdozELvluBBZlmnN5Vhf2XAcfXkpXbUagwwdLzCX798j40jQxcivINRlS+cgjLNryCe/Qf41LCHMxoqhkp+8i65iwtwco8Na4dfhXn8iqwyPRHHJY/iSXSAyj/oxrFT2aguQHIST+Dc/0zobh8AB+eMQFPlaFcVYXKvdYF7777Lpf8JCIxbt2+je6eHhiNY5MZ+xICMtFhyYx9nKeFeMCMrinJMCbEjnRPvngdyV8Jl8Mh+JfqjgXMs4J5WAjRfnNcg98cm9jDRQg7aA0iQAQmBwESKybHOdIuiAARIAJEgAgQgXAlMEas0KKwKAuXDtdD93QZyqNrUdfl+LoKl2ZugnT7Szi3chOW9NRiyx57tYKlWP8jA7b/6giW/bgCeHkb3s9ahfInL6DS5rkxu2ghcPgIzuU9i/Kvn8GvDxqQpgSgmo8l959C5dtnACiwpGQVunRK5Hd9AvMDOTj8yk5cKChB6ZQaVNvEiujoaJfUY1QqSKVSxMTEcF97eno44YJ9ZaUt/QkBmeio5b0mTrRglaZYlRHR0BCXqyJSm5DlTCkUJFJvGe2bCPBDgMQKfrjSrESACBABIkAEiAAR8IyAg1iRX1yG/DNv4sKDZVgwdBldKRq07v5n6IocX78GrLSFbiALq3/691Ae2oi3uJwUC7F+gxa7X6mF4fESlM81oxVa4HgV3kr5AcpRhb3SMnwnTYfW6Azgv1/Ffu3f4x+mGtERq+RyWLzPdI+H1qA044+o7l6K8iQdoJXi3ao9wKoyrGytwvY/e7Y1ey8mVsTGxHDCRVt7O7qjhvHVgnzvJvGyt7zHiPjrHYjT6cHCQCK5CeVdQVVBIvmW0d6JQOAJkFgReKY0IxEgAkSACBABIkAEgkZgdnEJ8j+qwS67s4UPlii1Wkh0OrDUjHGZM6Fsa4TOlIXVzz2K02/sxDkf5nQcEugQEFfmRGquCmcezLvin751E6ykKd+N8lbwTZjmJwKRQ4DEisg56wjbaRaWbVyDtCMvovrzAqxd/yjUZgnMl2ux/Q/a0a/3+vHXXIRRpe0SASJABIhAGBBQzEFhbjPqTukDa2zygyic0oA6lrvCz3b1oXvRm8h/mcv0zy8h/ka7n9ZOjuFMqHj1O/zn7WDlS1kZU2pEgAgQAX8JkFjhL0EaH5IEspevQ9FUM6T1NahOLEN57Juo3DMHpRtzUXdajSLH11vfwemQ3AUZRQSIABEgAkRgchLgK1+FIy3yqhh9d4SqDEKhIKH1O5uhGUBKnAXdfWI0tspDyziyhgi4IUBiBV2RyUcgaxXWP9mEt9rnoLi5BtUZFXgB27BlbxxWPL8KTa1qFDm+fr0GJ50oyGRSKBVKdHZ1gXtWKtHZaX1WKZW4zZ6lUqhUY5+5ZGK273v2LEGMKga3OzshlUq4mN5bt52eJRLExtq+7/AskUgQZ/u+58+xXHZ2iUQMdVwc9LecnsViqNXW74vFYsQH5FmEhPh4dOhvQSx2eBaJkJBg/b5IJEKiH8+ahHi02+bRJMajveMWRFFR0GgS0d6hR1RUFJIC9JysSUSbbc7kpES0tesRBSA5OQlt7R3cbUoJ0HNqchJu2uYc9ZyShJtt1rVSRz0n42ab9VPE1BTvnrUpydDZxo56Tk2G7qZ1Tu2o5xTobrbZvu/dc1pqClptY10+a1PQqrPOn+byORWtupu2Pu6f07WpaLH1d/mcloqWVuuc6V4/a9HSas26n55253lKmhY3bN/36zldixst1vmn+PWchhstrbZ5xn+emp6G67Y+4fjs+Ds4+f6hC+8dBapkqTsKkVwBxBUbVhWE5a/guz3zehaYaEEtuAT+8Zs38a37u0aMOHNVgf9TOxWWQSXyn/kBluXFwWJoxOHqWtRhDlasfRqzNRZcOPgqdtVjbB/OqSoLy368GJaXX8P+4G6PVo8AAiRWRMAhR9oW84s3YfVdSlgkCigMp/BWQwaWiJlY8SBKfzwHdY1JWOT4+mXyrIi0O0L7JQJEgAgQgeARECpfxd1HT0d8Yk3nUxYqFITyVgTv98u+cl6GCW+saR5jyJt/SsZ7V9di81op3n2xlqs4tDH9CHZZnsaStipUHnkE5RUzcfQtPRY59dn0gQZrn52PHLUJdWXb8H7wt0kWTHICJFZM8gOO6O0tL0Ep86z4/Ams3zAbHe1SzDAewOY9U0e//peGiMZEmycCRIAIEAEiICQBIcQKCgEZ/0SFCgX5zXENfnNMI+S1orWcCCz6mgEV37J64jm2P5xR4+UDqSPfml38Myw31uBsdgnU+17EjvPAso32akPWbvY+m4/HYfZQM3KKfwhsJbGCLh3/BEis4J8xrUAEiAARIAJEgAgQASJgIyBEck0KAXF93ViSTb6rglCSzeD/ui+Y1Y2fL7eG+zm2fz+RgNf/MxmAAvmsFPHUBvz65X3I37gJ0u0v4T2To1gxuk+TbSJnMSP4uyULJisBEism68nSvogAESACRIAIEAEiEIIEhEiumXniC6hu8Z+bIQTxujVJiFCQ01eVYKEg1IJHQCUfwnull6FWDo4yYv2/TsWnlzUo/H4FnhIfQWXNca5EceFzm5D/2Uuorp+J4p8uRuvP34TBqY99IhIrgneukbYyiRWRduK0XyJABIgAESACRIAIBJGAEGLFvR/+JYg7DO2lhQgFoYogoXEH7tb2428e7ER6vBldJjGOnIvFf12IAfKeRWVxNrp0VkGvq/F3qL44F5tXZqBLr4C66wA2n5gzts++Rq4/iRWhcb6RYAWJFZFwyrRHIkAEiAARIAJEgAiEAAEhKoFQvgr3B73n+ctgogWfbf4vZvI5Pc1NBIhABBAgsSICDpm2SASIABEgAkSACBCBUCDQmxgHlrOCzxZ/ox3pn1/ic4mwn1uIvBVUvjTsrwltgAgEnQCJFUE/AjKACBABIkAEiAARIAKRQaBzSjLaczJglst42zAl13SP9p++pcNTX+M3pweVL3V/DtSDCBCBiQmQWEE3hAgQASJABIgAESACREAQArfzsnFj0cPcWlK9AZKunpF1Rb19iOq3hiYMWwYxPGz90aBExH31VOBgXhXMu4KaawLfe1SP783X84qIxApe8dLkRCAiCJBYERHHTJskAkSACBABIkAEiEDwCTiKFb5a4yhyMIGDNUeRY8qZryDr6vV1+ogYx7wqmHcFn+3//l4LVsKUGhEgAkTAVwIkVvhKjsYRASJABIgAESACRIAIeEUgEGKFuwVn/no/iRVuILHypb/8XzcwNAwMDkVhcAgYYl/dvR4CBoejrH1tzyNj2euhKG5OfbcEZ64p8NEXse6Oi35OBIgAEXBJgMQKuhxEgAgQASJABIgAESACghAgsUIQzG4XuXdqHxJVFoiiALl0CEPDURBHDXOvRSImOgAx8iGI2PdEsP5MBKjY90TDEHP9rF/jVYMQs2cRuP7sK3v9n2fjyLPC7UlQByJABCYiQGIF3Q8iQASIABEgAkSACBABQQiQWCEIZreLMM8KVhGEz0ZhIHzSpbmJQGQQILEiMs6ZdkkEiAARIAJEgAgQgaATILEi6EfAGSCEWEEJNkPjrJkVQ7IYRFn6EDVkCR2jyBIi4AEBEis8gERdiAARIAJEgAgQASJABPwnQGKF/wwDMQOJFYGgGPpz9GX8D5gy5mNYEs0ZK9edgqpxPwAF8p/5AZblxcFiaMTh6lrUYQ5WrH0aszUWXDj4KnbVY2wf7UKsXTkfM+RmXPukFtUfXA59CGRhWBMgsSKsj4+MJwJEgAgQASJABIhA+BAgsSI0zkqIaiDkWRHcsx5UadH1wHNjjFB9tR/yqGxsXivFuy/WQvd0GTamH8Euy9NY0laFyiOPoLxiJo6+pccipz5/ki/FvC+3ofJwNtb+YjE6frIN7wd3m7T6JCdAYsUkP2DaHhEgAkSACBABIhDeBOLml2BTgQ7lL+/DvJIKzPtsG6o/L0BpxaPoqH0V7zWarBtUPIG1qy3Y9bYRxT97EmqjCdB9jC3/cvwOgPj5KK14BK0V2/C+YiZWrF+FpCMvovrEEyj9cTZgMeNcVS0U318Fy653cNgEKB9/FqvltXjrQ9s6fuAUQqyYcvAvSDjb5IeVk3+oEGLFM69nQdcpnfwwQ3SH/alz0JuzbIx18tZTYIKFvc0u/hmWG2twNrsE6n0vYsd5YNnGCmDrHSHC3mfze7Zyt4onUP6THJzc+BqOhuj+yazJQYDEislxjrQLIkAEiAARIAJEYDISyFuK0vszkDSlGZu32sSKho+BhY+gdec2vO/ghZ1TXIaihipUN69C+TNGnP5ch7P19dCNaAy5WFYyF9OStbj2820wFJcgO0ED6X+/xI1Zv+QCTormQnvchLTcY6h+zz75gyjdMBuHX9mJCwDEYrFL0lFRUWD/SSSSMf+1t7ejfdY03Fj0MK8nRWKFe7zfe1SP783Xu+/oRw8SK/yAF4ChAyn3oeee/2+sWNFyEqqLB6yhIKvKsHJqA3798j7kb9wE6faX8J7JUawY3YeTALMWYv3fL4TxwC/wVr3/AmYAtkpTTGICJFZM4sOlrREBIkAEiAARIAKTgcBSvLAR2MKJFT/D6kwpTP3N2L+tBnUO7xWWbSiD8ZUqfDhrKdYWWnD6vAaLHgN2v2QVGezN8VPTEU+NEwrkL1+DQnyC5uQ5MNY3Q5Nlwsl9x8HeoDy1oQzKV6o4l2+lQoHpWdNdgh0aGoLFYoHFMmj7yp4t6OnpgT5FjcsrF/J6KMyrggkW1FwTYJVAWN4KPtv8X8wMzPSO3kAPleCF+z/BlpoGFJZUYIG+Ftv3NMK6k1wUl+TiaM0eNEGBwpKfYEH7RmzZazcjC8s2rMGMHh2kEh3+3+vNWPLTxVDfNkBq+hjb34lDsQvvouwVJVjQUIMdZwOzJSFmGYpOQOe8/zNmqZjzv4Ws/RIKv1+Bp8RHUFlzHAYAhc9tQv5nL6G6fiaKf7oYrT9/EwanPshaihfW5uDSDgePLiE2Q2tELAESKyL26GnjRIAIEAEiQASIQHgQcBQrNmHemZewI74MG7M/xtY36m1v1IBlP1oHw69ew+G8hSjCERw+q8CKDT9AFxMw3IoVtg55a1Ca2wRzcgYO39RieXcVKj9kb2RKoH2jJiDx6ed+/He8Ylddu4ms3Ud4XSPcJz/+k0bet8DEivh4NQYGzDCbB2A2+1KJYrQ30PucWNGAOtFCFN7ciS17HVyLnipDuepNVO41QVnwLNY+qIa5tQrVdrFi1hqUL2jC7qM6KAeNaE1YjOc54eOUNexhZzOmufIuUixF+Q+MqKw6xDu3QC4wkDwbfVMewaAiESKzEfKbpxHd/F9A3rOoLM5Gl47JFEBX4+9QfXEuNq/MQJdeAXXXAWw+Mcepzx/QfFcxHlXchL6fjdKh7uWdFAYSyAOjucYQILGCLgURIAJEgAgQASJABEKagKNYYctZcUKBoh/9BPOuvoYt+6xx5EU/KoN2TxV2yZeifFUGWnVSTAP7xDgJpWVAZRVz/R4dj37Hs4L9RItlJU+iueZjzC5bCP1tJbIvVmH7cS1Wb3gGuldew+EAcGr8hyUYUKsCMJPrKWb+ej9kXb28rhGuk2vjzdjzPL9VHFiuChYGotWmIkYVA6lMyoUPmQfMGBgYQLRCAUNXl0uEN1paRv1sxBvooRK8tCIDsn4zru3fhmqHMIR5JWWYfbQKO64sROlaDQ7Wa7Aoo+aOWMHGLgLOnTHjnjnAwbf0KFqbgXP/2YycJTm4VP4qmlx6F81E8YaFOPdKDU6G68GT3UQgDAmQWBGGh0YmEwEiQASIABEgAkRgDAHmFXHfMVTX+vpGNA5arRk6luRCoUVOihEXrhqArFUofewMqnc0BAQ6CwPpnZYakLnsk0h7TJDdMkB2uxuq6+1QXrsJmYHfMIeAbkDAyYRIrnn6qhKsGohjE4lEkEqlkMlkSE5KQpfB+qn+eE2vH51Pw1Gs2PzgGWzeEYfyjdmo23onFGpeyTrk7H8Nu+aW4ZcFGliggELUiIPlNVbPovufxQsPneE8KYrKyhD3Zi3OTY8DYMQ9i74NSZU1zAnjehcpsOK5NWh6g8QKAa8qLUUEQGIFXQIiQASIABEgAkSACEwKAgrkF+Siuf4UOgK4n6QHC5DRUI/TAcqlxxJssqog/jRJrwnyW92cOKG83g6R2YLuGVMwkBiL/oRYxF28QXkrXACOzroPmRlKPDfrT5iTMtqDwZ8zcRz7m+Ma/OaYJlDT3alOMZKz4hSUj6/D5rnN+OXL+8B8i7QsWWRrFbb/2bbsQyUo5Twr5qC4bA5OV32C2T9eiiS9AWp1M96takbRpv8J6MxI4jyQWEiVK++ihVi/QYvdr9Rya1EjAkRAGAIkVgjDmVYhAkSACBABIkAEiAARADihwtuKIBJjH2S3uiHnxIk2iPuZOJGO/sRYDCTEwaKUj2LLQkBYKAi1sQRuzf/FyDelA7cRM3QLJdP34t4EXcDEC+ZVwbwrBG2KxShdY8SOmiMjeVy8X3987yLl4yUoVu5E9QcBUuy8N4xGEIGIJEBiRUQeO206kglYZFIY0jUwJsTBoE30CYXylgHK292Q95ig6uiCZMDs0zw0iAgQASJABCKPAAsBcVcRRGzqt3lOGKBqboe4b8AmTsRhICEWFlW0W3AsySZLtkntDgFT5uMwZT7mEklC3yXcE/0lHtOe80u8CFglEC8PL7ugANL6+lHVb7ycYtzuOQUFMNfXc5VxqBEBIiAcARIrhGNNKxGBoBNgQsWt6Vr0xyoRNTTsl1ghtgxy+5F3G5F4RUeCRdBPlwwgAkSACIQPAeeKIEyMkNtzTly5CfGAGcb0JJjSNVxYhyVG4fXmqCrIWGSd88owFB3vMUsmXnwj8TgWZ37usdeFPbmmx4tQRyJABIiACwIkVtDVIAIRRKBtZgYnVLAWKLGCzaXSdyGuRU+CRQTdJdoqESACRMAfAhe/twhRg4Oc94Tqqo7znDBNSYIxTcOFdZhjvRcnnO2hUJDRRJhIwcQKX5unXhfjJdf0dU0aRwSIQGQTILEiss+fdh9BBJhIwcQKewukWMHmjGvVQ90SyJRuEXQ4tFUiQASIQIQRMNw9lfOaMKYlcUkxzTYhPdAYphz8CxLOkvM+4+ouBMRb9nbxwjlRZ6CTa3prF/UnAkRg8hAgsWLynCXthAhMSKAlLxuDMilvYgVz2U250EzeFXQPiQARIAJEwC0BX5Jsup10nA4UCnIHimNiTV9YTjSGCRessUSd/34U0Lf1BHoJmo8IEIEIJEBiRQQeOm058giwXBWtTmXiAu1Zwaiy3BUsJIQaESACRIAIEIGJCAyoVWj8hyWCQCLvisB7Vbg6OFFfJ+JPVglyrrSIewKGmRnomHsPBuJjIDH1I/7cZSSdPA9AgfxnfoBleXGwGBpxuLoWdZiDFWufxmyNBRcOvopd9RjbRz4fxWsXIluux7nf/zPeO0PVUdyfAvXwhwCJFf7Qo7FEIEwIdKUnwZA2ut45H2IFS7aZ0tgcJlTITCJABIgAEQgmAVYRhFUG4btFeu4Kf3NVeHM+iqsfQXH1z94Mob48ETDHqXChZKwgmLH/v6E2PIzNa6V498Va6J4uw8b0I9hleRpL2qpQeeQRlFfMxNG39Fjk1Of3Q09jXlMVqusXY/NGJXb/ZGfAK6/whIOmDVMCJFaE6cGR2UTAGwLND+SM6c6HWMEWSTvbRKEg3hwO9SUCRIAIRCiBtq/noa0wT5Dds7wVzMMiElv3fcUwx2cJsnXVhd9BfvO0IGvRIhMT6Lp3OpoXPzKmU+Lpr5D+n5+MfH928c+w3FiDs9klUO97ETvOA8s2VgBbt+F9Wy97n83v6YD0AixZ8ijyB4+h8u16GOkgiACPBEis4BEuTU0EQoHAeCEgzC6+xApKtBkKp042EAEiQARCn4CQoSCMRtbuI2A5LCKp9afmozfnbwXZMoWACILZ40U6Z2fh+jcLxvRP+OtFTPnjSWsoyKoyrJzagF+/vA/5GzdBuv0lvGdyFCtG9+FS1cZPRU7uo1j5DQUOvvgO2EzUiABfBEis4IsszUsEQoTAeCEgfIoVFAoSIgdPZhABIkAEwoCAUKEgDEWkhYMIGf7B+FIISGj9wvWlJODi954aY1T6oZNIPHMDhd+vwFPiI6isOQ4DgMLnNiH/s5dQXT8TxT9djNafvwmDc5/VzyLuyDv4sEWBFZsqoNz9InZYc6tSIwK8ECCxghesNCkRCB0CQosVbOcUChI650+WEAEiQARCmYBQVUHsDFLqziLlv8+GMpKA2cY8KphnhVCNQkCEIu35Ou0FuWD/DUkl3KCRcKi8Z1FZnI0uHZMpgK7G36H64lxsXpmBLr0C6q4D2Hxizpg+O3TzUb5Ija5ODdJwDL+sOgSd5+ZQTyLgNQESK7xGRgOIQHgRGC9fBdsBX2EgbG6qChJed4SsJQJEgAgEi4DQoSDMuyK57iz3pm0yN0tcBvpT8tGfPleQbVIIiCCYfV7EHKuEuG8AIrPF5znuDIxDXLwBhs4ATEVTEAE3BEisoCtCBCYxAVf5KvgWK1j5UiZYUCMCRIAIEAEi4I7AjUUPg3lYCNWYYMGSbU7W/BUsmWZ33ncRfb0eUUMW9E0twLBYziteCgHhFS9NTgQilgCJFRF79LTxSCDQH6tE28yMcbfKp2cF5a2IhNtFeyQCRIAIBIaA0N4VzOrJKlhwQsV9xSMHI9V/CVlHA/qmLcCgYnQJ88CcHkBeFYEiSfMQASLgTIDECroTRIAnAmbNPT7PPCyJhuTWRYjMPT7PwQa6ylfBfsanWMHmp7wVfh0dDSYCRIAIRBQBIRNt2sFONsHCWaiw71PSfR3RzccxkDIHA0n3BvxekVdFwJHShESACNgIkFhBV4EI8ESg9+5voT/Nt1hRWfs5DIukkBhvQnK7CdJO31ItM68K5l0xXuNbrEhpbAbzsKBGBIgAESACRMAdgd5pqWCChdCNCRbTd/+J87QI5+ZKqLDvSdTfhehrxzEYo/X5bxNXfBKP/ySc0ZHtRIAIhDABEitC+HDItPAmEAixwk5A3v45ZG2few3EVXJNNhHfYgUl2fT6uGgAESACRCCiCQTDu4IBD3fBwp1QMXKphgYRfeNjRA0Pom9KYPJY2L0qVCoVenvDW/CJ6F8+2jwRCFECJFaE6MGQWeFPIJBiBaPhi2ARTLGCkmyG/x2mHRABIkAEhCQQjNwV9v0xwSL+XFPYlTVl+SmYWOFNk+m/hDRAeSyYV0V0dDSmZ2bCZDKhvaMDRqMPXpXx81Fa8QhaK7bhfftm0peivCQHRh0gvflbbN97GUAWlm1cg7QjL6IaJXjh/k+wpaYBhSUVWKCvxfY9jbCunoviklwc3dmMog0LoWw3Qdl/DFt2nHJA5TDXCfZth9eGNShfJAEGDHj39QYsYnPV7AGrIZO9ogQLGmqwIzIq4HpztagvEQg4ARIrAo6UJiQCVgKBFivYnKrG//A4j8VElUDYXHx7VlCSTfpNIAJEgAgQAW8JCF0ZxNm+cPGyYAJF37THvBYq7Pvl8lhcO46BVN/zWDjnqkhK0iA5KZnzsGCiBRMvPGu5WFYyF9OStbj2cwexIms+FsQcx9GeVdi8vAObXzmE7OXrUDTVDGl9jU2saECdaCEKb+7EFk7MsLWnylCuehOVvT9Aeexvsf+sEjAa0HxVZxMzMHquE06vVeuwPvGf0Zq6Bs1NZszur8Vbf7btR7EU5T8worLqkGfbo15EgAj4TIDECp/R0UAiMDEBPsQKlsNCcfmwR+h7NWrcmq512ZdvsYItnPHpBY9spU5EgAgQASJABBiBYHpX2E8g1L0sTJmPw5T5mN8XhlXxYIk3B2PS0Z/2oFfzTVQBJDk5iRMtJBIJOvQdLudtaWkd9bNlGyuArQ5iBfvprKUoXZYLdcsRbP8oG2ufbMJb7XNQ3GwVK15akQFZvxnX9m9Ddf0dcWReSRlmH63Cjtwy/HKGHnVXNcjPbEL1y/vAFVbPWoX1jnO1Ob0+kYWi7z6JjJYG4C4tTjeYkaO4jN8fOgMjZqJ4w0Kce6UGJ72iRp2JABGI7Bp8AAAgAElEQVTwlgCJFd4So/5EwEMCfIgVbOnoG/UeJdycqBIIm0cIsYIqgnh4WagbESACRIAIjBC4nZcN5mER7Ka63o4pH3wcMsk3+1PzMZCa77M3xXg8o4YskN+oR9TwkC2Phcwj7KoLv4P85mmXfaOiopCRkQHjBHksOvT6icWKvIUowhEcPpuLtRvm45Zeg4K7lLBIFFAYTuGtw3FY/uAZbN4Rh/KN2ajbWoM6m14xr2Qdcva/hl0PVeAF8TZs2ZuF1WVP4kKVVWDIL96E1Q5z/aklC486zv1SLc4BUD5dgtUGHZRfM+Dk0Bzk/LkKO84rsOK5NWh6I/TFCpZk/da0VJgVcojNFqhb9Yhpuw1AgfxnfoBleXGwGBpxuLoWdZiDFWufxmyNBRcOvopd9Rjbx8732Z9hQfuLqNzv0XWhTkTAZwIkVviMjgYSgYkJ8CVWeOpdwbwqmHeFqyaEWEEVQei3hAgQASJABLwlwLwrmFjBKoQEsyXXN8CYroHMYET8uctQXbsZFHP4ECmcNyLTn4e04zxM0xZgSJE44T4n8qrwB9Adz4rFKC8DKn8nQfmqDLTqpJiGj7H9nXprCMfyEpTaPCusOStOQfn4Omye24xf2jwntKvKsLK1CtvrF6J0w1yYW4A00TFUvp2EUjZ31QGrqfa5uJwVzq8fRHFJBg7WGLF8QxJah7SQ7q7Cey0LsX6DFrtfqbV6aYRoG5KIcXH+HFjk0lEWZp78Air5k9i8Vop3X6yF7ukybEw/gl2Wp7GkrQqVRx5BecVMHH1Lj0VOfTa9fQbKgmexfnEO8NkGbNkbopsnsyYNARIrJs1R0kZCjQBfYgXbpye5KyYqW8rmEEKsoIogoXYryR4iQASIQHgQCHY4SHR7JxJPN6LlG/NGgAkdHsJEChbyMRQdL8ihSQzNXFjIQOr9GEia5XLN+JNVYIJFSDfFYpSuMWJHzZGRHBVe26vQQivXQce2Gj8VOdF6XNCZoHy8BMXKnaj+wNOcHF6vHJABBm0irufPHDOX5korUs9fHfn+7OKfYbmxBmezS6De9yJ2nAecQ3LsfTbvz8Ladbk4dzkJC4aYx0pATKVJiIBLAiRW0OUgAjwR4FOs8KQyyESVQIQSK6giCE+Xi6YlAkSACEQAgWCGg6Qd+RSd906HKU0zhjQTLZiXhbK5DQlnWX2IwDUmUFjis2BWZwkmUjhaz0QIRfNxWFzksYj9fAeknQ6JLAO39YDPlF1QAGl9PQKdPSunoADm+nquMkgot86pyWjJmzHGxPjrbUjn7q0C+cwDZWoDfv3yPuRv3ATp9pfwnslRrHDs80eklfwQsz/bhrcyKvACSKwI5fOfLLaRWDFZTpL2EXIE+BQrPAkFIbEi5K4EGUQEiAARIAJeEAhWOIiypQNxX16D7vH7PbLWUbywP7sbaPWWGIZFlQ5z0qygiRPj2cnyWETf+BgYHkbflEcwLLaGEbAcFSxXBbXwIGBMiMWVh3PHGJt64Ro0TbdR+P0KPCU+gsqa4zAAKHxuE/I/ewnV9TNR/NPFaP35mzCM6jMTy577W9wTAyBGAw0a8Puf7MTR8MBBVoYpARIrwvTgyOzQJ8CnWMF2P1EoiLuypWy8EGEgVL409O8pWUgEiAARCGUCwQgHmXLwL+iYNwv9Sa7zPk3ELPkzM+Rd00a6iPtYQkNrYyVH7Y2FXbD/+qY+EpJHIOs4D+ktax4LQAQW/kEtvAi05GWjc2rKiNHK293IPHkeUbnFqCzORpeOyRRAV+PvUH1xLjavzECXXgF11wFsPjFnbJ99jda5lpNnRXjdhPC1lsSK8D07sjzECfAtVkxUFYRlf2Y5KyZqQogV4gGzzdUwxA+LzCMCRIAIEIGQI6BUKmE0GiFkOEjMFR0Uultof/hen3mknpBBPDTW/d55QlF/JxRXjqA3Z5nPa/E90J7HQjTQA0n3db6Xo/l5INAfoxipBqLo7OFhBZqSCPBHgMQK/tjSzBFOgG+xQtp5iStjOl5jVUBYNZBgixVs/YxPAx0tGuEXi7ZPBIgAEYgAAomJiZgyJR3Xr9/A7du30fb1PLQV5vG686jBQUz94C/QPTYH5jiVz2tp61MgwthcF2MmHB5EzJd70TPr2z6vJcTAuDNvcx4g1IgAESACQhMgsUJo4rRexBDgW6yYKG9FV3oSDOMkBXOEL4RnBVsv7WwTJAPmiDl32igRIAJEIBQIzHt2ExYp9DDGmlG3/R1o11cAW7fh/ayleGGNFnXba3DUVtBB+dSzWN1fi7f+DOQ880Os1vwJm2pOwXmOupHiB4pR/Z56rgIzYIb5bBV2qexzmQDFQqxdLcGutw95VZEhPT0dKpWSEypMpjsVF/gWLOIamyHtNkH/wNgKCt6caXq960oazvOovvq9teKHjCUCCL2muPoRFFf/HHqGkUVEgAhEBAESKyLimCNsk+lLUV6SA6MOkN78Lbb/QYu16x+F2iyB+XLt2Nd7+clqzbdYwU7VVd6KUBIrUhqbwXJXUCMCRIAIEAGhCCiQP38OWo+fQV7ZD5FxcBu6llZAurcJM1ZpcHRbDe4IDzNRvGEhzr1Sg5OPr0HpXRokiY9hc03DmDlYSUOujep3Hat/tBQXTgDzphyHMTkXR2v2jFRKmFdShtlHq7hyiO6aTCbD1KlTYDabOaFieHh41BCWv6K9MI8LCwl0E5v6MfXgCVz/5sMYjJb5PL3UYEJyg2eJOdkirPLGQMLdGIxJ83lNvgZSQk2+yNK8RIAIeEqAxApPSVG/8CGQNR8LYo7jaM8qbF7egc3nZqM89k1U7pmD0o25qDutRpHj663v4DQPuxNCrFBeOQxx780x1rMQEBYKMlETyrMi8YoOrIQpNSJABIgAERCWwILvVmBBphmnd1VBsnI7ChUmWHo+4coU3im7uBTlG4yofOWQ1biHSvDC/Z9gS80p7qXjHPsdtX2Hfso5S1FcAJxs0SK/ux7XkrJg+mQfjrL+T5WhXFWFyr3W6bOmTx8XglgsRkxMDG603EB7e4dLUHxVCIlvuIwhmRSGu6f6dUjKFgPirz7k8Rzy1k8wJFfDnOifN4fHC3rYkZUnZWVKqREBIkAEgkmAxIpg0qe1+SMwaylKl+VC3XIE2w2PYj1XCzoOK55fhaZWNYocX79eg5NOlkRFRUEul6Ovrw/sOVouh8n5GUB0dDT3fdYUTs8dGd9Af9pcn/Yoaz+HYZEUYrEIg4ND3BzjPcvbP4e6uxEmk9UGpUIBo8nEJde0xMdicHDQNlY85tlfsUI2jAnnt9oshvrSDU6sUCoVMBqt7ryOzyqlAr22749+VqLXaPXIUCl5eFYp0dtrm5+H5xiVEj22+b1/VqGnt5fbe4yKh+cYFXp6bPML+Bwbo0K3bV1hn2PQ3WNNKhYbE+bPsTHo7rbthZ6tZ+qCg+P/N3z6H3FYD9KisCgLlw7XQ/d0Gcqjq3Bp5iZIt7+Ecys3YUlPLbbssSsPS7H+RwZs/9UR645HRIjrY+awCw6j+1lFDSAXxSW5aBrUIuOwDmnLu6wCSEEJSqfUoNomVsTGxroky/4Nu9nW5pY8EyyurPyfYF8D0Vi50dRjZ3D9mwUYFov8mjLuYhdi2h/2eI5QrAhCQoXHx0cdiQAR4JkAiRU8A6bpg0AgbyGKcASHz+Zi7Yb5OH1RjSIxEyseROmP56CuMQmLHF+/PL5nhVQq5VxRWXP1LJNKMWDr4/x8e/pTfosVIlEUhoasbrDjPbMkm3Htn2JgYIDrw1xo2TMrVTUULcfwkFXoiBKJxjz7K1ZIh4YxZJtfJBK5fI650Q51Swfkchn6+612ev8sR39/v22sd89MaOqzjeX9OZoJXFY7o0PiOZoT3Kz2jP/sLLK5Et9C9vuK6BGxTkHP3FkTB9udd/jdD8K/REFeUoHC75dhwdBldKVo0Lr7NWClLWcFsrD6p38P5aGNeOsEM3Mh1m/QYvcrtdCxlyNiRcOYOZoeK0P+mSrs+GysB4Z2eQkWNdeg7p4yFOn1UGY1ofL149CuKsPK1ipsD3Dag0B6WCTXN8CYnoTezFS/zy3hXA8U3Z5/UBFqFUFIqPD7CtAERIAIBJAAiRUBhElThQiBrKUoX5WBVp0U0/AxttfGYe2G2ehol2KG8QA275mK9Y6v/6WBF8OFCANxlWSz+YEct3vyV6wQW6xeG+4a86pgoSDUiAARiCwCKm0WtHOf9nnTlw687vNYGugdgdnFJcj/qAa7/EjhFKfVwqLTwQgFtDM1MDZeh4EJI889itNv7MQ570zyqDcTLDrzsv2qEhLd3onE01+h5RueCwwTGZf8mRnS/vs8sp/rFEIVQUio8PzYqCcRIALCECCxQhjOtEoEEhBCrGBYYxv+dRRdi0yKVg+SjwklVrDkmizJJjUiQAQiiwATK3K/s8WnTQ9063Gm5nmfxtIgHwgo5qAwtxl1p/Q+DJ5gSPKDKJzSgLozdyp6BHYBcKEg/ggWaUc+Ree902FyU0HLU7tTT8ggHprhaXeuXyhUBKFkml4dGXUmAkRAIAIkVggEmpaJPAJCiRXOFUFIrODvrukftHqs9CXHQzxgwa2vefcHqaNliZ82IuaKDuxTPYnR6rZOjQhMJgIkVkym0wztvfgqWChbOhD35TXoHve8eoc7Etr6FIigcddt1M8Vzf+FgYS7glYRRHXhd2BiBTUiQASIQKgRILEi1E6E7Jk0BIQSK5wrgvTHKrkEm+6aUJ4V4gEz0s/eyTvvzq5Q+7lFGQ0mUjCBwrGJ+83ozB0/q70ne4i9dAMYBidWaE5dIMHCE2jUJ6wIkFgRVsc1KYztnZaKyysXeryXKQf/go6HZqHfTfUsjycEkF4/y5vuXF956ykMyeMErwgi6uuEqvF3YOEf1IgAESACoUiAxIpQPBWyaVIQEEqsiL5RD5Zo095CTaxgdmV8eiEsz7QnU8sJFeO1QIkVbO7481eh/uJKWDIio4mAKwIkVtDdCAYBTyuFMM82he4W2h++N6Bm+iJWSLqvQ9J1DX1THwmoLRNNRvkpBENNCxEBIuAHARIr/IBHQ4nARASEEiuYUMEEC3vr1ahxa7rW7eEI5VnBDEk72wTJgLWySrg05klxc/7XXJobSLGCLTLlwxPkXREul4Ps9IgAiRUeYaJOPBBwFxYSZRnE1D/8BbrH8mGOUwbMAmWLAfFXH/J6PlF/FxRX/oTenGVej/VlgOLqR1BcDXB5Fl8MoTFEgAgQATcESKygK0IEeCIglFjhXBGkKz0JBg8ShZFY4frgWejHjacm/oMz0GJFzFUdFw5CjQhMFgIkVkyWkwzffdzOy0Z7YR6XhNOxxTU2Q9ptgv6BmQHdXNzFLsS0P+z9nMNDiPny39Ez69vej/ViBPOmiL72EYV9eMGMuhIBIhBcAiRWBJc/rT6JCZBYcedwWTUQVhUkXBrzqHDOUeFse6DFCjY/eVeEyw0hOz0hQGKFJ5SoD98EnL0sxKZ+TD14Ate/+TAGo2UBXT7hXA8U3b6VQFV9dQCmzAUYksUG1Cb7ZORNwQtWmpQIEAGeCZBYwTNgmj5yCQglVjDCjuVLWQgICwVx14T0rAgnscITrwrGlg+xgnJXuLu19PNwIkBiRTid1uS3lYkWNxY9DGm3EUMyKQx3Tw34ppM/M0Paf59P87KKIOaEu2CJSfNpvKtB5E0RUJw0GREgAgITILFCYOC0XOQQEFKscCxfyiqBsCSb7pqQYkXiFR1U+i53JoXEz1lCTZZY013jQ6xglUFSj//V3dL0cyIQFgRIrAiLY4o4I3sztWh5Yi76EwLvweCPWBHoiiCOIoVUKkV0dDS6u7sj7rxpw0SACIQ3ARIrwvv8yPoQJkBixZ3DCRexwlOvCrYzPsQKNi+FgoTwLzWZ5hUBEiu8wkWdBSTAvCxYmdPO2Vnc10A1bX0KRND4NJ21IshV9E0t9Gm8fdB4nhTxajWSkpNw8eKdymF+LUKDiQARIAICESCxQiDQtEzkERBSrHAsX9qSl41BmdQtcCE9K+Ja9VC3dLi1Kdgduu6djs5ZmR6ZwZdYwZJssmSb1IJPYNpjq6DJ/R8+GdJx7hiaj+72aexkGURixWQ5ycm9D5aEM1CihS9lS+10/a0IIr95GrKbp10mz5yemYme3h50dOgn94HS7ogAEZhUBEismFTHSZsJJQLBEiuaH8jxCIOQYgULAWHeFaHePEmsad8DX2IFVQUJnVvCxArt3G/6ZFDryQMkVmizkPudLT7xG+jW40zN8z6NpUFEwBcC7sqdejKnP2IFfKwIwkQKVoZU1Nc5oYkKhQLZWVm40NgIi8XiwXYexNqfPglluwFqeTPe/RWwciOwZes+ZC+vQHHqx6h84zgMtplmf7cEs4/X4L3LCuQ880Os1vwJm2pOAfHzUVrxCFortuF9+6qKAqzdsBDKdhOU/cewZYdTv1lrUL5IAgwY8O7rDVhUkoujNXvQhCysKHkU52p24pwHO6AuRIAIhD8BEivC/wxpByFKQEixQt7+OWRtn3MkPBUrRCIxen2sLx9tGkBUf7/H5MNBrPAmBIRtnC+xgs2d+f4xj9lSR/4IkFjhH1vyrPCPH40ODgF7iIgxIwXM68LTpmwxIP7qxCWv3c3laUUQJlBIOi+DffWmpaVpIYoS4UZLi/th6QUoyryMw/VdWLHxhzBvvYB7Nkqx92I2VmuOYWtNPe7U+HoC5RuUqH5lH4yPr0HpXRokiY9hc40Jy0rmYlqyFtd+7iBWPFWG8tjfYv9ZJWA0oPmqBk859nt8HdYn/jNaU9egucmM2f21eOvPJs5m5fIylPZWofJD91ugHkSACIQ/ARIrwv8MaQchSkBIsULaeQksFMQTsSIxJg13K7Khio5Dwsx5PtG79eVfcPH3r3GJPPXTtW7DTljZUlYRJJSbNyEgfIsVlLciNG4KiRX+nQOJFf7xo9HBJ+AoXNifXVkVd7ELMe0P+2W0tSLIDFhi0sfM4y7Mw5OFRSIRZs26B4YuA0wm65t/52bo7sbAwMDIt7OfLsN30j9G5dtarH/1EShMZphO/TO27L18Z+hDJSjPPYLKHY3W7z1Ughfu/wRbmGcFgGUbK4CtDmLF8jL8coYedVc1yM9sQvXL+8B8L+/0y0LRd59ERksDcJcWpxvMyFFcxu8PnYGReV0sOIdK29ye7Jv6EAEiEL4ESKwI37Mjy0OcgJBihcR4E4rLh2GRSdHq4pOgKLEUWu0s3Cu15mQYHrT4LVbYj8BdngwSK8Ze1thLN4Dh8S8x5a0IjV9uEiv8OwcSK/zjR6ODSyAjYyra2trR7+BFOJF4kXCuB4ruuX4Zba0IEguR2eqzwLwnpF2X3YZ4eLNoYmIioqPlLoewnBZWsUKB/FU/xBLFx/jlOyzcYyle2CTF9pcasOKni2HctQ3v2fWKh0qw/q592F5rC/d0J1YsrcAL4m3YsjcLq8uexIWqGpwcR9RQPl2C1QYdlF8z4OTQHOT8uQo7rjyD0jVNqCaxwptjp75EIGwJkFgRtkdHhoc6gVASK5hQoUyZhofl945gC6RYwSadSLAQD5iRfrYppI/s6rJHvbKPzzAQylvh1VHw1pnECv/QkljhHz8aHTwCKpUK6Wlp+OriRbdGMAHDrI5B1HACokRWj4ih6PiRcUNy6/NgdAL3Vdx3G6L+zhEBQmR7zX7GKnmETJu/Dr9cqoVex7JS6FD3chcKbTkrkLUKm/9egYMb3+FEBqSvQvkzOlT+6ojVfJdixWKUlwGVbxpRumEuzC1AmugYKt+2hpSM9sB4EMUlGThYY8TyDUloHdJCursK792zDuVpe1BpF0ZCBhgZQgSIAB8ESKzggyrNSQQACClWMOCxDf/KhWW0zcwYwz9ak45MxTRMlSSP/CzQYoWrte0LZnx6IWTvhbf5Krg/OPvN6Myd7vOeJvKsiG7vROrxv/o8Nw0MDAESK/zjSGKFf/xodPAIpKWlYWhwEDfb2oJnRFitrMCSkjUw7qzB4fGjS7zfjUILrVwHHcsbGj8VOdF6XNABRSVroNxZg/2BWsd7y2gEESACAhIgsUJA2LRUZBEQWqxQNf4HzNFDY8QK5lWRkDoD+bK7Rx1AoMUKNvmt6Vr0atTjHnTa2SZIBswheQm8zVfBt1jB5qckm8G/KiRW+HcGJFb4x2/SjB6vGkT6UpSX5MDYAqjNx7D9HaD4Z09CbTQBuo+x5ctcW86DBhSWVGCBvhbb9zTaEjrmopirDvEJ8jeswYweHaQSHf7fn9T4zrgVJIDsFSVY0FCDHWc9o5qTMxPXrl2DydTn2QAPerFqHCwE48aNGx70DsMuWQUolNajzpa2gp8dzERhgRl19SHkgcLPRmlWIkAEbARIrKCrQAR4IhAMscIUJ+YEA8c2nlcF+zkfYsVE3hWhLFZ4GwIihFhBSTZ5+sX0YloSK7yANU5XEiv84zc5RueOXw0ibyGKcASHzxagdGMu6naaUPSMEac/1+FsfT1097EEjQ2oEy1E4c2do5M5skoSqjdR2fBtlC9owu6jOigHjWid+rf43y4qSECxFOU/MKKy6pBbrEqlAlOnTkVj41du+3rTITo6GiwPxldfuQ8t8WZe6ksEiAARmMwESKyYzKdLewsqAaHFCuWVw+iL7hslVthzVbCkmnEi1SgefIgVbAFXuStCVazwJQRECLGCkmwG9deXW5zECv/OgMQK//hNptFjqkFwm1OgsLgMhYZaVDbMwdpCC06f12DRY8DuwwqsXpEBWb8Z1/ZvQ3X9HZ//eSVlmH20CjviSvDSIuDcGTPumQMcfPEI1K4qSGAmijcsxLlXrIkcWU4KVy0lORmmPhN0upsBPQK5XI7MzGkBF0ECaiRNRgSIABEIMQIkVoTYgZA5k4eA0GIFK11qVHbBkKYZgSiNSURsXMqYEBDWgS+xgoWBOHt3sPVY6VJWFSTUmv7BHPRkjvZG8cRGPnNWsPVJrPDkFPjtE4piBburg6poWJRy9GvU6E+I9QlCFIahaNFDYuyDxNgPeXsnJL3sOXBu7yRW+HQ0k3LQWLEiC0XPr0L+tT2o3t8I44inhQIrNvwAXceNeOjBM9i8Iw7lG7NRt7UGdTa9Yl7JOuTsfw27tM/ihYfOcOUxi8rKEFdVhfcBjFtB4rwCK55bg6Y3rGJFUpIGcXFx47KWy+S4eu0ajMbA/nslk8mQlTUdFy7wGicxKe8PbYoIEIHIJUBiReSePe2cZwKhIFao0mZgqjh5VGJN+7b5EivY/ON5VyRe0UGl7+KZunfT++pVwVbhW6ygiiDenSUfvUNFrOhLjkfXrEywr46NVdnpvNe3JK+q6+0Q9bHyhKMbS+7KhLJAiBYkVvBxK8NzzjtihbUaxLs3voYX7gd0egvQcwF7DwJLVmWgVSfFNHyM7WfnYP39n3BChPLxddg8txm/fHkfWGFM7aoyrGytwvY/52L1j5ciSW+AWt2Md6v2oQkuKki0LMT6DVrsfqWWmyMYTSqVYsaMbHz5pWfJpuPml2BTgQ7lL+/DvJIKzPtsG6o/L0BpxaPoqH0V7zXa1BvFE1i72oJdbx+BEVlYtnEN0o68iOoT9l0WoNQxH8geKVeJA7clSDLsw+aTc1E+bq6PLKwoeRTnanbiXDCA0ZpEgAgQAQAkVtA1IAI8ERBarJB2XkL/8FcjnhX2EJAZknQki0e/yWFb5lOsYBVJWP4KxxaKYsXN+V8b8wbQ0+vAt1hBFUE8PQn++oWCWDFR8lc+xAo7zfjzV6H+4opfcEms8AsfDXZFQLEYpWuM2FHD3pw7tXErSJigfLwExcqdqP4geCUkJBIJ7r77Lpw//6X7s81bitL7M5A0pRmbt9rEioaPgYWPoHXnNrzvkF8yp7gMRQ1VnDiRvXwdiqaaIa2vuSNWcGVFHfKBzHoWLxQ2Yvs7WqxfZ8aWTzKw3kWuD+XyMpT2VqHyQ/cmUw8iQASIAB8ESKzggyrNSQQAlCwyouDuXp9YNF4Xo+FWGg62PYJbZjWGpDFu52FihVF6eaQaBwsBkcUm4GH5veOO5VOs6EpPGhWOwgwINbGCfUrNxApfG99iBftkmyXZpBY8AsEWK9yFKPEpVjDq/goWJFYE7+5O9pWzCwogra+HZz4KQE5BAcz19WgKIhixWIzZubmwWCzjWmEwGNB8/brDz5bihY3AFk6s+BlWZ0ph6m/G/m13QmJY52UbymB8pQofZq3C+ieb8Fb7HBQ3O4gVs5aOzgeyoxlFawqgFgHmyx+gurYLha5yfcxag/IF51BZcyqI5GhpIkAEIpkAiRWRfPq0d14J/OM3b+Jb9/sW9nD0ixjIJMOcfR+cn4JDfX/jVrCQGG+iW/rliEcDqwKilMeNm6+CzcunWDFeVZC4Vj3ULR28Mvd0cn+FCrYO32IFW4Mqgnh6ovz0C6ZY4Uk5Xb7FCn8FCxIr+LmXNGv4EmCCxURtcHDQhVixCfPOvIQd8WXYmP0xtr5RP+JVsuxH62D41WvoKN6E1XcpYZEooDCcwlsv1VrDN5zzgVyW4n5sw5a9cVjx/Co0vW7N4zFuro8rz6B0TROqSawI30tHlhOBMCdAYkWYHyCZH7oEAiVWsB3+qSEO+wdWTyhYiMw96MWnI2LFRPkq+BYr2PzOeStYvgrmXRHsxhIUsk+s/W0kVvhLMPTHB0us8DSXihBihT+iGYkVoX/HycJQJuDoWWHLWXFCgaIf/QTzrr6GLfus/54W/agM2j1V2NVi28vyEpRynhXW/CCVv5Og3DEfyBEt1q7UoqNNjRnyT1D5BguncZHr4551KE/bg8ra4P/bHconRbYRASLAHwESK/hjSzNHOIFAihUM5csfaHF9yrIJBQvjUD0GlBLY81W4Sq4phFjhnLci2GIFEyl6M1N9zlHhfJ2FECtSj/8VLHcFteAQCJZY4YlXBb7tWY4AACAASURBVCMilFjhazgIiRXBube0aoQRyFuD0vuOobrWIZGFtwjGzfUBFJWsgXJnDfYHL9WHtzuh/kSACEwyAiRWTLIDpe2EDoFAixXMu+JgWyH6k+9zucluyScYlAD2fBX3SjMRJxq/njyfYSDMQOe8FaxsKStf6mm7nZcNiESedh/Vb0gmhaTXxJV3ZI2FfbBPqwPZhBArqHxpIE/M+7mCIVZ46lUhpFjB1vIlJInECu/vHI0gAt4TUCC/IBfN9acQ2EDLmSgsMKOu3g8RxPvN0AgiQASIwCgCJFbQhSACPBEItFjBzHTnXWGQncaQyAK5OgUSZazL5JpsLr7Fil6NGrema0foeiJWMO+HrnszOWHBHzFAdrsbcr2Bp5O1TuuPfWx87KUbgDUticvm6yfavG48giYPhljhqVeF0GKFL3eRxIoI+mWhrRIBIkAEiAAR4IEAiRU8QKUpiQAjwIdYwbwrPrw+B31TCsaFfCv2C4jMvWD5KuRRUpfJNYUQKywyKVqZd4StMZf19LOuc7E7v0nzRwyYLGJFzFUdmHcFteAQCIZYceOphzz2AhIqDITRZ9VpUo/9lfvqaSOxwlNS1I8IEAEiQASIABEYjwCJFXQviABPBPgQK5ipE3lX3FJfgNhigjJlGpLF8ZghSXe5O749K9jCzkk2Mz4d/433eJ8mk1gBLl8Fy1tBLTgEhBYrvAkBYUSEFCvYet7mUCGxIjj3llYlAkSACBABIjBZCJBYMVlOkvYRcgT4FCta478Oc/yMUXseFA+iM/YyJOYeTqyYKLkmGyiEWOGcZDPtbBMkA+ZRdrt6g0ZiBYkVwf6lFlqs8CYEJBhihbeePiRWBPsG0/pEgAgQASJABMKbAIkV4X1+ZH0IE+BLrGChIIcu3wXj9KKxYoW6GfLhPsjjUzivCuZd4aoJIVawnBUsd4W9jSdW3Jz/tXErdJBYYXW9Z4kNqQWHgNBihavfBVe7F9qzgtnhTaJNEiuCc29pVSJABIgAESACk4UAiRWT5SRpHyFHgC+xoqldjrf/nITemX8zqowp86y4ndgGxbARstgETFQJhMESQqxwTrLpLFZM9EkyiRXWK+3Nm8OQ+yUIc4OEFCu8DQFhaIMhVniTaJPEijD/BSDziQARIAJEgAgEmQCJFUE+AFp+8hLgS6xgxFjeCudQELtYoRSbIVXETFgJRCixoj9WCRYKYm+sdCmrCmJvEyUTJLGCxIpg/99BSLHC2xCQYIkV3iTaJLEi2DeY1icCRIAIEAEiEN4ESKwI7/Mj60OYAJ9ixb+fTMBfbueNqgpilg6gK14PpSwKMXLVhJVAgiVWJF7RQaXv4k7N3SfJJFaQWBHsX28hxQr9gzlgpXu9acHwrGD2eepdQWKFN6dJfYkAESACRIAIEAFnAiRW0J0gAjwR4FOs+PSKEu+du2dU3gq7WKFSRkMlloSEWMHQNj+QM0LYUaxw90kyiRVWbN5WYODpOkfktEKJFe6EO1fwgyVWMHs8CU8isSIif21o00SACBABIkAEAkaAxIqAoaSJiMBoAnyKFePlreiLNqEnrgvR0dGYKoubsGwps1SInBVsHcfypXGteqhbOjhQV5c9OuGVIbHCikdz6gJYFQZqwhMQSqxwJ9yFoljhSTgIiRXC31lakQgQASJABIjAZCJAYsVkOk3aS0gR4FOsYBut+O0UmLKKYFGmcvu2ixWy6GjcLdNgqiR5Qh5CiRWO5UtZCAjzrvDkk2QSK3wTK+wlbQdVKTDHZyFqyOLT74Wi+b8g7mn1aexkGSSUWDFR7paJWAbTs8Ju10SePyRWTJbfBNoHESACRIAIEIHgECCxIjjcadUIIMC3WMGSbN5U5aM/+T6OplHVDVOMESJpNO6Wa5ApTQoJscKxfClLrsmSbHrySTKJFdbjY14VzLvCXWMixUBK3ugKMXFTRr12N4fjz9WfvUlixWOroJ37TW+wjfRtPXkAzUd3ux3riXDnapJQECuYbdHtnVCfvwpJbx9XbtfeSKxwe/zUgQgQASJABIgAEZiAAIkVdD2IAE8E+BYrnJNsMrGiL64fUWIp7pGlcaEgEzWhPCvGEys8SSYYymIFe3MmGRYhalqmz7dn+PYtDIiHYVHIMTRodjmPJ2KFo4eN40SDJFb4fD5soBCeFb56VTD7QkWscITMfjeiO6xJdOVxSVBlz/b5DAb/bafPY90PfByvHfoFHohx7NmDT197Aut+O8HojbWoe1SP6ifqUXCoFJpjhVi11bl/BWrrFmP6yLev4EDhKmxzb5SPPVbiNbstl17DoXUafOTpemw/37xjqdUADzi4tNS6d/xhNJeVrx9CqeYjFP4dfxR8hEfDiAARIAJEIIQJkFgRwodDptkJVKD2UDo+eGIdrJ9Tsj/MnkbLE3z+8ec/fSHEipNtWSNJNh3Finul05Eul0+4CaHEil6NGkywsL+5Sj/b5DZfBde334zOXOc/oj07F9ntbsj1Bs86e9iLiQbqL66OfHIsUcTg/uff9nD02G6dl06zzCG4GN8LnbgTAz23MdhvGtORvfljrvaumiuhgvUnscLn4+EG8i1WeOJhNNEOQlGscLRXYurH7bxsnw5BajAip+Y/fBrr2SCrWJHTWI0nnrf9y+LJG2oPxIqKf6vDYhwYeWPOvdZ8iuqRf8M8s9CnXpz4AM/FkXH6O9vvnR3jixXezUG9iQARIAJEgAhYCZBYQTchpAlwfzSN9+F1j0B/+PlBh2+xglUE+fcTCeid+Tecqz8nVqgHECWSYLb4PmgV/RNaHwyxghmUdv4q2KfJ7lqoiBXMrZ2FYTDRYNQbsQCJFWzO5lgTrseYMNBzCxZjzyhPi4nEioGU+0bCgMbjSWKFu1s28c/5FCv6kuNxc/7X/DKQxAp/8LkTK6zeCiOeF/Z/c9yKFdZxjiLIaCsdvS4cPRgc17N/32mukbXXAZyw0oErmdOR9FkdLswshObYAeCbNo+OqwdwAIvxmN4mxnzbhcfFeOKGwzq7uQ8HXHEArmA6pjPvlJF/kx3ECs7L4wHgs2rsxBqbZwVQW/cYcBWYnskNvOPNwtn4ANh3r1y9guka5sGyDrsdvu+f14c/94XGEgEiQASIQDAIkFgRDOq0ppcEnD0rvBwepO58ixXOFUG6YzthjhtGVJQIGYP5yI41QSoadrl7ocSK/lglWJJNe4vr7EHnnLvcnkooiBUTCQWB8qywg/gspRP94iEMDpjQ39k+IlgwsYSViXRuTKBiQtVEjcQKt9dswg58iRU9mVqwUCh/G4kV/hAcJwzEUQT/dgUqsA3buJAQ9gb8MehZiMgMD8JAHN9cjxLWHcI1WOiIs/gw84L1zbmTIDIifDj3v7/D5kHhMC8cPCtY/9lnOQ8Pl2EY7jwrJuLwzSSb0ODoTWF/ZsKJjdlv4bA+EysWI+kzq4hyx4vj6iiRx9EbJfPf6kZEFwon8efO01giQASIQPgRILEi/M6MLA4TAnyLFdyf0L+dgr4pBWDJFZlYYVEDEsiRNpgLrWIAapnrShBCiRUWmRStDq7gMQNmGBzEC1fHGWyxwpVIYLc30GKF3buCzc88LAa6b3NLubLDfu4kVvD3P4RAixVMpOjNTAXzqghEI7HCH4ouPCvsggE39TjeDp6IFQ5mjXgHXmVhIdY36qOD26yeBS1L7rwhvzPcjWfFiK0uxApOZMnD2cJVwL/VIe/cOPk1xs1Z4ZxjwwWHkXATRxHmjudIj02Q4EiOhNhYGdhzWox8f386Dq3LwQV7zhBH744RG/3JpeHPXaGxRIAIEAEiECwCJFYEizyt6xUB9gfNGuzER5pSLizE8Y8gryYSsLMQYgWrCNIa/3VOrOiK12MoRgIJZJxYoZYNThgKIpRYwZA3P3DnU2RxrBJmzcTJP9mYYIsVE5Vk5ESEAIaB2K+l3buCvTbdahnJYZH5/rFRN9cTrwo2gDwr/PuFl//tKkhVvgkLXeZbMNV/hEFVNCxKOSdQsMofgWwkVvhDc6xYAcdQCdsb5CtcokgvPSuczRqZ9yzy7B4aTkk8magxErIxMt5fsQKc50LeOeblYBUtxqS3dPKsGJOvYiIOE4gV+MPEnhVeiRU2HpywcX+MQ8iJP+dPY4kAESACRCAcCJBYEQ6nFPE22j8dYn/osT+47F8jO8EmuxZvf5SECwP3ct4VhoTbGFSJEI0YJA/ezd2aiUJBhBQrWvKyMSiTcjaZM1IgFovc3upgihXuvCr4EiscvSuGBi3o07dw4SAsDMSxJKS7XBV2uCRWuL1mE3bQPZaPjnmzfJok9uINn8Z5M4jECm9oOfd141kx5pN9W8iDW88Kq2eBPcyBW5WJFcXATlsFkQf0tuSbDkLBVfZG3DEMxCYEMI8Ie7JOx9AILmeFW88K69q1xTmYrndRiWNMGIhrgYQLT7GHfjAOE4oVhVjFQlK4yin2HBvMBheeFX83cRjIiFfIqHwa/pw/jSUCRIAIEIFwIEBiRTicUsTbaBMrXtPjMe4PvhY8bXNtDeUiaEJ4VrDypfaKIHaxQjWciMQha1bSiUJBgiFWDInFMKclQioRu73VwRQr3HlV8CVWsHkdvSv6utpgMXaPESu6c/+XW36sA4kVHmFy2YnECv/4hUM1ENelSx0SYV79FJ9qHrCWKR15Az5B6dJRCSEZQ8ewClcJNq1eEPaE0laPDlteC1tpUcekky7FCltSyxgu7IT9C+mUJ8P5SMdLsGmznyXGfOL5zDuhK84c3IkVW+8IH6MTbI4TBsJsdZVgkwtnsYfPUCiIf7+VNJoIEAEiEF4ESKwIr/OKWGvtf8SxP+DOzh7PXTb00AgtVtxO1gNyCdTDWsQNpXFAWILNDFXfuIk2hRQrWIJNlmgzHMQKT7wq+BQrGjQGGGy5RliyTZO+ZZRY4WkICIkV/v8/gcQK/xiGtljh397CZrSrKiAhvgH/yqeG+ObIPCJABIgAEfCYAIkVHqOijsITsFcBYZ4UzknJnBOACW+duxWFECvs5UvZJ+2dKbcxLBONEiuYja68K4QUK25N16JXo4ZFIYclMRYyqcQdvqDlrIg/fxXqL664tY+PnBVs0TZFPy7F946sb2y7huSPTo2UTvU0BITECrdH6LYDiRVuEU3YgcQK//j5PdqWbyIccjyNTmbKdh76/8b7fT40AREgAkSACLglQGKFW0TUgQj4RkAIscKxfGnHtD5EiaVcCAgLBbE3V94VwRArzLFKWGKVkMtCV6xwzg/h6vT5EisMMjMaNN0jy7JQEPXxU4i5quO+Z8oqgkWZ6tGlpDAQjzC57ERihX/8SKzwjx+NJgJEgAgQASIQ6QRIrIj0G0D7542AkGIFewPbNkPMiRUpQ3dDPhwzal+aaDPUUsuocBAhxYqu9CQY0jRgYoU5RsGJFVFRUROyD0bOCk9DQJjhfIkVbG7HvBUsFER56CNOrPAmBITNQ2KFf7/eJFb4x4/ECv/40WgiQASIABEgApFOgMSKSL8BYbJ/r0qXpi9FeUkOjC2A2nwM22uB1esfhdosgflyLbb/QYu1jq/3XuaFghBiBTO84rdTuGogN2epXYoVrJ+zYCGkWMFCQFgoSL8mjqsKEqpihachIHyLFRfje9Gu6B+5l6rDxxB94RKJFbz8prqelMQK/4CTWOEfPxpNBIgAESACRCDSCZBYEek3ICz272Xp0ryFKMIRHD5bgNKNuag7rUZR7Juo3DNn/Ndb38FpHjgIJVa8/IEW15O+jo6cRERFiZA2mAsJZOPuSCkZQpzUAqVkEJJhMxJmzvNp57e+/Asu/v41j8ey5JosyWZfSgKGxCKuGoi78qXB8KzwpAqIfdN8elY4562I/bwRsuP/DW/yVTA7ybPC4ys6bkcSK/zjR2KFf/xoNBEgAkSACBCBSCdAYkWk34Cw2L8vpUsVKCwuQ6GhFpX4Nl7ANmzZG4cVz69CU6saRY6vX6/BSScOMpkMKqUCtzu7IJNJoVIqJ36WSqFS2frYnv93YSO+dX+XT4SPfhEDuSwKEokY5gEzokQil8+/PnYXzpvTcTN/JkQiMaZa5gBRUVyYxfDQEPcsiorCkO15uL8XA6ZeSIYH0C9NsH4fgEgk8vhZbOmF0tiCAf1VSE3tSJb1oUN/G2KxGAnxanTob416NqtjcOveLHRqYsGCPxQKObcWs1EqlWCA7dHpWTEM3Lwr3Sd+ii4jJO23uTllUin6BwYYBsiksgmfp//uOJI1iWjr0HNjk5MS0dZuf9agrb3D9n0NbvX04f7n3/bJPjao89JpyGVW21iTy6y2sWZSAWfibo2ci+LSdUT/4Y8Q5S5BF2Kt/eUy9Pfbxrp4HlZnwCJR+mRj9pXd6Lz2BTdWm5oC3c22CZ/TUlPQausz6lmbgladdWyay+dUtOpu2vqM/5yuTUWLrY/L57RUtLRa50n36FmLllZrLpD0tDvPU9K0uNGqg79iRXS0HH19Vg+Z0c/R6Ovr476viI6GycfnGIkErdM9y1/ifAkS2jphMVgTufpjw6iximiYTLZ9KaJhvtWF23nZPt0/qcGInJr/QMbUdDRfb+Hm8Oh5Sjqab1j7p6Yk42Zbu0/r0yAiQASIABEgAkQg+ARIrAj+GZAFHhDwrnRpFoqe///ZexfwKKtr//+buWQyk2QyyeQOuUISEJBwtXivSlWUekOr5dS/WmtrS3v+1CNyAAu0wA/psbQeraf1Uqo/Ti3ViodarYCiR7TKLYgICRByIxmSTDIzSWYy1/yePcOESTKXd+ad953MzNrPw0PI7L3ftb5rT3Q+WXutpZjVsgPPvtUA8x0rsVrKYMVcLHuiFvsbcrHI999PxXdmxe8/yMVXQ9PRObsGQApKnLP8KupyOmA1dsJp9XyYSBlywJY7jYP6Y6fIjE1IcVy8piA3nEFq5zFI7P1+93OkynGutgqD+Rr36yyrgmVXBBtiZ1aEU6+C2S1kZgXb37duhabLDOmfXwPr+hLOoMyKcNQaO5cvrOD39NCrpTY7DJeUh57oZ0Z6Wxckgx7YJdSgzAqhlKV9SYHoKKBa8DCWTT2ILS/XAcpa3Pv9WzFd60D933+DVz+1oHLhw7jvyhIouw/i5f/chcbLlmLF9SXAuQ/x7B8/hfqOh7Go/UW8/Fl07KFdSAFSgBQYrQDBCjoTCadA4b1rsHo2oNM7gP56vP6yGYsen47uLjkmmXdh3Y6JWO777z8eF0QDsa6B/OXzbHzaOxm6y+a4r3+wayD+hqWnfRhUsNejCSvYfgxUKM/uCQgsmhZMd9escM+VsIyH4B1BxIYV4dSrYD6ICSvUNhnS/rwLhonXh3VWCVaEJdeYyQQr+OlHsIKffrSaFBBSgelLVuLeuVqg+c9Y8/xB1Dy0Brd1Po0tey/HipXV2Le2EdeuL8Hf174I83fW4z7LZuzO+yFmffxbGK//HnS/rsP0xwrx+tM74MlPo0EKkAKkQPQVIFgRfU1pRwEUCKvApgDPj2RLMWHFx4ZSdM1fEBBWjAYVQsCKUMDi7JWXwqa52KUkVJFNsWGF9mD9cHtQLvEWGlb4FtlksCL1jb0wFS7gYtrwHIIVYclFsIKfXGNWE6yIsqC0HSkQRQUqp01Dd8bV+PHsA9j4/EHctWo9st5ci5dPAHetWgnsNWLW1Y1Y88t/AJc9itWzD+Cl3hvwXUUj7IUq7G/TYlbr03j2oygaRVuRAqQAKTBKAYIVdCTiQIEwC2yOE4/EghV7jqvxj/OTcG72ZUhDBvKcVSMUYNc/zJ0tY1SJdmaF9wGKri+Q2vnFmOc1XTUT1qz04e+PN1hR9saHYZ0coWGFb5FNd2bFx+dgSMkOy0aCFWHJRbCCn1wEK6KsH21HCgiuwAUI4YEVayDfugGvWS7Cihlz67DuuU+HYcXG54+jsLoE6CzBku+oUW+qwRUT7Gj54Ld4+VOL4ObSA0gBUiD5FCBYkXwxj0OPIymwGXs3xYIVh5pU+L9t09A1Yw5Sh8bCCn9ZFUwdoWAF2zu9YeeY6yCjYUWojiBiZlaEW6+C+Sg0rDCl2nFc2+c+yAqnBDlHXND3hVdjgGAFv58DdA2En36UWcFPP1pNCgiugA+suOJHazDr8AY8+2k1HvrZYnT8shWXPQZs2bAD5psfw7qiXVj3coPbpOmsgPnxDyG/fh4+36TDwieAjU+9Kbi59ABSgBRIPgUIViRfzOPS4xEFNi/fj1uze/C3KxZj8zj2RkxY8afuedBVTYXSlYMcV9mwKoGyKoSGFazgZtq5T0dE5+wNc2FLu9hSNVSRTTFhRbj1KsSAFVapy11k0wsrNMdV6NV7OoRwHQQruCrlfx7BCn76Eazgpx+tJgUEV8AHVmDGUqy7rwRGvRJZxl1Y9+JxLPzxk7gmVQeHRo5jzz+NN1ijHeWNWP5DFf709Ke44rEHkHvOjCzVXmx5WZj6X4JrQA8gBUiBca0AwYpxHR4yzlcBVrdi2ewMoP8Qnr3xJ/jTOJdHLFjR2KXA73TXQ1dWApWzCGpX0bAytv5e2Pp6/SolZGYFe+Do7Irm6+dgUKkYtiVUkc1khxVMKG9HENZcNvfkRPd1HgaguA6CFVyVIljBTyn/qwlWCKEq7UkKxFgBzUSUoA2tjKUrC1FTArQ26GCOsVn0eFKAFEhMBQhWJGZcE8ir+/DMP5ZhDmMUzU2AVo9tcQAqWACu/HY2UmXsY2b4Iy3FCc2AEaWpJmicwf8XoNcsw//puB3n87RjYEV/R2PAhwsNK0bXrjh925VwOkfqEaxuhZiwItx6FUxUoa+B+IMVga70BAoywYrw33u+K8ZTZoWy0wOp5GYFJE4FUpxpcMkAZ+bIGjVcPZaaeyCx6jEk9bQydkmtcMntsGiH4EwL3laY6zMIVnBVSpx5arUaE4qLceLkSXEeSE8hBUiBpFFALpdj+rRLcKTuaNL4TI6KowDBCnF0pqdEpACrVfF16J+5ET/5M4BvPYN/PIS4gRXtN85HT+3kiDzPOtkCl0wKlcKFYo0dc+1NuGbgREBwseLMEnTm50DpKB7OrHDaBmHRs5xN/0NoWCEzn4fy7G73wx2qNDQvnAeH0znCmGB1K8SCFZHUqxALVhzXmmBKdcDmSkFuYyGc+h7YzZ46FlwGwQouKgWeMx5gBYMUaYZ8pLguFqf1WpzitMKWf2lETsqMzUhxeEDF6OGS62HNNMGSH7y9cKgHE6wIpZC4rxOsEFdvehopkEwKMFhx6YzpOHT4SDK5Tb6KoADBChFEpkfwUeBiZkXT4UPIrU4uWMGUk8uGUKa1QS4dcgML9mf0+Pe27+B8lhIqewXSh3LcLwe7AsJeFxpWsGd4r4IwWNHyjXmwO0bCimB1K8SCFZHUq2C+iZFZ4W1fanFKUHC2AOgzY9DQxfkNRbCCs1R+J8YSVkgHncg8lwmJXRvQCaFghfeBDFr0TeiLONOCYAW/8xft1QxWlJZMxMl6T5FEGqQAKUAKREsBuUyG6dOn4cDBQ9HakvYhBdwKEKyggxA3CniLbMZLzYpoZFZ4gxMKWPys936ck6dBabsIK4JdARELVrAim6zY5mCeBu1XzBgDK1JSUsCugvgbYsGKCe98BpZdEe4QA1Z425f2O6TIP6dFmiUVoeLq6wfBinCjOnJ+rGAFF1Dhfg8LlFnhq8KQZACm0q6IgAXBCn7nL9qrGayYM6sWpj7u2VnRtoH2IwVIgcRUQCKRIC0tDf/78f7EdJC8ipkCBCtiJj09OGIF2HWQn2jxwRVLx3U3kGjCCqZVntqB3AzPvfXRGRbr+h/BOQwh3TYFiqEMdxFGVowx2BAjs8J7FaS/rBBds6ths48tDhmoboUYsCLSKyBMV7FgxSnNAMw+sCKcIpsEKyL+KeNeGCtYoTmjCppR4fVKDFjBnmXLbEb/BEnYYhKsCFsyQRfQNRBB5aXNSYGkVoCugSR1+AV1nmCFoPLS5smsQLRhBdNycoHVfR2EjZ/o3x2uYbHe9l2cs0ugsnpgRagrIGy9GLCCPYddBemrykXvlFJYbWNhhUwqhUw29oOQGLBCe7AeGc26iI6pGLDClGrHkex+2FyS4cwKLrH1OkSwIqLQDi+KBazIOOdCat/F9sNBgaMImRXe51tyzoZdw4JgBb/zF+3VBCuirSjtRwqQAl4FCFbQWRBKAYIVQilL+ya9AkLACt/sinJ7F+7v/V+3zpsd/4JGqxI5thkYcinGHazonTkBLLti0Gr3ey78ZVcIDSv4ZFUwJ8SAFVapC/u1JjiHUqA9r0F6nxKhCqf6Ckywgt+PoVjAipyTJZyNFiuzghkUyXUQghWcQynKRAYriouKcLK+XpTn0UNIAVIgeRRgsGJSZSX9fEmekIvmKcEK0aSmByWbAkLACla7YnK+dVhKll2RDTv+j/VbblhR4JgOmyMNXFpcipVZwepW9Fya4a5bEQhW+MuuEBpWFHx0FGldrFF8ZEMMWGF3peDjnD445M5hWMGs5XoVhGBFZLH1rhIbVoSTVcFsFBNWsOeFex2EYAW/80erSQFSgBQgBUiBZFeAYEWynwDyXzAFhIAVzFjfqyAzB5txh/UrrO67A+ft6Sh3zYLRJuVUhFEsWMEKbJ7/WqpbZ3YNZGjIc41l9BidXSEkrIi0A4ivzWLAim6rHMcKet2wIqsnA1k9mW4TuF4FIVjB7+0tNqzIbsjx26I0kBdiwwpmh7G8iXOxTYIV/M4frSYFSAFSgBQgBZJdAYIVyX4CyH/BFBAKVvheBWHG/9S8H78yXI02q8YNK3otQyGLa7J1YsEKVmSzc7YtJKxg2RVSaQpYhxA2hIIVfOpUiA0rGvuUaCvqgVVpGwErmB1csisIVvB7e4sJK8LNqnC/h0WsWeFVMpzsCoIV/M4frSYFSAFSgBQgBZJdAYIVyX4CyH/BFBAKVqgULpRpPR/+2bjT0YD/1lWhIh3DvAAAIABJREFUz1GESkxFW48Vg4aukH6JBSucCsBY0eq2h3UDcbn8Z1aw132BRbRhBatRwUAFn6sfYsIK1gGkdUABfb4BA2oL0k1KaDs1wyZwya4gWBHybRB0gpiwItysiljBCvf7mGN3EIIV/M6fEKun3vczZEyoEmJr2pMUIAWSXIHmva+g88juJFeB3I+2AgQroq0o7UcKXFBAKFjBtve9CjJ7qAufnMt1w4oayRScOW+Gra83ZBzEghX2TKCvpANwOWB3OOF0uoLaJpGkeKCFw4n+yuKQfvibIDNbkN7WBdnAIBikSG8+HzVI4X2e0NdAWFYFq1kRCFYwO0JlVxCsiOj4DC8SC1YoOx1Q9lSEbWwsMiu8RnLpDkKwIuyQCr6AwYrMkimCP4ceQAqQAsmnQNPuPxCsSL6wC+4xwQrBJaYHJKsCQsKK4mw7spROt7SS1DSYm/rRZ5uIWalV+KJlAHZzX0jZxYIVAxOGMJjTixT7QEhYIbXZITVbIbE5ILPaYCzODemHvwmpA4NQ6/Tul7I69FD0mSPaJ9giIWEFq1WhH5S7H2/M6YMxp39MZgV7zeV0YFDf7v7b3yBYwS/sYsAK6aATWU3lERkaS1jBDHaktWOg0BawhgXBiojCKugighWCykubkwJJrQDBiqQOv2DOE6wQTFraONkVEBJWaFROFGk8bUCdEgUsbRa47OW4RF6GL051wO701H0INmIBK1hWBcuu8DcYqFDoTcMvSRxOXrBCMWAZ3kvdoUd6txEym//WqaG08ve6ULDCe/3D+8yBTAv0BQYoLKkoOKcdYwprZWo1dPoFFgQrIonsxTViwArNGRUk9rFx5WJ5rGGF10aXXA9LrhEOhcTzMylN6v47HmDFtY9swrXW7Vj3x+PBJZ/9AFbU1mHLy3VcQjNu5xCsGLehia1h1uNoe2cnzClVyLvuHmSnnsL599+E3pKOnLkPorBUBfvpHWg7Y3TbmTHre8jLj63J9PTxpwDBivEXk0SwiGBFIkSRfBiXCggJK3zrVrhkShjaBiCzemDF0cNH4VAVhNRELFhhmDIER9oAJIO97isg/mAF+1CTaugfYXM0YQXbmGVX5DTpogYshIAVRpsMOounc4p3hIIVbB7LrLAaO+G0Do5YS7Ai5Nsg6AShYQUfUMEMHy+wYrSIQ5IB97cciiG4MiLLjmLrc/e9yC+AoVYrF2PF49Mgl5ux/8lnsA9qlJSpYFeogdYG6FCImnI1zB0NaK15FKtn1+GlvXpkmVpRr/PAUHVZNYoUJrQ26IDCiVCzbC6FCfXNQMnUQqjMOtQ3X4SwoUwS+nWCFUIrHJ/79+9ZC9Os9SjO2IdT+zSYkP42uitXo7TYgPOv/QWKe7+HobdfQMot38PFyknx6StZLZwCBCuE0zaZdyZYkczRJ98FVUBIWMEMd9etkAEuaRrOnzMjxzoZpdYMnDh2DHbNpJC+iQUrOucNQeK0QmLuchfXZEU2fcfojArva9GGFe4PFh16ZLV3h9SGy4RowgqWTaG3ymF2eH4z7TsGlTZ0TtBDZpeiuDn4r7JYloXTZnH/GXI4kKKZAJs9eI2QQL5mn34dQ12nuEiRsHOEghWsRkWaIT+sNqX+RB6vsGL4PWwfgLVwdkTnQ2I1QvPZf0S0lusi1ZKVWKHYhn05j2LW0bXY+tEdWP2bebCfbsCZI0ZMWVSD7rpWZE0rwZlPjJh1vRa6Y2ehmlqN7lfX4ssr1mCR8ixOOiowHXvxLm7CnVoTWs/Wo2NiLXLPNgBT5kH12ePY8g+uVgk7j2CFsPrG6+6uxm0401KFHFkdTNqlqJh6AUm4TqH5tSPI+/Z89Gz7AywawJ4yH6U33YIMRbx6S3YLpQDBCqGUTe59CVYkd/zJewEVEBpWlOXaoFIMwTqkQNt5BwptpagczETDP/dicMKCkJ6JAStYJxD9pZ7uH7K+NgwNDcFqGwkr0joNkDjHXg0RAlYwO4qONfLKrvCCIIkqC6kVXwupc8AJgyakpOfAARmc0jRIpDK/Ux0yJ9rLOznBiqxUJ9RyB+QSF+SSIaQXVkKeHtnvwb7c9u8wdzZH7l8CrIwWrGB1KVJNQ5CbFZDasnhDCq+0BCv4HLIc3Puzf8Ok5jqcUVRjftZRrPmlDMvXq/DS2u3Q3bES61TbsG67DqrCQsjK7sCKBQ1Y8+u9mP/oSsw/vAe4bTFQdxzdUGPK3CycO6tGRv1abH1fiZsfexJfl7Xi2BcH8NY7BzFecisIVvA5M4m7tv/9LTBMfhB5+ADN9dWYvLAWEusptL25A7KFq1GoNcDcBqgmaoD27TjZeAWmXBlZrZ3EVZE8I1hBZ0AIBQhWCKEq7UkKABAaVrAim5qMFAw6ZW5YUeMqhupsH86dPAJz+cKQMRADVgzmDsF0ocmBbEDn7ggyaL1YN0Leb4E8QPFLoWBFut7ovg4SznCmF8CuqRyRsSJxDsKaPzOcbUbMlffUAxe6uDJQkZqZDUmq0i+0aJnc4V5berrI7/O0aXbkKsbW4yBYEXF43AsHqm6GtWhuRJvIe5uAIG16I9p01CKCFTxUrLwFG76twatvHABQiIXfvhrdzx/HpAeAjZveBHxgRc11i5Ern4hrKw9g4/MHL8CKd2FfdD26X9uFL6FGKfvcVn4Dag5vxrOfKVEztwbokqF04WJcI3kTa34/PmpdEKzgcWYSdmkXdDs/gPr2e6BCF3Svv4eMxdOg/0sd1Hc9gGwl+2FYh/bTGhTPLAf0O/HVkWm45AZqgZuwRyJCxwhWRCgcLQuqAMEKOiCkgEAKCA0rWJHNCblA36AUOr0DE1OKoPmiHfoTn2Cg+na45BlBPRMDVrBOIAMXuo96YQXLrGAZFmyoOjwdO/wNoWAFe1Y42RW2/Ethzbt0jInRhBXezRm0SNMWjwEWwWBFSboVKpn/oqUEK/i9uc2VN2Fw4hURbSLX10e0LpxFBCvCUWvk3IpbHsDdKX/Glr95ak8U3rsGyzLOw5Lf7YEVygX4/uM3IavXBHW2Ee+8L8e1M3xhxWb8vWQlHppihM5SiNy+d7FHeg1qL8AKd2YFWtGiLIHq0C+w5Z2LBX8jt5r/SoIV/DVMxB2cp7fhVH0eNMo69KkfQEHvL9EyMA3pDFSgCgU31sLy9nMwZFUB7eegXrgcedmJqAT5xEcBghV81KO1gRQgWEFngxQQSAGhYQUrsllRmII+S4obVuSl5qDgkN4NKywVC0MW2RQDVrDimrZMj8DSQU/7UlazgtWu8FdU0zcUQsIKrrUrgukoBKzw+q/KLx0BLNrLOuGQO1HclA+Zw9NpgY1AGRXe1wlW8HtzE6zgp59knNes4OddfK4mWBGfcSOrSYF4UIBgRTxEKf5sJFgRfzEji+NEAaFhBZNhWjnQ0zcEvcGJVHU+Ct47CkdLo7tmRagim0LDCt96FcxWic0EidXk7gbCuoKw7h8MWAQaQsIK9sxQ2RWhNBQSVozOsPAHK1QyF0rSR3b/GK0lwQp+PywIVvDTj2AFP/2EWE2wQghVaU9SgBRgChCsoHMghAIEK4RQlfYkBUSoWcFEnlKhgNE06IYVSo0Wue9+6YYVDFSEKrIpNKywZwK9Uy4UZWCwwu5pX+pwuOCy2ZHW2Rv0nAgNK/IbWt3tTP0NVqMiVN0PIWEFs4nVsEjN8OTZnp+gh1VpG5FZUZPl33ZffwhW8PtRRLCCn34EK/jpJ8RqghVCqEp7kgKkAMEKOgNCKUCwQihlad+kV0DozAqJVI7KklQYevtg6nchQ5sP14dHkPVVk1v7UHUrhIYVvvUqmD3e9qUsqwKG/oCFNb0HR2hYEazQZijtPP5Er8BmoDeL9zqIPt+AAbUF+ee0SLOkhrz+4d2PYAW/H0MEK/jpR7CCn35CrK5c9AMhtqU9SQFSgBRAf8cZdB7ZTUqQAlFVgGBFVOWkzUiBiwoIDSvYb96Lc1zoN/S6YUVWbg76vmxBwUdH3UaEusYgNKzonHcxq8KrCmtfyupVDPX2xRxWsKwKll0xenDJShELVshVmVBk5WE0rKjMtLhbk4YaBCtCKRT8dYIV/PQjWMFPP1pNCpACpAApQAokuwIEK5L9BJD/gikgBqzIz5agT98Jy+AQcrSZ0HVaMOGdzyAzD4a8CiIkrBhdr2IYVlxoXyrh0DpU6MwKZpO/uhWhII/XFzEyK9izWHZFb1G/O7NCe14DzUAaGKzgMghWcFEp8ByCFfz0I1jBTz8+q6vv/Deoy2fw2YLWkgKkACkQFQXOvvt76L/aH5W9aJPkU4BgRfLFnDwWSQGhYYVSW4wslROWnnY3rMjNy0C7bhCaE82croIICStGXwHxSi61dEFuMiKlrQvOVHnQSIgBK3KadGDXQbyDtXtlV0C4DLFgBcugsZTKYMzpd8OKUrsMuQo7FxNBsIKTTAEnEazgpx/BCn768VnNYIVm8mw+W9BaUoAUIAWiosCZvz1HsCIqSibnJgQrkjPu5LUICggJK1i9CvYb9zTJIMzdzXA4gFytCu2dNrdn3uyKYFkCQsIKf1dAmF2sfWn2F1/B6nDCmqmKOawYXbfCln8prHmXcjodYsEKqSINrrJs6AsMblgxm8P1D68DBCs4hZJgBT+ZAq4mWCGQsBy2JVjBQSSaQgqQAqIoQLBCFJkT9iEEKxI2tORYrBUQElZIFUooc4ohS3HApj/jhhUTC1LR2O5yu+3NrmCZApaKG8D+Hj2EghWBsirY89mHl5wjdXCaBzGgzYo5rBhdt8JSsRAOVQGnoyMWrGDGDE3OR29RH3J6MzDHIeVkH5tEsIKzVH4nUmYFP/3iAVZc+8gmXGvdjnV/PA5AiVkLL4d5915Meewx4Omn8RY/CWK2mmBFzKSPzwdbj6PtnZ0wp1Qh77p7kJ1phunj36G9Dci4/PuYWKqCs/09tPzzABz5t6Pyymng/l+i+JSErI6eAgQroqdlMu5EsCIZo04+i6KAkLDC09Yyx+2HrbPe/bcvrGD/9mZXBMoWEAJWBKpV4RWcdQQpencPnK4h9JQXxhxWMAO8dSvCuQLiBi8idAPxCpQyIRv6ykHkW1Ixs1/J+fwSrOAsFcEKflL5XT3uYYVyMVY8Pg1yuRn7n3wG+zRXY/lPavHl71+A+qF/BTZtxhvKQtSUqwGzDvXNJjfQKKwuQRZMaG3QIXQDYQGE5bAlwQoOItGUYQX696yFadZ6FGfsw6l9GpQX70dL2oOYVGVD177Pob62Arq/nkXxnd+A5NhWNCmXY9JkEpAU4KYAwQpuOtEs/woQrKCTQQoIpICQsCKjaNKw1YOdDZBgCOVFMjS0XXSGFdks+PCou9imv1acQsAKU8UQBnODC1qx/S3Y01zorC4ZV7DCmV4Ac/lCzqdBTFgxlK9Cb80QJg7KMbUv+PUZXwcIVnAOJ8EKflLFJaxQLVmJFYpt2JfzKGYdXYutvfdg3X3VOLPrRZi//gCw6RMUbboaqGuAfXItsg6twueT12C+qQEd+bWo6d6GNX9sEEA5/lsSrOCvYTLt4GrchjMtVciR1cGkXYrsxj/AXJoB0wkbsq98EAXKD3DyUDWm3FAF9L6NM6fmY9L8vGSSiHzloQDBCh7i0VIQrKBDQAoIpIBQsMJbr4KZ7XKyayCNSJUNoTx/CF+1jixa6QUWErtszHWQaMOKYNc/vBJLbUDJW3sgHTiP9hmVQYtsilFgk9nlLbIZTr0Ktk5UWKGUonduKirsMkw2pHM+sQQrOEtFsIKfVHEIK3Jw78/+DZOa63BGUY35WUex5pcdeGjVPHy+6XmUrFrpzqz4fO6NmF+Zi6Iptcj66nG8lb4e91fqcaauDvve/Qj13BrzCKBu8C0JVogueVw/sP/9LTBMfhB5+ADN9dXIsz0Lw9TnUVFugG7HTqTdWAx9fS0mfW0CwYq4jnRsjCdYERvdE+WpBCsSJZLkx7hTQChY4XsFhMEKq/4sFDKXG1ac6pDB7kgZo4X2YD1SDXbYC64arl8RTVhhmDIEW2boEKT2AYV7/wm54cy4gxX+sk+CeSQmrGB29F6pQNGQFNP06tBCX5hBsIKzVAQr+EkVf7Ci8hZs+LYGr75xAEAhFn77anQ//y5yH/CBFW/qMONuYPdf9uDMjAfwXdcG/GfTXExqM0G1YDFuq27EiqfeFEA5/lsSrOCvYfLs0AXdzg+gvv0eqNAF3evvQappgJ1dC9ECvbueQ8ot86F/G5i0eB7Qtg2n9LejaqYmeSQiT3kpQLCCl3xJv5hgRdIfARJAKAWEghW+V0AcNitsvW1IkztQluvE6fOpfmGF10dWeDPFqQRk+XCo8uFSFUXkvnRwAE6ZAdbsNNjVgDOV2zbp7YDmeCPSzn3qrlkRrMimWJkVrCOI5lw/55alXk/FhhXGBUMokKQTrOB21KIyiwps8pNxPNesqLjlAdyd8mds+ZsnNaLw3jVYlvE5GksWorJxF45MuBzYVo8py2rQfcKI3MmVkDe/gNedS3F/iQ4t1hLkdnoLc/LTSYjVBCuEUDVx93Se3oZT9XnQKOvQp34AVZNO4dTu41Dm2mByfR1TbqjF4Mcb0WargrTbDO3tD0DD8b/7iasaecZVAYIVXJWief4UIFhB54IUEEgBIWCFb1YFM9tmGYDddB5qpQPFWXY061Nhtko4eZTidMFUE7xuRKCN0ls7IbHaMSRTuKe40rIxlCIL+VwGK9LPpSC9YScsamnQIptiwQrWEURjyObcsjRWsKLv0kGoNRrM7uT+2yzKrAh5JINOIFjBT7/xDCv4eTb+VxOsGP8xIgtJgWRRgGBFskRaGD8JVgijK+1KCiDasMK3VoVXXgYrbKZOZCntMYEVvmEekqfDpcgMCi2yT6ZA3geomnaHrFshFqxgPuT2lHJuWRorWGGubodsQjkWdHi6wHAZBCu4qBR4DsEKfvoRrOCnH5/VBCv4qEdrSQFSIJoKEKyIpprJtxfBiuSLOXkskgLRhhVKbTGkqSPbVg72G+EY6EFuhgN5GTZ0GOQwmLl1P49GZsVoKVmmRbAsi/wDnnoarGYFuwrCOoJYM/13txALVgxJZFBbL4XUyU23WMAKib0fhkkdSC2vwRWd+ZxPMMEKzlL5nUiwgp9+BCv46cdnNcEKPurRWlKAFIimAgQroqlm8u1FsCL5Yk4ei6RANGGFTJWJtKyxH1IZrLD19yIv04b8DHvMYQWT1qVQw5XqvwikF1awD9/Ks3vQl5cGU5HWb0TEghXM3kxzBeT28C7gilmzQtH1BXqnpCBlyiWYZyiCwsntqg/BCn5vdoIV/PQjWMFPPz6rK2/5IZ/ltJYUIAVIgagpYDx7FPqv9kdtP9oouRQgWJFc8SZvRVQgWrBidJ0KXxfMxh7YLX2YoLEiW2mH0SJFe+/I9qWBXBYis8L7LJZd4ZKPbLHJ2pZqj17sVMIyK4J1BRELVjjSC5ExkIu0wZFZK6GOSixghauyAl8zVxKsCBWcKL1OsIKfkAQr+OlHq0kBUoAUIAVIgWRXgGBFsp8A8l8wBcz33R3x3vK0DFjNBshVWbCnyWCVuvzu1d/TCYfViokaM7JVjnEDKyCRwanKHVG/grUt1Zy8CCtk5vNQnt0dsCuIGLBiSKqAU5WHjD7NuIYVmcf/L/Rza2CprsDcoRqobdyAFGVWRPwWdC8kWMFPP4IV/PRLltVShQqzfvhcsrhLfpICvBXoazuJ+r88xXsf2oAUiAcFCFbEQ5TIxrhUoPwb30V+7fUR2d5T/xkksosfSDuVVrRlWsZAi9GwwmyToLmb23UGITMrmNOjr4N4O4H4CsK6gtjTXO7aFaOHGLCCZVUwsKIYVCKzj3uXDWarWJkV7MoM04nBiv6yQsx2VkEr5WYrwYqI3n7DiwhW8NOPYAU//ZJlNYMVc/71xWRxl/wkBXgrwK5VEKzgLSNtECcKEKyIk0CRmfGnQDRhhdf71kwL2jIsw2IYOlrdX0/MtrivgYwnWMGKbTqVecO2+oMV3toVuin5cKaOzBYQGlb4whRWryLL4L92RqCTJxasYPUqUju/gPGSchimlqHKpEa5uobTG4JgBSeZAk4iWMFPP4IV/PRLltUEK5Il0uRntBQgWBEtJWmfeFCAYEU8RIlsjEsFhIAVTAhfYHERVgwgW+l063SiPY2TXkJnVjAjnBmFw1dB1GeBtO6L10C8RrIP4xLDCXTWlIwAFkLCCu/1D68N4xlWsCsgbHhhRWmrFTUlV3KKMcEKTjKNe1jBaruwwT78u4YssKpkcMpTYNVoYZdehJdheStRQGkwDi+RDHlgoQw5SEnx1JtJkfgvlMv1OeMdVqiqF+P7SxegSA7YjHV445kdOBKhnFw1oXljFSBYMQ5Ohesc9P/Yjo6BbBR9/XvQZhvQ+/EfcL4zA3ns31rA2bgTjYcbIJt0B0pnVSG8/lnjwMcEMoFgRQIFk1wJqQDBipAS0QRSIDIFhIIVzBoGLFqUfTB1driN82ZWsK9Pdypgd4yFAqO9EANWDMnT4UzLdj86+2QK5H3+tWTAwiJrH9EZRChYwQp/sgKgo0duV1FYgRYjs8KbVcEMY1dA2FUQzYlm1JZ+A/L00B8kCVaEFdIxk2OZWcFiL+ttBMs+YoO1+DUWaUe0+uXzHlH19kFqdwQVKNWagjTHBEik4b03vJuOb1hxKZZvWoSWFzbjjbNA5ZKV+EHBh1jx3KdQl1WjSAUYmxqgs6hRUgYYUYgi6FDfbIKqcCLUgw5kFakvzAGgmYiaIhXMHQ1oNQDqsolsEYqKgI4TbTABUBVWoyTbuy+/s5lIqwlWxD6a/e9vgWnmChRnn0L7xzZos96DLns5yiaeQsv/NKDg1gnQ7bZj4s3zYPvnWnROXA92xGnERgGCFbHRnZ4aGwUIVsRGd3pqEiggJKxg8h3QdqNbf86tZEHGAPLVnsyK8QQrmD2OTM//0XjblgYKPSu4aXV8BbNG4c6w4PNBLHVgEIqBkb8iZdkU7OoH+9vfyO7Jh9TJ/XdFYsAKVqvC+2HVCysymnWoHtBCe8nlId9FBCtCShR0QixghS+g8hrHQEW067pwgRXe5zNooXRWh51pMa5hxbTbsGFhP9b8eu+IM1B4z0r8tKQVhzu1mF5mwqsbjFiydR7Mx+tgL54H1WePY1/letyr1eFIswozJuvx0u+MWLKsBt11rciqrUb3n9bCuHgrLjMfx2FrIearDuCnByqxbp4JJzsLMZutWbsN9fyOZ8KsJlgR61B2QbfrPaCgE4amfBTcvBQpH22E/drVyEsHDG8/B9zyI7BKSXbdfnT88xTUNz8Ajf//lMbamaR4PsGKpAgzOXlBAYIVdBRIAYEUEBpWNCh7cMbiqVnhCyua9akwWyUhvRIjs4IZwa6CSOyyEW1LgxmXYtXBKtPDnpaKQZU9pB/+JgylpEA+6IRTLsGQNNUDKCSyoHuNN1gx+kPrYJ4G56+eibQuAwo+OoqKmx4JmV1BsCKi4zO8SGxYoWraDenA+RFGD2iz3B1z/A0+QC8cWOF9dkZ/DmSySZxFHdewYvad2LCgA2ue+3SkP5pqXHtNLQrzSjC7zIzXn9Rh4XoVXlq7HbolK7Eam7E7bz2uqF+Lre/PxbJV8/B5QxYWSX6DdTsswM2PYUPJXhzJvQOqbWvxavsdWL0K2LgrCxuWVkB/ug5HPnoX+xrovolXeIIVnN9SAk3sgm7bs8Ad61GYXoezO88hQ9kE2c0/QrZkJKxwWbrQf+AP6J24HGWV3LpSCWR0Um9LsCKpw590zhOsSLqQk8NiKSA0rOhyGnBY2gwnXCjIGESB2pPS3WGQw2AOnSEgFqxgVy5ShtI5wwpvfPhkLkgtekjM3XBKnXBJnOjLNMAl9WSeBBqswCarXcF18LGPPUPeUw8M+X+atwOI76ujYYV26uUhsysIVnCNpv95YsIKf6DCkSpHx4zKgE6IDSuYIWlmORSo5JRlMa5hheIqrF5Tg7eefBFfMsdmPIwNi/Wos9aisn4X3jqowsKHp+HzDTosZLBh05vAMKxYifmHN+PZzy7AihNZWKTahnXbdVAtWYlV6r/iSOGdwKbNeAMXYMVvWzG/vA3G9AW4bXENzqxkr9FgChCsiPU5MKDrte2Q3cPgxDm076pDel4DBqqWo1hrQNfOnVDeOA8DLOtiah6g34mTR6dhynVVsTY8aZ9PsCJpQ5+UjhOsSMqwJ4HTmquxbOXl6GD/Q6hcgO8vvwZZdhnsZ7dj69uFI//9+llBBBEaVrQ5unAqRQeLxA6t0oYJOZ4shPEGK1jdCqk9G5qToeto+AaCDwzwwgrvfgxa9GcaYJfbAsY6o0+DtEEl57PAx75gsMLbIcV7/cNrkEOVhnM3XwaZeRAT3vnM/e1Q2RUEKziH0+9EMWAFK56Zdm7Ub/cvWMOufrArIIFGLGCF1xYGLVKHCtzFOAMV4hzXsAKeOhXL5sqg7wWU2Q4c+d1mtC5cj28qGtCaWoFJeRZ8sLIRs0PBiq11mPX4TcjqNUE9Qe7eB/etHAkr3JkVE6FrtqBUq8crG7Z5IAkNghXj4Ay42nag4RM7MrIb0K9dhilVDTjz9ldQ5HfConkEVbPTYdi9FXplFdDWBPWNK5A3tvTTOPAkOUwgWJEccSYvPQoQrKCTkIAKTMNdj85DaV4hWn6+GW/c/BhWZP4WW3bUYtmqadh/JAsLff+96UUcEUAFMWBFi6sTvbJB5GfYUaTxwAqjRYr23tDpmWJlVjCbFH0TkX4udrDCG16WYWFN859+rTJnQDWQyfkkCAErWN0O5dndfm3wwgr2YtkbH7rnyFVZmHj1twJeByFYwTmcosAKBqC81zykA53wdvnw93Bjce6IgrP+5sQSVvjaw2pasCFxyuDtKsL+7ZKlwZnGHQCO9rHw4Pv8Akir40IByqyIizB5jHTYAVno/7+II4/HBG8PAAAgAElEQVTi0lSCFXEZNjI6QgUIVkQoHC0b/wrcterCb7YupO5ufF2Ne3+8FI0dWViIzRj+938+j8/9uKNQpMJq9fwmfuTXClit1gvf9/91mkKBwmv+Bfm110ckVE/9Z5DI5JBIJHC5XJ4PAqO+/tJ6FibXAHolA1BnuFCmtSElJQUD1hQ0d6dCKpXA6fSs9fc1X1ghdziD7u/73LTePGR2qzjPZ2vlsMOsnR6RfrLBHqQMdI3xHfIh9GR2ua+EpKQAQxeuYbCvUy1KZPZpQurm9WvIZoY1f2ZE9rn966mHVOKJEfvQmjl4DnZ9i3s/lUoJs9kDVXy/brvnOjidTndmhRopw3Mqrl8KucbTsUEqlbrnsJFRNAkyVVZENp55bT30LZ4SgOkqFQbMZvG/TldhYODCc2Pw9bevd2FBtRlDLs9BSZGkcP5abxhCc28G7A47znfa0NGXhePNnvdjRroK/Rf8CvR116xqDEo8EMA3pr5fpyIF+nxW9i78kWkcAC78fAu0P9/vw2KFYWJe+Max98egDVUfHOakVSANlco0WCyDET2fFomnAMEK8bSmJyWGAgQrEiOO5AU3BQhWcNOJZsWhAsOw4o6VWC1lcGIulj1Ri/0NuVjk+++n/GdWKFJTYbVdgBWBvg4INFJRdM13BIUVhwbrYR2yY9DZD3n20FhYwT4IXwAd7g/Fo74WE1ZknwRk0rKYwwoGbfrSjDCr+sfACpktFaxuRTDIU4avkC0zoTC9HwM2CeaVGpAikWDogrbhfN3f0wOpRAqFs9f97pLJZHA4HOgdkEIul8Nut6N3QAZFqhwn2lLcX5/85g0YtLk8sGIoBWbLBaChVGIoIxesjkVmQTmcLv6w4vRr69DT0uC2LRA8Efr76SolBi5AG25fRxeq/PCGLty7wBOfcMcnDRkXzpInFuyD/ymdDIfOqnDyfG5Q+MNqVXTWVg1DJyFgRYZxAClxACvSeUAqghXhntrYzCdYERvd6anxqwDBiviNHVkevgIEK8LXjFbEiQLDsEJ5I5Y/Ph3dXXJMMu/Cuh0TR/77j8cF8UjoayD/tH7ltnuwVwdMzMDkfE+2Bxsn2tNC+sQXVkis3Dt15B/sgyPjkpA2+U7gc81idM2K0Q/uyekcU3CTFddksMLfuFH9HmZpm1GS3jP8cr9Vim/MMIXlk+/kT0+lD2d2cN3kmdyb0DWUjrs79yOj5+KHaAY4fIc83XOZeFqZC7Yw2rH67vHGgWx8eeKiv1xtTKR5fGFFoAqqh5pU2POl2g2m/A0uV0DYuvFyDSRQzKU2B+/MikQ6T+SLfwUYrCj/xkMkDylACoShwJldz4Yxm6aSAvGrAMGK+I0dWT7OFRASVrCMiiO2U24FbOca4SzMQtXki4Kc7lTA7gheI0JMWFG8tw2DExaEFTEhYcVgmsVdcHP0yO3yXKXwjlycw8MVfx8BKbyvxQpWGCQq3GY6hJmDzSH1nFJsRU6Gp0tMuOOh35fh9HlFuMsSar5QsIKJtOe42p1l4Q9YtM6p4aQjwQpOMtEkUoAUIAVIAVKAFIhTBQhWxGngyOzxr4BYsMLRcAxStQolCy7eXW/Wp8JslQQVSSxYwbpXFO05joHq28MKmpCwghniL7siuycf0guZCMqhPvzHjN8GtDkWsOKV7KvQJM8jWBHWSYp8spCwwgss9nw5sqhrqHalvt4QrIg8tom4snzhg9BOuyoRXSOfSAFSIEEUaHhjC/paTyaIN+SGGAoQrBBDZXpGUiogJKzochpwxtGOIacDzjMnoJBJkXttIeRSTyFALu1LxYIVaV0GFHx01A0rXPIMzmdBaFjhrzOIF1aEAhXMiVjCCpZVwbIrQg3KrAilUPDXhYYV7OlP/a1wRHYF1ysgbC3BCn7xTbTVDFbkz1qYaG6RP6QAKZBACpz4088JViRQPMVwhWCFGCrTM5JSgfIbv4v8mfy6gQQSrs3RhTZnF5w2C6QNJ6AaGETm3VOGYQWX9qViwQrNiWZkfdUES8VCOFQFnM+C0LDCLrfBqNGPsCejT4O0QSXmKD7HQ1UfBLU1FrDiLfUcHE0rc18BIVjB+ShFPFEMWMHqV/zlM0+NETY6q0tgzVRxsplgBSeZkmYSwYqkCTU5SgrErQIEK+I2dDEznGBFzKSnBye6AkJmVrCsCpZdYevrhfLUKWS1dyPzoZlwpnsKa5ptEnf70mBDLFihPViPjGadu2aFXTOJc9iFhhXMkNFXQRisyLY4gl7/8DoQS1hRbu/C/b3/G1JLyqwIKVHQCWLACmaAb3YF13oVbB3BCn7xVVUvxveXLkCRHLAZ6/DGMzuA+x7DrLqn8fJhfnvHYjXBilioniDPtB5H2zs7YU6pQt5190DR+ALO67y+5SF7djnMhw9guIx34UJUzCxPEOfJDTEVIFghptqJ8SyCFYkRR/JiHCogJKz4yt4Mk2sgIKxgcoTqCCIWrGBXQNhVEAYqwimyKQasGH0VRDGoxLW2hpBZFUzfWMIKjcuMn3S/G/LUE6wIKdG4gBWs2CarXRFOvQqCFfxiC1yK5ZsWoeWFzXjjLFC5ZCV+UPAhXnddg/l127DboIaxqQE61h1YWYiacjVg1qG+2dMBSF1WjSKVGR0n2sC+oyqsRkk2Lq7ha14E6wlWRCAaLXEr0L9nLUyz1qM4Yx9O7dOg6sZajzL6t9FwtBrV11VdUMoMwz/+APvlP0LeyHI7pCQpwEkBghWcZKJJPgoQrKDjQAoIpICQsMLbttSib0dGc5s7s6LkrlLoiy92swjVEUQsWFH2xoduhZ3pBTCXc79PLQasGN0VRGkDtpW8wulExAJWfJg+FewPGz/RvwuN0xzUVoIVnEIZcJJYmRW9Zhme2lWAcOpVEKzgF1tMuw0bFvZjza/3jtho/qPrca9WhyPNKsyYrMdLaxuxcNPVQF0D7JNrkXVoFV5RrcRPq7txuD0Lsyfr8cpeJZbMM+FkZ6H73y+t3YZ6nuZFspxgRSSq0RqmgKtxG860VCFHVgeTdikqprKC3Qac/+t2KG79ETTeRM2WbTipuwVT5ueRcKRARAoQrIhItqReRLAiqcNPzgupgFA1K3zblg50nEFOkw7peiPm3JSOE1XTh10K1RFEDFjBOoFMeOezYZv6pv0LZ8nFgBWj61aUuLrxH0V/52RjLGAFq1fB6lYQrOAUIt6TxIIVzFB2FaQpqwCmIi1nu+kaCGepxk6cfSc2LOjAmuc+HQMrrqhfi63vz8WyVfPw+abn0TH3RsyvzEXRlFpkffU4TlavgXzrBrxmAW5+fD1KT51FydcqoD9dhyMfvYt9DSwdQ/xBsEJ8zRPlif3vb4Fh8oPIwwdorq/G5IW1kLRtQ0PX7aie5e00ZkDXzp1QfPMBqIM3G0sUWcgPARQgWCGAqAm+JcGKBA8wuRc7BYTKrGDXP9g1ENYJxNzZjPyGVij6zLh8jgN1l18x7HB3vwxdJllAAcSAFd7iml4jwukIIgasYHb51q2YqGjH05o9nA5NrGHF/Yb/RbmtK6itlFnBKZQBJ4kJK9hVkP+2XcK5uCYzmmAFj/gqrsLqNTV468kX8SXbZsbD2LBYjw96azD18GY8+9kFWPGmBYvuBnb/ZQ/OzHgA33VtwMlJa6B6dQNebVfirlUrkbV7F760t8GYvgC3La7BmZWb8QYP0yJdSrAiUuWSfV0XdDs/gPr2e6BCF3Svv4eMJUuBPRvRP2c1Cr31fwf2oWGfBtW3XLgikuyykf8RKUCwIiLZknoRwYqkDj85L6QCQmVWeDuBsOKa9v6eYVgxp8KMjkWXwSDxdBIIVWRTDFjhrVfh1TmcIptiwQrWEYRlWEjgwCWZTfix8hA0KcNlxAIekVjAiqbUPLyiucptE+sGwrqCBBsEK/i9w8WEFY1dCjxpvAgbuVhOsIKLSoHnsDoVy+bKoO8FlNkOHPndZrTetBLzfWHFNh0WLqtB9wkjcidXQt78AracuBorFmXBaFCjSFaH//p7Fh5aOhG6ZgtKtXq8smGbB4CIPAhWiCx4Aj3OeXobTtXnQaOsQ5/6AVTNTYXuv3ci7dvfgzevAo0v4Kue23HJXLoCkkChF90VghWiSx73DyRYEfchJAfGqwJCwQrf4poMVhQda4TMZgeDFak3VLpbW3pHsLoVYsAKb70Krz3hFNkUC1Z4i2ymYhDVmW24P+04yiTGkMcq1rCCS/tSghUhwxh0gpiwwjCkwP/fdDnszhTORhOs4CxVUkwkWJEUYSYnSYG4VoBgRVyHLybGE6yIiez00GRQQChY4S2uae5swZDTPgwrKvOtuOzm9OGaBkzjWMKK0fUqmD3hFNkUC1Z4i2xmSQwoSe/GN1NPY6asM+QRjQWsMEhVeEZ7k9s2Lu1LCVaEDOO4gRUf2kvw565KGM1SzkYTrOAsVVJMJFiRFGEmJ0mBuFaAYEVchy8mxhOsiIns9NBkUECImhXe4preehVMx5JDnrrzDFY88vVuPJN70/BVkGB1K4TOrBhdr8Ibc651K8SCFd4im9MzT7tNZKCCAYtQIxawgtn08/w73aZxaV9KsCJUFIO/LmZmBYMVu0zl6OiVczaaYAVnqZJiIsGKpAgzOUkKxLUCBCviOnwxMZ5gRUxkp4cmgwJCZFaMrlchtdlRfKzRLWd2uhNP3KpzZ1Z4r4IEq1shNKxgXUBYdsXowbVuhViwgtnXk9fqrlfBRrnUhO8oQt84jzWsYLaGal9KsILfTxoxYcUvzJe7jT1zXsH5KgjBCn7xTbTVDFZI0zISzS3yhxQgBRJIgc663ehrPZlAHpErQitAsEJohWn/pFVAiMwKL6ywGjrhsPTBF1YwoTd/6xx8izCy7wW6CiIkrPB3BcR7ELjWrRATVkjyjiM/s2f4rHIpshkrWOGbOROqIwjBCn4/fsSCFaxexX9aPC1pOwxyzldBCFbwiy+tJgVIAVKAFCAFSIHxrQDBivEdH7IujhUQIrPCW69ioOOMWxnWspS1LvWOJxafR7bKwekqiJCwQnuwHhnNuoDR43IVRExYcUnZXvRIU+MOVoTqCEKwgt8PELFgxVFHPv7HNtltrNEi5XwVhGAFv/jS6ugroJk8B5Nu/WH0N6YdSQFSgLcCh379Xd570AakgNgKEKwQW3F6XtIoEO3MCm+9Cm/L0mCwgl0DYddB2GDdBZr1qbA7RnYZEApWBMuq8Aafy1UQsWCFcqgPV9e8B/aB0Tu4FNmMVWbFK9lXoUnuaR0XqiMIwQp+P27EghWsXsVH9pJhY7leBSFYwS++tDr6CjBYUX3nY9HfmHYkBUgBXgq47FYc3Pogrz1oMSkQCwUIVsRCdXpmUigQ7cwK7xUQbxcQJmK63oicposZDI9c143KPKtbX9/aFSy13DCqy4BQsKLgo6NI6zIEjTGXqyBiwYo5is8xp+L48G+23RCAQ5HNWMEK37iG6ghCsILfjxqxYIW3XoXX2u4+GdifUINgRSiF6HWxFSBYIbbi9DxSgJsCBCu46USzxp8CBCvGX0zIogRRINqZFewKiG8XECaTukOPrPbuYcXuvqwXc8rNw//21jfwl10hBKxgVz/YFRAuI9RVEDFgBcuq+I8Zv3VnVXjT8L22P6n6JKgb4wFWMAODFdkkWMHlJAaeIwas8K1X4WsJl+wKghX84quqXozvL12AIjlgM9bhjWd2APc9hll1T+Plw/z2TtbVBCviNPKuc9D/Yzs6BrJR9PXvQZvt+fd5Sza0X1uKgmKVxzH922humY+yWZ7sPhrxowDBiviJFVk6UgGCFXQiSAGBFIhmZoXJNYCv7M2w6NvhslmGLQ4FKwxSFV7JvtrdynR0G9NowwqWTcGyKrgOW/6lsOZdGnC6GLCCZVU8VPUBml1ZeGVw2ghbQhXZjBWs+DB9Ktgf7whWZJNgBdfT6H+eGLBi9BUQryWskw9rY8pAY6BBsIJPfC/F8k2L0PLCZrxxFqhcshI/KPgQr7uuwfy6bdhtUMPY1ACdRY2SMhXsCjXQ2gCdYiJqilQwdzSg1XDxtSyrDvVGNWqKgI4TbTAx05SFqClXX5jLx9b4WUuwIn5i5Wtp//tbYJq5AsXZp9D+sQ3arJ1oU63GpEmn0LKrAQW33QLJ6W0488lxYMoKTJlPsCLeIk2wIt4iRvZ6FSBYQWeBFBBIgWjCiiO2UxgY6IHV2DnCWnYFhF0F8Y4bpvfhhmnu/00eHgxY/I96DgzSdJw2q9Fl8qSXRxNWhAsqvMYFy64QGlZ4syq8toxOxb9a3opr5BeLl44+JrGCFb71SJhN1wyccP/xNwhW8HtzCw0rAmVVeK0OdR2EYAWP+E67DRsW9mPNr/eO2GT+o+txr1aHI80qzJisx0trjVjym3mwn27AmSNGTFlUg+66VmTVVqP7T3UoeqgWxsMNUE2tRW5vPQ6bSzBbshcr3tBixaM1MB5rRda0EpzZ5oEiiT4IVsRjhLug2/UeUNAJQ1M+Cm5eimzHezj1iR25xV3otlyLqsvL4RwwIMW2H2dPzcckghVxF2iCFXEXMjL4ggIEK+gokAICKRAtWMFqVTRbWjCobx9jKesEwjqCeMecCjPunt/r1yPW0rRZnot/WorQPJgJuICWmqqIvE9v64KqrQusmGZ68/mQNSoCPcQlz4Cl4gawv0cPIWHFaFDBns1aR7IPj96hSbGCZVcEGrGCFaNb0warW0GwIqLjPbxIaFgRKKvC12rWHaTbJPObYUGwgkd8Z9+JDQs6sOa5T8fAiivq12Lr+3OxbNU8fL5Jh4XrVXhp7XbolqzEOslvsG6HBbj5MWwo6YdlQr/7tdJH12B+3QY8++kdWL0K2NhQg19N0uHzs2aguBbTTduw5uUGHgbHx1KCFfERp5FWdkG37VngjvUoTK/D2Z3nkF/TBJ3rdpROOIWWjwYw8c5b4P6vY+/bOEOwIh6DDIIVcRk2MhoAwQo6BqSAQApEo2YFu/5xbOCkX1DBzA4HVox2k6WXXzO1PyLv65pVMFtHpqf3mj0ZG70DUvffjZ0KNHamondANvw9fw8LBCyEghW5OIdF+Z/gsvzGEeaMhhXsxWBXQcYLrGB2BqpbQbAiouMtCqwIlVXhazl7r7Iiuayjj++1EIIVPOKruAqr19TgrSdfxJdsmxkPY8NiPT7orcHUw5vx7Gc+sILBh01vAnesxDrVNqzbroNqyUqsUnfCUtjrfm3+oysx373uAqw4UYMN2j14db8JKKpAadtH2N1w8QofD8vH9VKCFeM6PAGMM6Drte2Q3fMjZEvOoX1XHeSSBkgWLoc2FTC8vQX261YgT0mwIh6j67WZYEU8Ry+5bSdYkdzxJ+8FVEB50z2QKdIjeoLFZoKlvwedjt4RNSpGb1ZyaGQxy8p8Kx75+sWCm8EeHm1YEexZjV0MXChw6KzKL7hgwMKWPwPO9ILhLAshYIW3RoU/W1mBTd/2pWxOsKsgsYIV7FrPM9qbRrhwm+mQu43p6DHeYUVfQXZE7w+2yCmTQmm6mFXEvie12iGz2SPec/RCITMrXrVOR5NTHbatrJaF2SqBymVDsXwADfbINLRLZFAZ+0Y83yZLhdWRArMkNWy7/C2Q2hwwTIzsbrt80IaqD4StcsnqVCybK4O+F1BmO3Dkd5vRepMXOviBFcoF+P7jNyGr1wT1BDmO/K4eU+7zgIwxsGKrzjO3SwdVcRaOvUzXQKJyqGgTQRRwte1Awyd2ZGQ3oF+7DFPKPsepvQZklhtgMF6BqoW1cP8agjIrBNFfjE0JVoihMj1DCAUIVgihKu1JCgDomF6B3pKCiLRQ6/QYkkhCrh0NK7LTnXji1outTMcLrPC1g2VgsOwLBi/c/+8zIB0GGBZFIbx/0uV2tCsCF+AM5ttQigSavuNQSz0fxq7UHhuTSTF6vT9YweYEyq6IFaxgNv08/84R5ge6CjLeYUXLvCnoz9WEPOf+JrAuOC6ZJ4tn9JBeABZpfWYo+iwj6rqE8zChYIW/7jNc7GLwjLXVZVeU2DDbpLhh+sgaNVz2YXO+aFGifzDwz5hmczrazErU9eXgxFAeel0Xr0hxfcZ4hxVc/aB53BWgzAruWtFMUkBMBQhWiKk2PSuaChCsiKaatBcp4KOA0LCCfSArPjbyKgN7/OZvneMUBzEzKzgZNGrSgFWKhTMi+yDW1iNHS3d4vx0O9AGSfTj8ZurpMS7EElZ4W9L6GuXvKkiywgp/8CJdb0J6tzGszAshYAWXOhWj7Q+U4SMkrBhtwzutBXjbPjksaEGwIpKffPG9hmBFfMePrE9cBQhWJG5sE90zghWJHmHyL2YKCA0rWGFNVrNi9Hhi8Xlkqxwh/SZYMVIif+1LvTP8ZVfEEla8kn0VmuQj0+vZNRB2HcR3EKwYGWMG+Fi2BQMXvoVpA71Zogkr2Pn6yF4S9tWP+9OOo0xyseOPr61iwgrvc48N5OBPnZVosyjhTJUH/TlDsCLkj+GEm0CwIuFCSg4liAIEKxIkkEnoBsGKJAw6uSyOAkLDCtaylLUuHT0eua4blXmeNPFgg2AFd1jB0u6/k/blcPo9WxlLWPGWeg5YC9PRY3R2BcGKwO8A36sibBb7YC2zjqx3MXMuUKoYCPVW8vu6BXLYzC64FDK0Qg1LBHUgQrXPjQWs8HXWe1Wkw6rEeRurvgfoHWnDU7RqJ5qGsiLSzx2TD8fWYYl4M1ooigIMVuRecoUoz6KHkAKkQHgKnP6fZ8JbQLNJgXGgAMGKcRAEMiExFRAaVqg79GD39kePuy/rxZzykYUH/SlMsGKsKr8wXx70MLLrIOxaCBvjEVZoXGbc3/sRNE5P/AlW8PvZMpSSgv68yGpqZHT2wrdfjkrhQm6mA3LpkPtPqBGqdS5bH2tYEcoHg1mKRbWRXeXqNMmw5DeVoR5Br5MCpAApQAqQAqRAAitAsCKBg0uuxVYBghX89Be7ZgWz1l/70tFelEtNKJUYkecawNUlvRE7eapZCvj5zMrlCg/LqmDZFf4GK7b5TdMhN7AgWBFxeNwLowkrvJYwaFGksYcEFsGuf3j3IljBL760mhSINwVUeaWYct+T8WY2J3vtAwYce+lxTnNpEilACiSPAgQrkifW5KnICggNK1i9Cn/37udUmHH3/NAfoimzYuyBCNZO0miRultGsj9MO4nDCWNxbsSnauq7nyFlKPRv2NkDWJeX7HSfOiTFWTgyY+7ws+WysftoTT2QqyRIdYWuX+LPiZTDbeg6EdkVCK6iCNUNhOvzQ80TAlZ4nzmpwBoQWDAg9h3Fl6HMo8yKkArRBFIgsRRgsGL6g5sTy6kL3lj05whWJGRkySlSgJ8CBCv46UerSYGACggNK4qONfrtbFCZb8UjXx97PWS0oQQrxobOX/tSBik6escWEhQTVoy2dDBPg/NXzwz57rMUaeFIv1hDIOQCnwmT//AO0jpDQ69w9hw9N5lhBdMiELDwvW4UTF/KrOBz+mgtKRB/ChCsiL+YkcWkACnATwGCFfz0o9WkQMxgRcmher/PZr+Ff+LWsYU3CVaEPqyj25e26FPdmRT+RixhBbOn+a5rQjpEsCKkREEnCJlZwR7s70oIl1oVXqMJVvCLr6r6Rjx07zUoTQNs5kZ8uP1F7D7rZ8+K67Ewfy922x/Aito6bHm5jt+DaTUpEKECgsIK1zno3j+O7Bu+AQXMMH38O7S3ARmXfx8TS1Wwn9qOpkPngNwrMPG6K6D0/5/GCD0DKLMiYuloISmQ0AoQrEjo8JJzsVRAyMwK1smg+FhjQPe4tC+lzIqx8vnCimCggq2MNaw4d/NlcKiCZ00QrOD3E0BoWMGsY0U32R/vCNUBxNcjghV84nsplm9ahI5tv8FrDRaoah/GqrsceO3Jv8JYBrQ2mwDNRJRAD/stj+EHkm34VcNi/Hj2AWx8/iDUZdUoUgHGpgaY86uh6myADoWoyTejvtkEddlEoFkPVXUJsmBCa4MOocse8/GH1iaDAoLBir46NL+zAybXFai+9xZIjj2HlrQHManKhq59n0N9eTZa/j6AytuvhbRlGxo6b0H13JHts/nqT7CCr4K0nhRITAUIViRmXMmrcaCAkLCC1apgNSsCDYIVcrR0p4Z9CppdWXhlcBq6+2TuP8FGrGEFuwbCroMEGwQrwj4CIxaIAStYZ5DSXNtw/QouhTW9RhKs4BHf2Xdiy9VGrPj13uFN7lq1CbnvHkDuTcDGTW8CS1ZiNbZhX8FPcJt8L175tBq3zT6Al/Q34KclrTjcqcX0MhP2tU/E7I4NeDZ9JX41U4etT36Jhavmoc+oRYGpAR35tajp3oY1f2zgYTAtJQUAwWCF1QC71A79Pz5H9i23wPL2VphLM2A6YUP2lQ+ioFg1LL/96Ba0pC3HpJqx1yP5xIhgBR/1aC0pkLgKEKxI3NiSZzFWQEhYEahtqddlLu1LKbPC/wH5j/65OKJThzw9sYYV+rk16C8rJFgRMlKRTxADVjDrirLtyFI6Ec4VELaOYEXkscVl92DD7Easef6gD6z4JYr2foKs631hxWZsBIMWm7Gx9VGsZpkVfzLh2mtqUZhXgtllZry+w45F15/FftRivkKOk3/XYcq1jXjLdD3ur9TjTF0d9r37EeotPOylpaQAuzomaIHNLuje9sKKh9E79XlUlBug27ETafd+DwyN2088h/qWKzD1xlpIoxwRghVRFpS2IwUSRAGCFQkSSHJj/ClAsIJfTGLRupRZ/O8dX0PLwMXfIgXyItawgoEKBiyCDcqs4HcGxYIVrHZFqdYGrl1AvF4RrOARX+21WPf4VOxe/zz2M4igvB7Ln6zFyVWNmL1Gjq0bdgD3rMFy14YxsOKwajFm1O/CWwdVWPjwNHy+4QDmr7oBWXYddrcXYtEkwPjxZrxkmotJbSaoFizGbdWNWPHUmzwMpqWkgHiwwr5nLSutEAUAACAASURBVEyz1qNYC/Tueg4pi38ExcGNaHY9gOr5ExDlchXu0BKsoBNOCpAC/hQgWEHnghQQSAEhYUWgtqVeV7i0L6XMirGB7zXL8MSxmRjQZoU8FbGGFVw6ghCsCBnGoBPEghXMCNYZ5Pq0FlwjD3y9a7SxBCv4xbfy1sfwgyuVMPYCymw59Hu3YetuFR5avxSVZhMc2QWwH1yOjX2P4VfX2LH/gB1TCg9gt3MxvqloQGtqBSblWfDByqehf/SXuBd/xk/3TceGR9T4cPkz6Pj/1uP+Eh1arCXI7dyOdX88zs9gWp30CoiVWaHo3YdTu49DmWuDyfV1TLmsEyf/+wCU5fnuGCiq7kZxZfBriOEGi2BFuIrRfFIgORQgWJEccSYvY6CAkLAiUCcQr5tc2pcSrBh7KPYcV+OtjonoKQ9+vYKtjDWsYDaE6ghCsILfG19MWMGugvw4+wuUSYycjSZYwVkqmkgKJIQCwsKK2EpEsCK2+tPTSYHxqgDBivEaGbIr7hUQClaE6gTiFS5UkU2CFWOP2FN/K4ROkonO6pKQ5288wIpQHUEIVoQMY9AJYsKKAoUFvyr5NCyDCVaEJRdNJgXiXgGCFXEfQnKAFCAFwlSAYEWYgtF0UoCrAkLBilCdQLz2PXJdNyrzrAHNJVgxUhp2BeSpXQXub7bOCV4Lgs0ZD7AiVJFNghVc363+54kJK9j7+umag8hWXWxjGsp6ghWhFKLXSYHEUoBgRWLFk7whBUiB0AoQrAitEc0gBSJSQChYEaoTiNfYUB1BCFaMDCu7ArLny0z3N9tnVMKZGrwt23iAFaGKbBKsiOitO7xITFjB3tePTzkZFDCO9oZgBb/40mpSIN4UYLCi+PI74s1szvaefus3nOfSRFKAFEgOBQhWJEecycsYKCAUrAhVXNPraqi6FQQrRh6K33+Qi8ZOhfubrGZFqCKb4wFWhCqySbCC3xtfTFhRdKwRN1X34IZpJs5GE6zgLBVNJAVIAVKAFCAFSIE4VIBgRRwGjUyODwWEghWhimv6qhOsbgXBiotK+V4BYd+1ZqpC1q0YD7CC2RqsbgXBCn4/K8SCFd46NKEA42hvCFbwi28irs6feR0mXn1vIrpGPpECpECcK3D0d/8Kp431iqZBCnBXgGAFd61oJikQlgJCwAquxTW9hhKs4BYy3ysg3hWhroKMF1gRrG4FwQpu8Q80SyxY4Xu1K1RhXF9bCVbwi28irmawovzGhxPRNfKJFCAF4lyBQ7/+LsGKOI9hLMwnWBEL1emZSaGAELCCa70Kr8A3TO8LmFZOmRUXj6HvFRDvd0NdBRkvsCJY3QqCFfx+1IgFK9gVEJnN7jY22Ht2tDcEK/jFNxFXE6xIxKiST6RAYihAsCIx4ii2FwQrxFacnpc0CggBK7jWq/CKnJ3uxBO36vxqTrDCI8voKyBesUJdBRkvsMKhSnNfBfE3CFbw+3EjBqwYnS3F3rOskw+XriAEK/jEdwFWbL0HnibFDhh19fhwx4vYfTbInrc9hhV4Glve4vPcC2ujuZePOQQrohCbZNzCehxt7+yEOaUKedfdA0XjCzg//L8Oeci+8nZkGt9Dyz8PwJF/OyqvnAZpMupEPvNSgGAFL/mSdjHBiqQNPTkutALRhhXhXgHx+hcorZxghUchf1dAvNoFuwoyXmAFszVQ3QqCFfze5WLACn/ZUqE6+Xi9IljBJ75XYfWqXGzc9KZ7E/U9a7BG8zes+H0dVIXVKMk2o+NEG9zlTpWFqClXwzjjTnzX9Vu88oUK+gYdUFgN7WADWg1qlJQBrc12FFaXIAsmtDboYGb7llWjSBVor83Y+LpyzBo+XhGs4KNe8q7t37MWplnrUZyxD6f2aVB1Y61HDP3baDhajerrgOa/nkXxnd+A5NhWNCmXY9Lk5NWLPI9MAYIVkemW7KsIViT7CSD/BVMg2rAi3CsgXsfmVJhx9/zeMX4SrAicVeEVy1icC1OR1u8ZGU+wItBVEIIV/N7eQsOKQACSa3YFwQo+8b0Kq39Witf/coAhBUxZdCdmnXsG/2VdimXVRnzZnoXpxY14+alWLFx/E+THz0JVuwDyw8+g45LF6Pj5b6Fa9UvM0j2DNcevx+rZB7DbuRjfVDTgS0cFZqsO4PnGWXi0uhuH27Mwe7Ier6z9EleM2GsZ9heswXxTAzrya1HTvQ1r/tjAxykQrOAlX9IudjVuw5mWKuTI6mDSLkXFVA0AA87/dTsUt/4ImoG3cfJQNabcUAX0vo0zp+Zj0vy8pNWLHI9MAYIVkemW7KsIViT7CSD/BVMg2rAinC4go53yl11BsALwV6titHaBsivGE6xgNvvLriBYwe/tLTSsCHati0vtCoIVfOJ7FVZvmoUzdWaU1tZAdfwFbNnegJtX/RJTzh3AGQtQVDsNxgM6lBbXYd1znwJLVmI1NuMtzRosbPwUmDUPKlk93uqqwcLTe2C/eh6ObHge+1GNh35xJwosMpzdugGvWYCbH1+P0mYdivJG7ZW+HvdX6nGmrg773v0I9TwL5ROs4HMmkndt//tbYJj8IPLwAZrrqzF5YS0kbdvQ0HU7qmdpPICivhaTvjaBYEXyHhPenhOs4C1hUm5AsCIpw05Oi6FANGGFos8M9sEm0uHvg0+yw4pDTSr85bPskJKy2hX68kI4U+Uj5o43WGG8pByGqWUjbCRYETK8QScICSvS9UbkNPmvJ+M1KlRnEIIVfOLrcw1EeT2Wr78a3c+vhfme9cjdtx37TEBpeQlaeitw39fOYt2v90J1zxosd23AxtZHsfr6LNh1e9BReBMmwYT9mz5C5c+uRuPPn8FuzMWyX1yDtH4lzr+6Aa+2K3HXqpXIOtaK0kkj9/rPprmY1GaCasFi3FbdiBVPea6lRDoIVkSqXDKv64Ju5wdQ334PVOiC7vX3kLFkKbBnI/rnrEYh+8+k6wDOvA1MWjwPaNuGU/rbUTWTZV/QIAW4K0CwgrtWNPOiAgQr6DSQAgIpEE1YwSerItAHn2SGFY1dCvz+/VzOkfd3HWS8wQrmzOjsCoIVnEPsd6JQsIIrfAx1HYRgBZ/4jqxZobr5MWyY04oX9qrxrUVZ6G5XolB9HC8/VYdZTzyAGWY9zEUVkB9ejo2vz8WyLd8C3ngcu6etxzL1R/jxr/eicslKPDTFDD0Koe3cha3HpuHHi7JgNKhRJKvDf/nZ6y2WWVGiQ4u1BLmd27Huj8f5OEXXQHipl7yLnae34VR9HjTKOvSpH0DV3FTo/nsn0r79PXiRhPnjjWizVUHabYb29gegSU1evcjzyBQgWBGZbsm+imBFsp+AZPRfuQDfX34Nsuwy2M9ux9bXg5V/j1ygaMEK9ttX9lvYaAzf39QmK6z4y+fZOHRWFbacDFgMaNXDGRbjEVawziDnr5kJ9jcbBCvCDvOIBULAikhqzwQquEmwgl98E3E1ZVYkYlTJJ1IgMRQgWJEYcRTbC4IVYitOz4u9Ajc/hhWZv8WWHbX/r73zj6u6vPv/U+Jk56gH9AAe0COCBTqwwCHeSBMbMcAip3IzGbd9GbPMRm6Or8QXWGIDH6Q3WeRyTuMmvbk1ZjKjaQ4t9A6ZYkopU1BRQQUVEpidM8Pc93GATE2bKPL5AO/PP7v24frxfj/f13V6fF5e1/UmPtmLksWr2X8PrOoKsaKzqUpvxw3rh4+705cM7P8VQWMu3k6Tb9UpP6nDfKnfHbW93UZfXLqPkLFtd/F3+jn1uYaahm/+2cd65KP6XP87EimuHdx6JKTZ2cDl/hr+aWODVcC402fMB7vp989/3mnzW7a7VrAQseLu8HaVWGG9SNPuTCPWHRW2X7bekVHuTpfa1q31wtyv05qKWHFHKHt1IxErenV4xTkh0KMJiFjRo8OnmPEiViiGXgZWjEDHJWkZG/TMfCGG6jdWsOcGY+6//34G6LRcaGrm/vs1DNDpvrus0TBgQEedjvKZf36FxtYWrfYBWv5+EVtbW3S6B2hpub2y3vwPBg0cyOcXmtBobL8p29oyaFDH+2vK1v71He+tZTv9IBo/v9A27s3KEx66RD/bgTQ3/537bG0YOGDAt8v32TBwYPt7m/tsGNRRHqQD81eDaWpuwcbGpq1/K6vbK/fDTq/vqH/zcj+bfngM68+Z81/Qz9r/oIFtY7WV9QNpavq6PIimpuaO99eXK46b2+zRaB0439CITb9+GAxD2sr9+vXD4RZlR8MQznXUcXQYwrnz7fUdHQycO99wtXzqi4tcuV/DYHu7thhZ61wtA4MH27e9tz5DblJ+oOULjA4Gzp5vaKsz1MmBs+duVnbk7LnzHXX+ddno5Eh9R33d9x6k8UJ7JhjD4MHflIcMbpsbbe9vUXawt+eLQ8fa6hiHOlF/9ty3ys5DnajreH9d2ehEXX17fedblodSbfmirY41Fg2Nn3+rbI3F+Y73N5bPNjejsVzCydGhLS7Wx8nJgXMdDG9dduRcBx8np2/KQ52+zbZV25+h9vZtc8b6ODoaOH/+9suuejvO1Z5uazvcxZlTZ+puvzzMmVOnO+rfpKzXfsVE7wGcPN0+x67192a+tM+xb3wcOWwwB461i4HXxdfoRH1H7Iy3KH9XTOvqz3bEfShfmU9h+dKGa+dkZ8qHzjzAiOHDqDnVzvDWZRdqTp1pq2Ma7kJtR9k41JH6s+1rp688Ilb0lUiLn0Kg5xEQsaLnxUwNFotYoYYoiA3dS2BaEin3WfPb+xH/og8lr9ybnRXd65SMJgSEgBAQAn2dgFWssHN/pK9jEP+FgBBQIYHqP/+er768y5RHKvRLTLq3BESsuLd8pXc1EtCGMn+BNw3nNYwyF971hWZqdFFsEgJCQAgIASEgBISAEBACQkAI9GQCIlb05OiJ7UJACAgBISAEhIAQ6GEE7N19cJ/yXA+zWswVAuoksG+5rCV1Rkas6goCIlZ0BUXpQwjckoAWz8lh+A5uZE/BTqpVSErnMYlwHwONZQUU35vEKHfltdrtw96P8B+5Q1UhW8pVuL1R68HkMB+0tR+wZe+dXVh6VwH8l431+IeH4X6live2lmP+l/W7u4Ks4bsmrvY1ctcOSgedJWAVKzwiEzvbTOoLASFwAwHrsQrrXRDyCIHeSkDEit4aWfFLFQSM0xJ4WredogpbzOZT1FbVq+tjzGUaiTE6iooq0FwyU3Oiino1fW+r3T78mPPieCoLSjHrzdQdraK2/b5DlTxGZibE0LpjB7qw6Th8nMyyYpWY1mGG/7NJ+FdtpOSiHvP5KipPqkNQCXkhFfc96WxykTV8dzNG7Wvk7ryT1ndGQMSKO+MmrYTAjQRErJA50dsJiFjR2yMs/ilEwI+4lyZy+ZgGDy8997e2UHNRi2Z3Ost2KmTSNcNadyvMmGSk8n9bmfwf49FrWmk52YLOtoy0N5Q3sH03hZbaT3WqtI+ruxXqGDElHJOulcsnG0Ffz+9fyade+RB3WBBKYqo7dRd16A6VYXY3cXBF3j1J1dt5l72Im+tFbasHIa46vrxUS6ONHXWrM1nfnthB0UfvE8uvZ2jZ85mOib4qXMNGD0KmhWG7t5ZRT6l4Df+lEd9501W3RtxCZ/Fj1rJsKxijkkhxreTFpQWYtdNInAc5rxTQnmOm43ELJsRpO0W7b29a+sYl4FueRc6+26vf12qJWKGyiF85TePWPOq+GIzzY89gGHiEsx8W0GgZwBC/n2EcoaP1SB4nPjkNDoEM/2EgWhuV+dBHzRGxoo8Gvg+5LWJFHwq2uNp9BEJeWEqQJZfU1RXg5kegQYN78HjMa7N5V5EPMT9mRGnYkl+KeWwsicGNFFe6Eelby+8Xl+MQaEDj/jj+F3NZVqDsp7a7XxRTH9VQUqZlSlALaxaXqco+8CLuxTCat+/g8qMReJ/8LzbXO6MxjCfEuIuM1Xu7b6LdYiTvWUnMdNPD+a1s54cEXSxkXbU3kePqWPbGVsV39/j/n3l4frqK2h88j+ndLN51CsDX1gH/4KFt2XluTCXc3UB14fOY71RG8ZUgQrQ7WFLUiq/ia/gaCh1ruOTocELGNLJmqcrWiEsUidGtFH+sY8pUA8XJq2gO8FHVGmHcdNIn1JC6ooIZLybh27+Fkpez2BKeQJpzIWnrWvAcqQdzPZUnWzHGJPCcTS6vrj1Fi9bY9jdznXUnlR6Tq47W/nqoraK+/3A8ncF58n/gvS+T5bu1GD1M2NHyzc46+/Y6dXVgxylqsf5/XUd/3T3blRlPxApluN9q1IsfLqHlkURcBh/hzMdforf5E5+7pzDCpYmz6/9I/+k+nN/8Be4/nsx9NblUnXsCDz9HdTnRR60RsaKPBr4PuS1iRR8Ktrh6jwlofZj5/DTG2bdSU1qJxs+BPUtXUNLfeqeBgca/bGWPIkcEtOi04BubgH9lFssGxTDny+PoHnaj+oKJ8V/8kfc+/x6G8+q408A9MonnnHeR+MZO3KOSiNa8T5FK7NPb62lpCiYlWcOyxfmYCWZ+8kgO7PocOyrYUlylrBDgFsH8WD9Ml6pYvngjznOTCDzxO4qZjDvVbN6yFyUPWej9ghnXuJ2G4CRmuthSf8aCzpLH8jIPwr3g4Ac7qVTBMSTfZ5MIPJDJ8lItIQlJeJZv5ZhhkIJr+IbfLmv6Zc3rZORbcJ+1iLgrSq9hPXr7FlqaQOfhgXFUBE+719Os03J4t4VRrkcoqh2GtxrWyFWUPyDlpRG89XIDTyc7sP+CB96VCynxTMJ/3y6YOgnKq2h90Ae7T7IpeXAeUzXbWZOvZ8pcT5oP1GLnZeJYbiWjfzWe1qNVHNvfzOgQd2oqzIwKMNGwPpk9jyziqf5VHLzsxjhdGWnrdMyf015nhJ8HVJSCycCxKhjtp2N3YhZb7vF/qtTQvYgVaojC1zacp77wLzD0HE0nnBgaHsPgQR1/u3KEk+v34/jTKHQdr1o/XULNA/MZ5alRkxN91hYRK/ps6PuM4yJW9JlQi6P3moBxZgLR596k2OGXTHXcz8bD7kz/XhVL3tiu7AfsqBhSIrXs++Qco37wEMcys6ifZf0Ye539PrF4f1bGuhJlP2KxfmTHPILORoPmVCmHHQNw2Gn9WDQSEmqkZGupsgy1AcTNC8ZZp0NzaA1Fg6OZfKGQDbU+RPpUkfE75Y/OYI3z80YOpr5JQ6xVpMhkSbEP8Qt8OPjyChS9qsJ6bCZyEsbGMzj4PUxzaQMOruXsJ4KnnMpZvPiGLff3erHepH/3J+fxtI8ONLbU7K3E2c+BkrxSTFPC0FW8w8oiJW6f1aK3h5YmC9etkbqT/N3NidMbt2GZMB5POztqchU8PqMNJTHJnZLMAtznTKNyZTn+ycE0b8qn2ms6/udeZ9kWFahQ18V9CLOSf0bDX1sZN/IDMk6Eke5ZSfVgT2oXZ3PYLxR/dwecR/tg97cFZJBECplt//vqqHr2HDeDiw/eLUexuF7irYV51EcmkWbzOmn5FvznWkWPbRAynv3pKyjBg7jfTqf5UxjbUcczbhGR5l20+gShOVnBvrJClV6C2/ULUsSKrmd65z2epz53OUxbhHFAOcf/dBqXyCfof+kIpwrysQ1JwWho77310O+orAlkTKgP9935gNKyCwmIWNGFMKUrVRIQsUKVYRGj1E8gmDm/0lO08jj+s8MYYSmjsGk8z/jBwc1vkuP0PClfvc6GCiOVVQp85LgFM9Onmc0FVhEigLhF0xlx6E3SjgeTPrmRvJ06IiYZad63UaGPsOsjfN2/ZP/ql7h/XIbuUQNrX8u//ty4UhNjWgKJrW9SYnyeEFc9de9nsX9ImCp2K+g8QpkV4Yvu9E4OGH7I2ENZLCv1IT4piLqVmQodOwJjeBQTDuez6bgXcQuCafyoEvfpvtSs2cjlJ2J53L6Wtb9ZofiRj/Yp5cOc5AAOLl5BiTaY+fPd2LmhipHWLDnlH1BcpdSHth9zFgVRc1Vg7NjtYV0ju7dRYzJhKd+OZsrzmLZmknNIqQUCuh/OI9GzEbNBS8nqPEr+4dWeJadaHTu2bkbGMy6BaBcNDUXW4xrW+10morHsImOzM2n/DkV/3MaxsbH8/Er6N2LFV0mkG7axtqQFnN0YcUqPf+RlMhYXwLQk0nS5pOXVE/iLVHz3vk9r6CSqX86mCD/ifxvEsX0aJnTU8Z+7lJALqyg6DHW2JqZETIJNC1nZB+65ELFCubX67ZGbOL8+D9uoXzDY5jRnCssx/GgY9X8sRz8jlsHa9haWvRmcvBKLh/8w5LoK9cRPxAr1xEIsuTcERKy4N1yl1z5AwHpEIc7HTOWqVRwMTmBK00ccHvUjxmL9sKmnKDuXEqW+cSbMJS3EDtuBrZTlvMmmKiOzXvwJ5vxMKh9LIPBQFitLFQ6S9djM10LPaR9iRu5i8YpS9DEJRNdmKXoRaciz89AXraJ6/DNMMZnZU5RPzfeeJ/LKOywjgjRTPW9l5VOpJEKtEWN/D6Kf96B4WR7miF8SbXeUhuEPtosUZj36phZFjn14T5qEudZAdJSOda+0EPLsl1T398W9pgHTOAs5CzdidrWj5aSy2XGuFXpODAtl2C6rGGDHrIQoarOyld2NYp1b9n5MnRVBkK6c7M/cmX3DGllrO5dfPWZH7U6ldn64EfLsTwh5UE/NB//J/jH/j6maXRy4z4ex9o0UZWdTdF7JRfIvxp4wl1dnatgy3yomaJmRvJSxRxeQ9nEYKfGeNBxqxuFBdzQnV5F2OoJXg1opyS/D4akw7M7Xo3Ox40BOJaOjaRcrtAHMWRCG3YVGdCYDDe8uZLMpibjRZhoxYjhXyOK1MCspAmezGVsnA5a/fkDr94PgZC06k47dv81CdZtQ7kEIRay4B1Dvossrp/Kp2tXKwMFVXDTE49KYQc0XXgxoEyoeYujELznxP2VoRzq1jdL/oX/Hxd3+LkaUpl1FQMSKriIp/aiVgIgVao2M2KVeAvZ+zJz1OM5n91H3oD92hemsPODGrOSf0Louk/UKbKT4NqxQEpMdWPNmPdHJT2I4/gFrP9IRGTuR1vJVLFlfpSxfl1Di4jxpzfta6NlAsT6S8Ac1WE7sZN0ftlPd7RZqMQZMwpdP2VE/iflxPpgPr2LloWASQxrZUe9FuOtlzC2VrHmtQAH7rgHi5sec6Aj4uBy7STo2pOdRTQDxL3pRXHwc53PbUeTUQoeJ7jNTiX+4kU8O2fGQppC08gBSAipYts+HOK9y9mwoVej+lmsn1STmJ18v9NQMHcvo/haOKfbx/7V9eozGwUyOiaT5rVVYoubh//kGShRfIzcsyvB5JN6/ig08w3MBOnbn7sA5emLbUbO+8MF9Rz9RflHMGVnByg3VhCQk4P5Rep/YSXEjKxEr7mj2SCMh8C0CIlbIpOjtBESs6O0RFv+6mICRmS/GYFn5Jh8BLbowUuYYKc5cQYnRA8/6KlVcEAhaZi5IYrTGQkPZRop0Ecx6sIrXsgqVPVZxNeXn39D96Mc4qEbocWPGghhG1FZQM1CHeXMelROTeNq+kLTVFbjHJBHd+g4Z+apQosBtGinPmChJzqYmMok411oONpsY1VpIxtsVXTznO9edzl6PdqQPkaGTaN28muYpc3H+64c0+wXg3FzGhtVKCFE3fmTPJf5SNbqJDtcLPa+s5mDn3O362lofpsY/iffRXdSN8aV2WRZFloC2IwR1OZm8q/gU1OIb1bHj6NNyzAMmEjK0jFebgkhzq2RVQQWXqqqUFfO6Pipd2KMbIbMj8LXT0Fq7nZX55crex9OFnnWmKxErOkNL6gqBWxMQsUJmR28nIGJFb4+w+NdlBIzh83huWAWHDT5YsrPYZHEj7lfBVFRexuNsLmtVds7YMy6VqbXpLCnqMgR315GbHzOnTkRjvY9iShDN2ysZ9SOVCD2T5pHisZ0Ma6rZjkendSV8XhzOHRd9enrUU6nQ3QXus5KItmykeMB0wsdoadyxgnUPxBJv3NF2dMbW1QNnrCkWlcz1YQWnJbAtA0kmSz5tF/JK8s7z/YiveDtL+Us0cZnGnKktFG0yEDmjkQ1141Ul9LRNPW0A8b8JpmF5Ou+5ziU5uJX9R+0YNbiMTblKZ0sxEh43m9GX8q7uOPrrBS/+7crxtrsqilWQdvbufqSkdXcRELGiu0jLOL2dgIgVvT3C4p+IFTIHhMAtCOh8InhqaCXvba3CPCqGtHlG9v8yi6IA6wcEHDypYbS+kiW/26rOfxkLmEvK2FIy/lCueIzbUn4ODr66G6DYLYqUaA0b92vwU4PQ88N5pHvuInXF3g5WoSS+5MympXUERp4lZ60SDLV4Tp7OlLGwf+snmCLn4HnubVJX2zJn0eM05L5Oy5Rn0Odn864S9wK0ZfgII9CplcM78mgZF4u+KJt36wOuXu65xTWGeJ8WNuUWKrbjKOSFVNzL86m8T8ee3Sbik/zQXaqloVVH5dJsdqtE6PGflcQUky22/VsoKzMz3quRnFcKqDd6YNK3UFul5P0eevzDw3C/UsVng8KIunbH0T+L2LD/7zSfqKJeqTt6FP+FEwM6S8AqVjj6BHe2mdQXAkLgJgSObMwSLkKg1xIQsaLXhlYcu1sCusgEkj003G/bwObs1dQ88c1RAJ0qPiD+lYdadFoLZiU/IK5L+bmK31/6ydXdAMaQUJw/3qrcJaTX4fNjzuIwzLlZrLXunnCzpnttYdnSQsWEKP9nU5n8+fts+kyLg66ckuYwUtourMyjemwsaWGNLF+q1LEea5aKx2nOf5P3Gr2YMTsMu08r0Y2+zIal+dRHJZDuUsXi15Sy75vg6n1i+fWMgVQeGYjnoDIO23hh+fA4nnEBmPOTWb77X62je/f38LkJ2JXmsbn8EZ5bYMea3Tp+HmDLwY/3cmbkJMZVZyt/ES7g/2wS/lUbKbmox3z+H3jP/HdV7Di6d5GRnoWAFd97GwAAEV5JREFUEBACQkAICAE1EBCxQg1REBvUSWBMLCmhtSwrMpL4rA+tpR9y3PUR7svPZK3i58bViQytB+Ex03nM3ZbD21aTYxdzQ8rPTKr9n8GwPpv1SuwG+C5sbsHEzwrGSCtcqWXb8tUUNynFueOC1MV51HeYoPfy4uExEYQN2UbqH/ai02oxWxRSoqxpKp3zWZLXYZ02gsQFBvb8zciUUWYa7muhZNk7lChlXwczXfg85juVUXwliBDtDlYc9mLuk1607kkmY4NC7K6ZUg6RSSz0a2b9ou14Js3FvfptFr+tJW6BJ0VLc5XNNkP7bgqTpZyzD0bxlKuOLy/V0mhjR91/70cXqNSOI6XWZO8Yd0z0SzwwxLl3OCNeCAEhoCoCp3dt5Nx+tZw9VhUaMeYuCIhYcRfwpGlvJxBAfGowdjYWjr2XR73fbCYPqGDdHwoU29KubuJawhMSGLE9i5XlGvT21rSZejzDVJbyU90QO6zzI35REJWZ1ssV21+F/CoV952rqTa4UVJUqtiOjzZjxs0m7bHjLMna3mGHG7NSp9OQnkWJ63A4eUqRlKk3htb32SQCD1jTkWoJSUjC05qa9JABE6eoVUCIajsO1dRCW8rUqPE4HC5gnU0YkWxkSZk38+MCcL7SyL6CN1lf3v1iikPoNAKrCthU70P4nGBGVRSy3xhFiKaAJfv0+No64B88lBK5m6JH/IrczEirWDHINLrH2i+GCwEhoF4CJ4r+S8QK9Yanx1omYkWPDZ0Y3h0Ewhek4rAhXXZS3BbsaaSkangjPf/qh6r3kxGMMjxCoFpSft6WH+qo5N6W5aOMnKztVNtPYv48H/a/nE2xKsxzY8aLsYzYl8uyouPoJ83l149UseSNr8UL5Yw0hs/lue/bgcaWmr2VOPs5UJJXimlKGLqKd1ipWE7XScx/yYuSlyvwTzBR9FYtIUlhsGkNdZOiGXuxiqL8PEqU3HFkb8R3zHCayzVMWRhEw6JM1lvcmJUQxvHCCoZ6wcEPlL7kU7m51RtGFrGiN0RRfBAC6iQgYoU649LTrRKxoqdHUOy/pwR0UUnMb80ko+CeDtNLOvcg7qUozGvTWd9xTGbyC6l4lqSzUmWZUnoGcC2eobFEB5mwvVjNjnWrUew7+2bA2o78RBH4oAbL0Z2sUyglqc4jgjkxATiby1jzSgX+C4Kp3nQK3yg36srKOHJcw0gfA43lH1CsQDYXnU8UM1zLeXdTFe6zkwip2kWNkx12oz1ofr8e358a2PZqPnX9zYpkc7GmmqWp5epOHeO0JOIdt5H6qQ/pIRa2fGAmMEjDmqz8q0eSesb6+W4r3UJn8WPWsmwrGKOSSHGt5MWlBZi100icBzWX3bFkZbHp627GxZLoU86SnC64bLcr++pkMESs6CSwvlL9UgWntvwJc7+HcPxhFIPvP8LZDwtotAxgiN/PMI7Q0Xo0n1PHmtuIDPR9BkenvgJH/LxdAiJW3C4pqdcZAiJWdIaW1O17BLRadBaLslvuexB1nTVTSlgr21bkc9gtgp8Ha9iUnsvBHuSDmNpTCOjxn/U8TxkqWLuyEE3MIqY2LmSf+zJC+IDlWTvxX/A8zUuz2KKkS+EJpP+bhsvnyljzoYnox6vJ2ONFWkA1m+u98b+4ijXvW49Mdf+j9/Pj8XERjPl8J3UeAYzQ6mje9Z8c/t4vGbUrk+IxSURSyO/X7e19mT7GTSd9Qg2pKyqY8WISvv1bKHk5iy3hCaQ5F3LAOB3e/G8OOkPdoVO0aI2Y7JppxIAesBus+yYDiv1wPJ11mOuqqG3SY3KFZozXpRPWW7PO6Ghv8/BcUsaVkbGiAqOHCWqrqMeI50h9Rx/WuaDHNMaIzty1KYlFrOj+ddYTRry4bSEtvotwGVjMkWJ7hg34Mw3uKYxwaeLs+j/Sf+Yz/PPPq+j3xDPY9wSHxEZFCIhYoQj2Xj+oiBW9PsTioBDoXgJt5/EjfNGd28XmDbJlvHvp96HRtAHEJwfRkJPJeoLb7ntofjebnEov4hLCGN3fwrGdSh37MDD1hWcw7H2dnNKJzE8wUPyZkakBrTRbNBxcWkjrtPEYLpSzpbhKMTHUe3YqIdUFND82G4fd81myvSPt7NtljHjKwNrXyng8+SewKlN9F+Le9VT/ASkvjeCtlxt4OtmB/Rc88K5cSIlnEv77MqkLXsYEcwX7Lhnx15Xx64/d2wSGIqYz07GW/cc1eLq1sH61malxBo5VwWg/HbsTqxm3bDzminJaXcaj272ANXZJ/NpUy75zBrxdW1hbpCVyXDmbW4KYOmAHS943Ej/Xk+YDtdh5mTiWm4smajYOx62dtvexZOtdO9zWgYgVXcOxt/VypTqXYzUPMcS2nBZDDG5jOiSJK0c4uX4/jj/15/Pc/8JiD639/BkR9gQD+/c2CuLP3RIQseJuCUr7mxEQsULmhRAQAkJACPRMAhNmkz7VBP9o5OCBehy8fPAc2MKewlWsLWlU1ietD7MSpuGwO5eDo6djeDeL9wZGED97Eq3vL2DZToXMcwxl/hxPDuZlU3QpipToZjI22pEYSVva2eoJs0l5pIKMP5QqZGB3DTuEWck/o+GvrYwb+QEZJ8JI96ykerAntYuz0ScvQpe7kLVnppGSDBnbjR1iRRj+5eksL4UZyYuw27wLh5lBaE5WsK+skC17g0lZpOOthXnURyaRQiYZ2zyYHOSD0dHEOFczG96Hp6aZsLtUwbKFeVRHJvHqqHr2HDeDiw/eLesoGRzNY7a1HPisjE1b9nbZzhsRK7prfvWscS5+uISmB3+GIx9xstKDB0N8sLl0hFMF+diGpGA0NGE+Bbrh9nAmj8PVgYx+dGTPclKsvecERKy454j75AAiVvTJsIvTQkAICIHeQcA7bhGRl3JJy+u4KEVVR7fcCPlFDL4aC9TnsWT914lolWQ/ifkvjqdVo6V1Zz7NARFYsrM48EQST+sLScupUNK4bh3bMy6BaBcNDUWZLN8dSmLqRDSWXWRkbWVGchIszuRdbhQrIgisXMiyD7XMTE1C8z95VOqhztbElIhJsKkchzDIWFwAHWLFPtdFjK0sZNNeHSGzvdhTBE89Ws22f0wk8MwKMogl3bCNtSUt4OzGiFNl1OhHwHlbRoREEGRTQOofuuCuDNlZ0a3zq+cMdp76P32E/sdR6DhP/Ya/MDDCi8Y/lqOfEctgLfBFOWeO2uPyyEho/BN/2+/F9x5/qOe4KJZ2CwERK7oFc58bRMSKPhdycVgICAEh0JsIuDHrpVg0BQvJOaBGv7T4xiQQ7VhG4mtdtJf/Dtx0CJ9H4sP1vJWdj11sAt4fF9L4oxi8bSyYD73OsveNeHrUU6nAJaR34E7XNJkwl1dnatgyP5sitMxIXsrYowtIy7d8p1gx08VCbZMthq/KWL4Snl4YBCdr0Zl07P5tNePmXy9WFA1ZxFP9q6i9341RjhY+KjAzznpnRa4d838znprVO3D4jzDsztejc7HjQM7rmKf/hseopUZrQvfJb1mypWtS2crOiq6ZOr2tl6+O5nKk0hF7bTl/18cy9MJSar7wYoBVqOAhhob6YPnz72iyewjOnEYfMh/Hwb2NgvhztwRErLhbgtL+ZgRErJB5IQSEgBAQAj2bgL0efZMyl1T2JHBtKWYnWygq0hI4ZjtLcmrxjfklMwbsILXXH/vomkj5z22/02L57q7pr7t7EbGiu4nLeEKg7xAQsaLvxLo7PRWxojtpy1hCQAgIASEgBBQkYE31Gh/lhe5KAxsWr5ZMPZ2Mhee0WLwP5/LuoU42VEl1EStUEggxQwj0QgIiVvTCoKrAJRErVBAEMUEICAEhIASEQLcRsJ/EnJ+7sz8rlz3dNqgMpAYCIlaoIQpigxDonQRErOidcVXaKxErlI6AjC8EhIAQEAJCQAgIgW4g4DH9/3bDKDKEEBACfZFA0/FPObe/qC+6Lj7fQwIiVtxDuNK1EBACQkAICAEhIASEgBAQAkJACAgBIdB5AiJWdJ6ZtBACQkAICAEhIASEgBAQAkJACAgBISAE7iEBESvuIVzpWggIASEgBISAEBACQkAICAEhIASEgBDoPAERKzrPTFoIASEgBISAEBACQqBHEdDr9QxzceHQ4cM9ym4xVggIAfUT0Gg0PDzWm0/27Ve/sWJhjyIgYkWPCpcYKwSEgBAQAkJACAiBzhMQsaLzzKSFEBACt0dAxIrb4yS1Ok9AxIrOM5MWQkAICAEhIASEgBDoUQSsYoW720iOHD3Wo+wWY4WAEFA/AVtbW8aM9uSvuyUhtvqj1bMsFLGiZ8VLrBUCQkAICAEhIASEQKcJWMWK7/v60NDY2Om20kAICAEh8F0EbGxssP7G/O/HJQJKCHQpAREruhSndCYEhIAQEAJCQAgIAfURkGMg6ouJWCQEegsBOQbSWyKpPj9ErFBfTMQiISAEhIAQEAJCQAh0KQERK7oUp3QmBITANQRErJDpcK8IiFhxr8hKv0JACAgBISAEhIAQUAkBq1hhMAzh+PETKrFIzBACQqC3ELCKFcOHD5Pfl94SUBX5IWKFioIhpggBISAEOk8gmuyt8Xx/4A0tL37C8tB5rOt8h9JCCAgBISAEhIAQEAJCQAgoTkDECsVDIAYIASEgBLqIQHIeW53fJ/QFkSi6iKh0IwSEgBDotQR0AbOJH7OXJTnloPVh5pwn8TZcpnLz66wtteAeMpvoR01oG/aS80Yh1RNiSAw2wekdLH+7FP202Uw5s5qc3b0WkTgmBISAwgRErFA4ADK8EBACQqDLCFwnViSRVxLByLbOT1AYGEMmkPQ/JUS4dozYtvuilICtT2JoHMlI6/uThSxvfIz4cQOhY3eG67VtThYS+FNrT/IIASEgBIRATyXgHZnETD8DnHyH1BV78YxLZeq5LJZsn0hikgfFC6uZvMjE5oWrMc9aRLQlkyLH5/H9+E2ag5+h/rVyvBOMbMjKp76nQhC7hYAQUD0BEStUHyIxUAgIASFwmwSuESusosTYg4HELAZ+ks3WOMgNPYNrciaZ1ndYj4/EQk4uxMVj2GGt236kxLNqOaEv0PH3jzDEufC+HCm5zSBINSEgBISA+gm4e3nRMHASL4wrI2PFXmYkL8KuYCE5h2BGchJsb8Z3UjWpS7fChLmkjCvjrQuP8/P+1bQadZScMuBbm8Xyner3VSwUAkKg5xIQsaLnxk4sFwJCQAhcT+CqWGEVGm68x6Jjd0VyHiVPtO+3gIt8km0VK57kTKh158XXAkYo896x7sLYisumUEof3dq+08L6yM4KmXVCQAgIgd5BoEOEaBcrUtEsS2e95RuxYqxfOWm/K70qVmSsqMDoYYJzJiJn6als8SRwWCs1H71JTqmldzARL4SAEFAVARErVBUOMUYICAEhcBcEbrWz4usurTsspp4htO0Yx7U7K75brLAKF+3P9WLGXVgqTYWAEBACQkBpAteIFYG/SMV3XzrLSz2IeymCuqW1TEiAJen5mMMTSHMuJC2nqs1i77gEAit2oAkez57F9YS8CBmvFCjtjYwvBIRALyQgYkUvDKq4JASEQB8lcMs7K6ybKKz3U5zhyav3WFzkxEngYC6NQd8lVnyEYd7Xd1/Izoo+OrPEbSEgBHojgWvECsbGkBZtorlRi11zIWmrKwh54TcE3V/PZXsNB1Zk8e4ZQBvK/Od1rMsqJTAhFofTZux021mSU9EbCYlPQkAIKExAxAqFAyDDCwEhIASEgBAQAkJACAiBHkHAfjgmTlHbZBUujHiaoLaqHnOPMF6MFAJCoKcRELGip0VM7BUCQkAICAEhIASEgBAQAkJACAgBIdDLCYhY0csDLO4JASEgBISAEBACQkAICAEhIASEgBDoaQRErOhpERN7hYAQEAJCQAgIASEgBISAEBACQkAI9HIC3S1W/H8TNiNDuCXPAwAAAABJRU5ErkJggg==&quot;"/>
    <we:property name="snapshotAltText" value="&quot;Model_Features, Random Forest&quot;"/>
    <we:property name="snapshotLastRefreshTime" value="&quot;2/20/25, 6:30 PM&quot;"/>
    <we:property name="snapshotTimestamp" value="&quot;1740100039500&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3172</TotalTime>
  <Words>2545</Words>
  <Application>Microsoft Office PowerPoint</Application>
  <PresentationFormat>Widescreen</PresentationFormat>
  <Paragraphs>285</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Aptos</vt:lpstr>
      <vt:lpstr>Aptos Display</vt:lpstr>
      <vt:lpstr>Aptos Narrow</vt:lpstr>
      <vt:lpstr>Arial</vt:lpstr>
      <vt:lpstr>Calibri</vt:lpstr>
      <vt:lpstr>Google Sans</vt:lpstr>
      <vt:lpstr>Office Theme</vt:lpstr>
      <vt:lpstr>Winning in the PLL: A Deep Dive into Team Performance &amp; Strategy</vt:lpstr>
      <vt:lpstr>Problem Statement</vt:lpstr>
      <vt:lpstr>Hypothesis: Key Drivers of Team Success in the PLL</vt:lpstr>
      <vt:lpstr>MECE Tree</vt:lpstr>
      <vt:lpstr>Data Dictionary</vt:lpstr>
      <vt:lpstr>Web Scraping</vt:lpstr>
      <vt:lpstr>Analysis with Python</vt:lpstr>
      <vt:lpstr>Data Re-Pull</vt:lpstr>
      <vt:lpstr>Model Comparison</vt:lpstr>
      <vt:lpstr>Overall Stats</vt:lpstr>
      <vt:lpstr>Logistic Regression Overview</vt:lpstr>
      <vt:lpstr>Decision Tree Overview</vt:lpstr>
      <vt:lpstr>Random Forest Overview</vt:lpstr>
      <vt:lpstr>2024 Season Results</vt:lpstr>
      <vt:lpstr>2025 Archers Win Prediction Results</vt:lpstr>
      <vt:lpstr>Monetary Impact</vt:lpstr>
      <vt:lpstr>Next Steps</vt:lpstr>
      <vt:lpstr>Data Limitations</vt:lpstr>
      <vt:lpstr>Personal Impact</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Fastest Game on Two Feet</dc:title>
  <dc:creator>Julian Quintero</dc:creator>
  <cp:lastModifiedBy>Julian Quintero</cp:lastModifiedBy>
  <cp:revision>4</cp:revision>
  <dcterms:created xsi:type="dcterms:W3CDTF">2024-04-20T16:01:34Z</dcterms:created>
  <dcterms:modified xsi:type="dcterms:W3CDTF">2025-03-03T15:58:00Z</dcterms:modified>
</cp:coreProperties>
</file>