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61" r:id="rId3"/>
    <p:sldId id="281" r:id="rId4"/>
    <p:sldId id="282" r:id="rId5"/>
    <p:sldId id="283" r:id="rId6"/>
    <p:sldId id="276" r:id="rId7"/>
    <p:sldId id="269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36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804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96438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8855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4345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9469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5961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6020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6725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8309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ESTILO 1">
  <p:cSld name="PORTADA ESTILO 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 descr="Sin títul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4" y="0"/>
            <a:ext cx="9269582" cy="5156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">
  <p:cSld name="ESQUEMA GRAL 2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 descr="Sin título6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695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">
  <p:cSld name="FINAL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14" descr="Sin título1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6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/>
        </p:nvSpPr>
        <p:spPr>
          <a:xfrm>
            <a:off x="779893" y="832594"/>
            <a:ext cx="4432422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s-CO" sz="5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APGA</a:t>
            </a:r>
            <a:endParaRPr sz="5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Google Shape;43;p15"/>
          <p:cNvSpPr txBox="1"/>
          <p:nvPr/>
        </p:nvSpPr>
        <p:spPr>
          <a:xfrm>
            <a:off x="779893" y="3004219"/>
            <a:ext cx="3707890" cy="1475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CO" sz="2000" dirty="0" smtClean="0">
                <a:solidFill>
                  <a:srgbClr val="99C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APLICATIVO WEB PARA LA GESTIÓN DE INVENTARIOS EN FINCAS PRODUCTORAS DE AGUACATE HASS</a:t>
            </a:r>
            <a:r>
              <a:rPr lang="es-CO" sz="1800" dirty="0" smtClean="0"/>
              <a:t/>
            </a:r>
            <a:br>
              <a:rPr lang="es-CO" sz="1800" dirty="0" smtClean="0"/>
            </a:br>
            <a:r>
              <a:rPr lang="es-ES" sz="1800" b="1" dirty="0" smtClean="0">
                <a:solidFill>
                  <a:srgbClr val="ACC42D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ES" sz="1800" b="1" dirty="0" smtClean="0">
                <a:solidFill>
                  <a:srgbClr val="ACC42D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/>
        </p:nvSpPr>
        <p:spPr>
          <a:xfrm>
            <a:off x="493285" y="2203320"/>
            <a:ext cx="2789280" cy="120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smtClean="0">
                <a:solidFill>
                  <a:schemeClr val="lt1"/>
                </a:solidFill>
                <a:latin typeface="Calibri"/>
                <a:sym typeface="Calibri"/>
              </a:rPr>
              <a:t>¿QUE ES APGA?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  <p:sp>
        <p:nvSpPr>
          <p:cNvPr id="87" name="Google Shape;87;p20"/>
          <p:cNvSpPr txBox="1"/>
          <p:nvPr/>
        </p:nvSpPr>
        <p:spPr>
          <a:xfrm>
            <a:off x="4339122" y="1544451"/>
            <a:ext cx="4121590" cy="464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dirty="0"/>
          </a:p>
          <a:p>
            <a:r>
              <a:rPr lang="es-CO" sz="1600" dirty="0" smtClean="0"/>
              <a:t>Este proyecto consiste en el desarrollo de un aplicativo web </a:t>
            </a:r>
            <a:r>
              <a:rPr lang="es-CO" sz="1600" dirty="0"/>
              <a:t>para las fincas productoras de aguacate </a:t>
            </a:r>
            <a:r>
              <a:rPr lang="es-CO" sz="1600" dirty="0" smtClean="0"/>
              <a:t>Hass del oriente antioqueño.</a:t>
            </a:r>
          </a:p>
          <a:p>
            <a:endParaRPr lang="es-CO" dirty="0" smtClean="0"/>
          </a:p>
          <a:p>
            <a:r>
              <a:rPr lang="es-CO" dirty="0" smtClean="0"/>
              <a:t> </a:t>
            </a:r>
            <a:r>
              <a:rPr lang="es-CO" sz="1600" dirty="0" smtClean="0"/>
              <a:t>El </a:t>
            </a:r>
            <a:r>
              <a:rPr lang="es-CO" sz="1600" dirty="0"/>
              <a:t>aplicativo </a:t>
            </a:r>
            <a:r>
              <a:rPr lang="es-CO" sz="1600" dirty="0" smtClean="0"/>
              <a:t>funciona </a:t>
            </a:r>
            <a:r>
              <a:rPr lang="es-CO" sz="1600" dirty="0"/>
              <a:t>como un sistema de información donde los productores pueden llevar un inventario de los diferentes insumos que se utilizan en la </a:t>
            </a:r>
            <a:r>
              <a:rPr lang="es-CO" sz="1600" dirty="0" smtClean="0"/>
              <a:t>finca.</a:t>
            </a:r>
            <a:endParaRPr lang="es-CO" sz="1600" dirty="0"/>
          </a:p>
          <a:p>
            <a:r>
              <a:rPr lang="es-CO" dirty="0"/>
              <a:t/>
            </a:r>
            <a:br>
              <a:rPr lang="es-CO" dirty="0"/>
            </a:br>
            <a:endParaRPr lang="es-CO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/>
        </p:nvSpPr>
        <p:spPr>
          <a:xfrm>
            <a:off x="493285" y="2203320"/>
            <a:ext cx="2789280" cy="120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smtClean="0">
                <a:solidFill>
                  <a:schemeClr val="lt1"/>
                </a:solidFill>
                <a:latin typeface="Calibri"/>
                <a:sym typeface="Calibri"/>
              </a:rPr>
              <a:t>¿COMO SURGIÓ?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  <p:sp>
        <p:nvSpPr>
          <p:cNvPr id="87" name="Google Shape;87;p20"/>
          <p:cNvSpPr txBox="1"/>
          <p:nvPr/>
        </p:nvSpPr>
        <p:spPr>
          <a:xfrm>
            <a:off x="4339122" y="1544451"/>
            <a:ext cx="4121590" cy="464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CO" sz="1600" dirty="0" smtClean="0"/>
              <a:t>APGA surgió de la proposición de uno de los instructores para desarrollar un aplicativo enfocando en la optimización de un proceso en la producción del aguacate hass.</a:t>
            </a:r>
          </a:p>
          <a:p>
            <a:endParaRPr lang="es-CO" sz="1600" dirty="0"/>
          </a:p>
          <a:p>
            <a:r>
              <a:rPr lang="es-CO" sz="1600" dirty="0" smtClean="0"/>
              <a:t>Inicialmente el aplicativo se planeó para aplicarlo a la poscosecha, luego se le dio un enfoque al inventario.</a:t>
            </a:r>
          </a:p>
          <a:p>
            <a:endParaRPr lang="es-CO" dirty="0"/>
          </a:p>
          <a:p>
            <a:r>
              <a:rPr lang="es-CO" dirty="0"/>
              <a:t/>
            </a:r>
            <a:br>
              <a:rPr lang="es-CO" dirty="0"/>
            </a:br>
            <a:endParaRPr lang="es-CO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2504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/>
        </p:nvSpPr>
        <p:spPr>
          <a:xfrm>
            <a:off x="667946" y="2220041"/>
            <a:ext cx="2789280" cy="120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smtClean="0">
                <a:solidFill>
                  <a:schemeClr val="lt1"/>
                </a:solidFill>
                <a:latin typeface="Calibri"/>
                <a:sym typeface="Calibri"/>
              </a:rPr>
              <a:t>OBJETIVO                  GENERAL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  <p:sp>
        <p:nvSpPr>
          <p:cNvPr id="87" name="Google Shape;87;p20"/>
          <p:cNvSpPr txBox="1"/>
          <p:nvPr/>
        </p:nvSpPr>
        <p:spPr>
          <a:xfrm>
            <a:off x="4339002" y="496910"/>
            <a:ext cx="4121590" cy="464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CO" dirty="0"/>
              <a:t/>
            </a:r>
            <a:br>
              <a:rPr lang="es-CO" dirty="0"/>
            </a:br>
            <a:endParaRPr lang="es-CO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b="1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b="1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sz="16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dirty="0" smtClean="0"/>
              <a:t>Desarrollar un aplicativo web, que gestione la información del inventario en fincas productoras de aguacate Hass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b="1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413802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/>
        </p:nvSpPr>
        <p:spPr>
          <a:xfrm>
            <a:off x="513833" y="2220041"/>
            <a:ext cx="2789280" cy="120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smtClean="0">
                <a:solidFill>
                  <a:schemeClr val="lt1"/>
                </a:solidFill>
                <a:latin typeface="Calibri"/>
                <a:sym typeface="Calibri"/>
              </a:rPr>
              <a:t>OBJETIVOS ESPECIFICOS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  <p:sp>
        <p:nvSpPr>
          <p:cNvPr id="87" name="Google Shape;87;p20"/>
          <p:cNvSpPr txBox="1"/>
          <p:nvPr/>
        </p:nvSpPr>
        <p:spPr>
          <a:xfrm>
            <a:off x="4339002" y="496910"/>
            <a:ext cx="4121590" cy="464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CO" dirty="0"/>
              <a:t/>
            </a:r>
            <a:br>
              <a:rPr lang="es-CO" dirty="0"/>
            </a:br>
            <a:endParaRPr lang="es-CO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sz="1600" b="1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CO" sz="1600" dirty="0" smtClean="0"/>
              <a:t>Sistematizar la información de los    inventarios en fincas productoras de aguacate hass del oriente antioqueño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s-CO"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CO" sz="1600" dirty="0" smtClean="0"/>
              <a:t>Gestionar el sistema de inventarios mediante un aplicativo web que ahorre al productor de aguacate hass la intervención de terceros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s-CO"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CO" sz="1600" dirty="0" smtClean="0"/>
              <a:t>Facilitar el manejo de información de los inventarios para los productores de aguacate hass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b="1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56689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/>
        </p:nvSpPr>
        <p:spPr>
          <a:xfrm>
            <a:off x="463139" y="2092787"/>
            <a:ext cx="2789280" cy="120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smtClean="0">
                <a:solidFill>
                  <a:schemeClr val="lt1"/>
                </a:solidFill>
                <a:latin typeface="Calibri"/>
                <a:sym typeface="Calibri"/>
              </a:rPr>
              <a:t>¿COMO SE DESARROLLÓ EL PROYECTO?</a:t>
            </a:r>
            <a:endParaRPr dirty="0"/>
          </a:p>
        </p:txBody>
      </p:sp>
      <p:sp>
        <p:nvSpPr>
          <p:cNvPr id="87" name="Google Shape;87;p20"/>
          <p:cNvSpPr txBox="1"/>
          <p:nvPr/>
        </p:nvSpPr>
        <p:spPr>
          <a:xfrm>
            <a:off x="4401670" y="1602769"/>
            <a:ext cx="4121590" cy="2650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s-CO" dirty="0" smtClean="0"/>
              <a:t>- </a:t>
            </a:r>
            <a:r>
              <a:rPr lang="es-CO" sz="1600" dirty="0" smtClean="0"/>
              <a:t>El aguacate hass y su producción en    Colombia.</a:t>
            </a:r>
          </a:p>
          <a:p>
            <a:pPr lvl="0"/>
            <a:endParaRPr lang="es-CO" sz="1600" dirty="0"/>
          </a:p>
          <a:p>
            <a:pPr lvl="0"/>
            <a:r>
              <a:rPr lang="es-CO" sz="1600" dirty="0" smtClean="0"/>
              <a:t>- ¿Qué comprende y en que consiste el sistema de inventarios?.</a:t>
            </a:r>
          </a:p>
          <a:p>
            <a:pPr lvl="0"/>
            <a:endParaRPr lang="es-CO" sz="1600" dirty="0"/>
          </a:p>
          <a:p>
            <a:pPr lvl="0"/>
            <a:r>
              <a:rPr lang="es-CO" sz="1600" dirty="0" smtClean="0"/>
              <a:t>- ¿Qué herramientas nos permitieron desarrollar el aplicativo web?</a:t>
            </a:r>
          </a:p>
        </p:txBody>
      </p:sp>
    </p:spTree>
    <p:extLst>
      <p:ext uri="{BB962C8B-B14F-4D97-AF65-F5344CB8AC3E}">
        <p14:creationId xmlns:p14="http://schemas.microsoft.com/office/powerpoint/2010/main" val="423696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164</Words>
  <Application>Microsoft Office PowerPoint</Application>
  <PresentationFormat>Presentación en pantalla (16:9)</PresentationFormat>
  <Paragraphs>45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Calibri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Julian Ramirez</dc:creator>
  <cp:lastModifiedBy>Julian Ramirez</cp:lastModifiedBy>
  <cp:revision>47</cp:revision>
  <dcterms:modified xsi:type="dcterms:W3CDTF">2019-10-26T23:11:26Z</dcterms:modified>
</cp:coreProperties>
</file>