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C624488-C89F-483D-AA5B-B17686429125}">
          <p14:sldIdLst>
            <p14:sldId id="256"/>
            <p14:sldId id="257"/>
            <p14:sldId id="258"/>
            <p14:sldId id="259"/>
            <p14:sldId id="263"/>
            <p14:sldId id="264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8771-785C-4F14-B11A-DE33C480B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6C4B9-47EA-4E90-80A1-B3031C3EB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260E9-9446-4461-B2AD-01837114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9C58-46CB-4674-888F-E9BEA71ACFB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2C59D-4C82-4329-AB85-9EB49AC1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D7D8-3C73-4796-88AF-92E9F762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5C82-F941-49F7-BC26-9EB31F5A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9772-BBA0-4B56-A335-AD5DC191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5CE90-BF49-4150-A89B-8CBF982D5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E2452-F3D6-44DC-B7CF-CA36F281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9C58-46CB-4674-888F-E9BEA71ACFB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5E038-A5C4-4D77-A491-984AFE0F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2F9D7-5CEB-4AAA-B43D-4924ECE2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5C82-F941-49F7-BC26-9EB31F5A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CA801-A162-4AAB-9D5C-3CA9A9AC2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DB322-245E-486B-8783-57A1D6EEF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C07D7-0E7F-44EC-9505-A6AA2681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9C58-46CB-4674-888F-E9BEA71ACFB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F148F-668C-4816-8BBF-F29F3B55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BF3A0-D768-438C-8C54-C2112095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5C82-F941-49F7-BC26-9EB31F5A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3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1AA5-70C8-45E8-B183-CDF7C099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566E-D6FE-416C-811C-44BB2A4D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60D04-2ED6-43EC-ABDD-8F1DFF58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9C58-46CB-4674-888F-E9BEA71ACFB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CA93D-9144-4EE8-AF6F-FD0DEF62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8E80B-15A7-483E-8CBA-1B0AE27C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5C82-F941-49F7-BC26-9EB31F5A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9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8F89-984B-46AD-960C-BC3134AF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A4E9D-925B-448F-A9CE-554E5C6C8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0A957-B2E8-46A8-8D9B-ABCB79CE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9C58-46CB-4674-888F-E9BEA71ACFB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1634-7E87-4D95-ABC7-07EF3FE4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078C-3608-432E-8840-C9B6D8B8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5C82-F941-49F7-BC26-9EB31F5A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A5ED-92E5-49BF-AFA0-D189B0E2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F7A31-9D50-4E91-BF68-C4BE5AEC0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54D8A-5437-4C9A-ABE9-4A1C63191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6C48F-A079-4775-8EBC-41D2133D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9C58-46CB-4674-888F-E9BEA71ACFB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7B9B2-E4BD-4F5A-9C23-CF216614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D3414-CD3B-4372-857A-EB464721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5C82-F941-49F7-BC26-9EB31F5A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5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5603-0121-4191-B040-6C2D78B6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19603-5D6D-485B-9BA8-3E13DD8FC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4D97C-EBEC-403D-B3D4-6D5ADFAC5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9537D-0D79-4602-9F0A-E826DF2BD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38BB5-40E6-4AB5-9B31-9DA9214A4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FC8F2-CBD2-41A0-A8CC-9885ABA2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9C58-46CB-4674-888F-E9BEA71ACFB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09F50-70DB-4672-AF39-77B547AC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2BB2E-1501-44F5-932C-221DCC55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5C82-F941-49F7-BC26-9EB31F5A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170B-E730-4D78-AF46-A307841B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1E8E2-FA9C-4EE8-B48D-F382E786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9C58-46CB-4674-888F-E9BEA71ACFB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8B337-8DA2-4E95-86FA-5D371F88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2C197-1083-4BBC-A963-E29DA4C9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5C82-F941-49F7-BC26-9EB31F5A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8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7388B-C0C1-4DB4-B45E-0723B7E9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9C58-46CB-4674-888F-E9BEA71ACFB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5F606-A7F5-449E-9924-3350E039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148C9-7D5F-40C0-A5A3-F26D1054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5C82-F941-49F7-BC26-9EB31F5A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0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C0F3-5175-411C-A360-73164089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BF82-B152-406F-B4A6-2C91389B1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82FB0-E591-4847-94DC-6AD45F69D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6623E-53F3-4938-B532-4675F223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9C58-46CB-4674-888F-E9BEA71ACFB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D0861-C70A-4A0A-948E-A1DFB8E2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87C4C-DED2-49B9-AFDD-0FF1C8DC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5C82-F941-49F7-BC26-9EB31F5A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8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99C8-14CB-411D-A364-E5D68B79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635A3-9535-41E6-B5A8-A48FBF94E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41252-1EA9-469A-A80C-646ACFBF8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B899C-C76D-45E8-8D92-D2A0EA15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9C58-46CB-4674-888F-E9BEA71ACFB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E02A-08EC-4829-9898-BE5D1D14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F0A6E-0E48-487D-A09E-654463E5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5C82-F941-49F7-BC26-9EB31F5A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1E2A9-4EB0-42AA-B6B3-0532586F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2A9C0-38EF-4B62-9CCC-ACA18DDFB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D6A6E-F781-4ECB-AEA5-09DDC93A5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19C58-46CB-4674-888F-E9BEA71ACFB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7E9BA-2DDD-478A-9137-6DA0180A4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E31C0-3554-4124-BA4B-E97F7C115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D5C82-F941-49F7-BC26-9EB31F5A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1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F13E-D55B-4F8E-9BBF-5C874DF40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  <a:br>
              <a:rPr lang="en-US" dirty="0"/>
            </a:br>
            <a:r>
              <a:rPr lang="en-US" sz="2800" dirty="0"/>
              <a:t>Update Method, Bytecode &amp; Subclass Sandbox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3DBBC-71D6-4ABA-8FA7-061066D8D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Oleh</a:t>
            </a:r>
          </a:p>
          <a:p>
            <a:r>
              <a:rPr lang="en-US" dirty="0"/>
              <a:t>Julian Akbar </a:t>
            </a:r>
            <a:r>
              <a:rPr lang="en-US" dirty="0" err="1"/>
              <a:t>Renaldi</a:t>
            </a:r>
            <a:r>
              <a:rPr lang="en-US" dirty="0"/>
              <a:t> / 4210161029</a:t>
            </a:r>
          </a:p>
        </p:txBody>
      </p:sp>
    </p:spTree>
    <p:extLst>
      <p:ext uri="{BB962C8B-B14F-4D97-AF65-F5344CB8AC3E}">
        <p14:creationId xmlns:p14="http://schemas.microsoft.com/office/powerpoint/2010/main" val="181990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D2DE-944E-45B3-A8C0-153EF3F3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AF48-5CCC-485C-9C42-17D1308F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Nama Game		: </a:t>
            </a:r>
            <a:r>
              <a:rPr lang="en-US" dirty="0" err="1"/>
              <a:t>Dota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		: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design pattern Update method </a:t>
            </a:r>
            <a:r>
              <a:rPr lang="en-US" dirty="0" err="1"/>
              <a:t>pada</a:t>
            </a:r>
            <a:r>
              <a:rPr lang="en-US" dirty="0"/>
              <a:t> game </a:t>
            </a:r>
            <a:r>
              <a:rPr lang="en-US" dirty="0" err="1"/>
              <a:t>Dota</a:t>
            </a:r>
            <a:r>
              <a:rPr lang="en-US" dirty="0"/>
              <a:t> 2. </a:t>
            </a:r>
            <a:r>
              <a:rPr lang="en-US" dirty="0" err="1"/>
              <a:t>Dimana</a:t>
            </a:r>
            <a:r>
              <a:rPr lang="en-US" dirty="0"/>
              <a:t> update method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update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1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CEA6-797E-4429-8055-F316AB2C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8EA6-0C7A-43E7-B403-07E321D0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Diagram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Gunawan\Downloads\Untitled Diagram.png">
            <a:extLst>
              <a:ext uri="{FF2B5EF4-FFF2-40B4-BE49-F238E27FC236}">
                <a16:creationId xmlns:a16="http://schemas.microsoft.com/office/drawing/2014/main" id="{D69A9B9F-404E-484D-BCE0-CBB836027B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872" y="2302669"/>
            <a:ext cx="4580255" cy="339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907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D2DE-944E-45B3-A8C0-153EF3F3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AF48-5CCC-485C-9C42-17D1308F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design pattern Update Method ? Karena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Design Pattern Update Method,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class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game loop </a:t>
            </a:r>
            <a:r>
              <a:rPr lang="en-US" dirty="0" err="1"/>
              <a:t>masing</a:t>
            </a:r>
            <a:r>
              <a:rPr lang="en-US" dirty="0"/>
              <a:t> – </a:t>
            </a:r>
            <a:r>
              <a:rPr lang="en-US" dirty="0" err="1"/>
              <a:t>masing</a:t>
            </a:r>
            <a:r>
              <a:rPr lang="en-US" dirty="0"/>
              <a:t>. Dan </a:t>
            </a:r>
            <a:r>
              <a:rPr lang="en-US" dirty="0" err="1"/>
              <a:t>apabila</a:t>
            </a:r>
            <a:r>
              <a:rPr lang="en-US" dirty="0"/>
              <a:t> class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instance object yang </a:t>
            </a:r>
            <a:r>
              <a:rPr lang="en-US" dirty="0" err="1"/>
              <a:t>banyak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pula object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game loop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.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optimasi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Design pattern Update method,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1 game loop </a:t>
            </a:r>
            <a:r>
              <a:rPr lang="en-US" dirty="0" err="1"/>
              <a:t>pada</a:t>
            </a:r>
            <a:r>
              <a:rPr lang="en-US" dirty="0"/>
              <a:t> game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Selebihnya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class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update method, </a:t>
            </a:r>
            <a:r>
              <a:rPr lang="en-US" dirty="0" err="1"/>
              <a:t>dimana</a:t>
            </a:r>
            <a:r>
              <a:rPr lang="en-US" dirty="0"/>
              <a:t> update method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panggil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parent </a:t>
            </a:r>
            <a:r>
              <a:rPr lang="en-US" dirty="0" err="1"/>
              <a:t>classnya</a:t>
            </a:r>
            <a:r>
              <a:rPr lang="en-US" dirty="0"/>
              <a:t> ( </a:t>
            </a:r>
            <a:r>
              <a:rPr lang="en-US" dirty="0" err="1"/>
              <a:t>relasi</a:t>
            </a:r>
            <a:r>
              <a:rPr lang="en-US" dirty="0"/>
              <a:t> aggregation ).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object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game loop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36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D2DE-944E-45B3-A8C0-153EF3F3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AF48-5CCC-485C-9C42-17D1308F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Nama Game		: </a:t>
            </a:r>
            <a:r>
              <a:rPr lang="en-US" dirty="0" err="1"/>
              <a:t>Dota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		: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design pattern bytecode </a:t>
            </a:r>
            <a:r>
              <a:rPr lang="en-US" dirty="0" err="1"/>
              <a:t>pada</a:t>
            </a:r>
            <a:r>
              <a:rPr lang="en-US" dirty="0"/>
              <a:t> game </a:t>
            </a:r>
            <a:r>
              <a:rPr lang="en-US" dirty="0" err="1"/>
              <a:t>dota</a:t>
            </a:r>
            <a:r>
              <a:rPr lang="en-US" dirty="0"/>
              <a:t> 2. Bytecode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set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dikodekan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byte. </a:t>
            </a:r>
            <a:r>
              <a:rPr lang="en-US" dirty="0" err="1"/>
              <a:t>Mesin</a:t>
            </a:r>
            <a:r>
              <a:rPr lang="en-US" dirty="0"/>
              <a:t> virtual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tumpukan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intermediate.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, behavior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yang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57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D2DE-944E-45B3-A8C0-153EF3F3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AF48-5CCC-485C-9C42-17D1308F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bytecode </a:t>
            </a:r>
            <a:r>
              <a:rPr lang="en-US" dirty="0" err="1"/>
              <a:t>pada</a:t>
            </a:r>
            <a:r>
              <a:rPr lang="en-US" dirty="0"/>
              <a:t> game, 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urusan</a:t>
            </a:r>
            <a:r>
              <a:rPr lang="en-US" dirty="0"/>
              <a:t> </a:t>
            </a:r>
            <a:r>
              <a:rPr lang="en-US" dirty="0" err="1"/>
              <a:t>optimasi</a:t>
            </a:r>
            <a:r>
              <a:rPr lang="en-US" dirty="0"/>
              <a:t> time execution </a:t>
            </a:r>
            <a:r>
              <a:rPr lang="en-US" dirty="0" err="1"/>
              <a:t>pada</a:t>
            </a:r>
            <a:r>
              <a:rPr lang="en-US" dirty="0"/>
              <a:t> iteration loop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bytecode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lamban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native code,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performance-critical </a:t>
            </a:r>
            <a:r>
              <a:rPr lang="en-US" dirty="0" err="1"/>
              <a:t>pada</a:t>
            </a:r>
            <a:r>
              <a:rPr lang="en-US" dirty="0"/>
              <a:t> engine.</a:t>
            </a:r>
          </a:p>
        </p:txBody>
      </p:sp>
    </p:spTree>
    <p:extLst>
      <p:ext uri="{BB962C8B-B14F-4D97-AF65-F5344CB8AC3E}">
        <p14:creationId xmlns:p14="http://schemas.microsoft.com/office/powerpoint/2010/main" val="49332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D2DE-944E-45B3-A8C0-153EF3F3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AF48-5CCC-485C-9C42-17D1308F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Nama Game		: </a:t>
            </a:r>
            <a:r>
              <a:rPr lang="en-US" dirty="0" err="1"/>
              <a:t>Dota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		: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design pattern subclass sandbox </a:t>
            </a:r>
            <a:r>
              <a:rPr lang="en-US" dirty="0" err="1"/>
              <a:t>pada</a:t>
            </a:r>
            <a:r>
              <a:rPr lang="en-US" dirty="0"/>
              <a:t> game </a:t>
            </a:r>
            <a:r>
              <a:rPr lang="en-US" dirty="0" err="1"/>
              <a:t>dota</a:t>
            </a:r>
            <a:r>
              <a:rPr lang="en-US" dirty="0"/>
              <a:t> 2.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/behavior </a:t>
            </a:r>
            <a:r>
              <a:rPr lang="en-US" dirty="0" err="1"/>
              <a:t>sebuah</a:t>
            </a:r>
            <a:r>
              <a:rPr lang="en-US" dirty="0"/>
              <a:t> subclass.</a:t>
            </a:r>
          </a:p>
        </p:txBody>
      </p:sp>
    </p:spTree>
    <p:extLst>
      <p:ext uri="{BB962C8B-B14F-4D97-AF65-F5344CB8AC3E}">
        <p14:creationId xmlns:p14="http://schemas.microsoft.com/office/powerpoint/2010/main" val="139899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CEA6-797E-4429-8055-F316AB2C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8EA6-0C7A-43E7-B403-07E321D0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Diagram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:\Users\Gunawan\Downloads\Untitled Diagram (1).png">
            <a:extLst>
              <a:ext uri="{FF2B5EF4-FFF2-40B4-BE49-F238E27FC236}">
                <a16:creationId xmlns:a16="http://schemas.microsoft.com/office/drawing/2014/main" id="{51655123-9005-40E1-8B30-BB0E2D3CBF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872" y="2105660"/>
            <a:ext cx="4580255" cy="4387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630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D2DE-944E-45B3-A8C0-153EF3F3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AF48-5CCC-485C-9C42-17D1308F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subclass sandbox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behavior subclass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method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baseclassnya</a:t>
            </a:r>
            <a:r>
              <a:rPr lang="en-US" dirty="0"/>
              <a:t>. </a:t>
            </a:r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subclass sandbox pattern ?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baseclass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subclass yang </a:t>
            </a:r>
            <a:r>
              <a:rPr lang="en-US" dirty="0" err="1"/>
              <a:t>banyak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baseclass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method/behavior yang </a:t>
            </a:r>
            <a:r>
              <a:rPr lang="en-US" dirty="0" err="1"/>
              <a:t>dibutuhkan</a:t>
            </a:r>
            <a:r>
              <a:rPr lang="en-US" dirty="0"/>
              <a:t> subclass. </a:t>
            </a:r>
            <a:r>
              <a:rPr lang="en-US" dirty="0" err="1"/>
              <a:t>Kemudian</a:t>
            </a:r>
            <a:r>
              <a:rPr lang="en-US" dirty="0"/>
              <a:t> subclass sandbox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tumpang</a:t>
            </a:r>
            <a:r>
              <a:rPr lang="en-US" dirty="0"/>
              <a:t> </a:t>
            </a:r>
            <a:r>
              <a:rPr lang="en-US" dirty="0" err="1"/>
              <a:t>tindih</a:t>
            </a:r>
            <a:r>
              <a:rPr lang="en-US" dirty="0"/>
              <a:t>/</a:t>
            </a:r>
            <a:r>
              <a:rPr lang="en-US" dirty="0" err="1"/>
              <a:t>redudansi</a:t>
            </a:r>
            <a:r>
              <a:rPr lang="en-US" dirty="0"/>
              <a:t> behavior </a:t>
            </a:r>
            <a:r>
              <a:rPr lang="en-US" dirty="0" err="1"/>
              <a:t>antara</a:t>
            </a:r>
            <a:r>
              <a:rPr lang="en-US" dirty="0"/>
              <a:t> subclass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subclass lain. </a:t>
            </a:r>
            <a:r>
              <a:rPr lang="en-US" dirty="0" err="1"/>
              <a:t>Contoh</a:t>
            </a:r>
            <a:r>
              <a:rPr lang="en-US" dirty="0"/>
              <a:t> class diagram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, </a:t>
            </a:r>
            <a:r>
              <a:rPr lang="en-US" dirty="0" err="1"/>
              <a:t>bahwa</a:t>
            </a:r>
            <a:r>
              <a:rPr lang="en-US" dirty="0"/>
              <a:t> Unit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baseclass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UnitHero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UnitCreep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behavior protected </a:t>
            </a:r>
            <a:r>
              <a:rPr lang="en-US" dirty="0" err="1"/>
              <a:t>yaitu</a:t>
            </a:r>
            <a:r>
              <a:rPr lang="en-US" dirty="0"/>
              <a:t> Movement </a:t>
            </a:r>
            <a:r>
              <a:rPr lang="en-US" dirty="0" err="1"/>
              <a:t>dan</a:t>
            </a:r>
            <a:r>
              <a:rPr lang="en-US" dirty="0"/>
              <a:t> Attack.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UnitHero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UnitCreep</a:t>
            </a:r>
            <a:r>
              <a:rPr lang="en-US" dirty="0"/>
              <a:t> </a:t>
            </a:r>
            <a:r>
              <a:rPr lang="en-US" dirty="0" err="1"/>
              <a:t>menuruni</a:t>
            </a:r>
            <a:r>
              <a:rPr lang="en-US" dirty="0"/>
              <a:t> behavior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subclass Invoker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salahsatu</a:t>
            </a:r>
            <a:r>
              <a:rPr lang="en-US" dirty="0"/>
              <a:t> subclass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UnitHero</a:t>
            </a:r>
            <a:r>
              <a:rPr lang="en-US" dirty="0"/>
              <a:t>. Invoker </a:t>
            </a:r>
            <a:r>
              <a:rPr lang="en-US" dirty="0" err="1"/>
              <a:t>menuruni</a:t>
            </a:r>
            <a:r>
              <a:rPr lang="en-US" dirty="0"/>
              <a:t> behavior </a:t>
            </a:r>
            <a:r>
              <a:rPr lang="en-US" dirty="0" err="1"/>
              <a:t>CastSkill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UnitHero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behavior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469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305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Design Pattern Update Method, Bytecode &amp; Subclass Sandbox</vt:lpstr>
      <vt:lpstr>Update Method</vt:lpstr>
      <vt:lpstr>Update Method</vt:lpstr>
      <vt:lpstr>Update Method</vt:lpstr>
      <vt:lpstr>Bytecode</vt:lpstr>
      <vt:lpstr>Bytecode</vt:lpstr>
      <vt:lpstr>Subclass Sandbox</vt:lpstr>
      <vt:lpstr>Subclass Sandbox</vt:lpstr>
      <vt:lpstr>Subclass Sandbox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Update Method, Bytecode &amp; Subclass Sandbox</dc:title>
  <dc:creator>Gunawan</dc:creator>
  <cp:lastModifiedBy>Gunawan</cp:lastModifiedBy>
  <cp:revision>12</cp:revision>
  <dcterms:created xsi:type="dcterms:W3CDTF">2018-03-06T05:50:06Z</dcterms:created>
  <dcterms:modified xsi:type="dcterms:W3CDTF">2018-03-06T06:00:54Z</dcterms:modified>
</cp:coreProperties>
</file>