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81dea9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81dea9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81a720c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81a720c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f81dea9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f81dea9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f767b938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f767b93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5c2f38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f5c2f38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5c2f38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f5c2f38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f805a4f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f805a4f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767b93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f767b93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5c2f38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f5c2f38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81dea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f81dea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81a720c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81a720c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1a720c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1a720c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nlinejudge.org/index.php?option=com_onlinejudge&amp;Itemid=8&amp;category=24&amp;page=show_problem&amp;problem=5038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ses.fi/problemset/task/1671" TargetMode="External"/><Relationship Id="rId4" Type="http://schemas.openxmlformats.org/officeDocument/2006/relationships/hyperlink" Target="https://cses.fi/problemset/task/1195" TargetMode="External"/><Relationship Id="rId5" Type="http://schemas.openxmlformats.org/officeDocument/2006/relationships/hyperlink" Target="https://codeforces.com/gym/101666" TargetMode="External"/><Relationship Id="rId6" Type="http://schemas.openxmlformats.org/officeDocument/2006/relationships/hyperlink" Target="https://codeforces.com/gym/104736/problem/M" TargetMode="External"/><Relationship Id="rId7" Type="http://schemas.openxmlformats.org/officeDocument/2006/relationships/hyperlink" Target="https://codeforces.com/contest/1915/problem/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dprogramacioncompetitiva.com/contests/2024/04/index.php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codeforces.com/contest/20/problem/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s://redprogramacioncompetitiva.com/contests/2024/01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Caminos </a:t>
            </a:r>
            <a:r>
              <a:rPr lang="es"/>
              <a:t>mínimos</a:t>
            </a:r>
            <a:r>
              <a:rPr lang="es"/>
              <a:t>: Dijkstra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Libardo Jose Navarro Pedrozo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56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Orígenes</a:t>
            </a:r>
            <a:r>
              <a:rPr lang="es"/>
              <a:t> </a:t>
            </a:r>
            <a:r>
              <a:rPr lang="es"/>
              <a:t>múltiples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261500"/>
            <a:ext cx="76887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caso de que tengamos un problema con varios </a:t>
            </a:r>
            <a:r>
              <a:rPr lang="es"/>
              <a:t>vértices</a:t>
            </a:r>
            <a:r>
              <a:rPr lang="es"/>
              <a:t> de origen, para resolverlo basta con agregar los pares {0, origen} a la cola de prioridad en el paso inicial del algoritmo de Dijkstra.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697150" y="3940700"/>
            <a:ext cx="77211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Problema: </a:t>
            </a:r>
            <a:r>
              <a:rPr lang="es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https://onlinejudge.org/index.php?option=com_onlinejudge&amp;Itemid=8&amp;category=24&amp;page=show_problem&amp;problem=5038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63" y="1794250"/>
            <a:ext cx="3931676" cy="22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7650" y="54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problemas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7650" y="1221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25" u="sng">
                <a:solidFill>
                  <a:schemeClr val="hlink"/>
                </a:solidFill>
                <a:hlinkClick r:id="rId3"/>
              </a:rPr>
              <a:t>https://cses.fi/problemset/task/1671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25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https://cses.fi/problemset/task/1195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25" u="sng">
                <a:solidFill>
                  <a:schemeClr val="hlink"/>
                </a:solidFill>
                <a:hlinkClick r:id="rId5"/>
              </a:rPr>
              <a:t>https://codeforces.com/gym/101666</a:t>
            </a:r>
            <a:r>
              <a:rPr lang="es" sz="1425"/>
              <a:t> problem D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25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https://codeforces.com/gym/104736/problem/M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25" u="sng">
                <a:solidFill>
                  <a:schemeClr val="hlink"/>
                </a:solidFill>
                <a:hlinkClick r:id="rId7"/>
              </a:rPr>
              <a:t>https://codeforces.com/contest/1915/problem/G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4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62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algoritmo de Dijkstra es un algoritmo clásico utilizado en teoría de grafos y en campos como la ingeniería de redes y la optimización de rutas. Su objetivo principal es encontrar el camino más corto desde un nodo de inicio hacia todos los demás nodos en un grafo con pesos.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00" y="2094698"/>
            <a:ext cx="4316600" cy="2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4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68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Paso inicial: </a:t>
            </a:r>
            <a:r>
              <a:rPr lang="es"/>
              <a:t>asignamos al vértice de inicio </a:t>
            </a:r>
            <a:r>
              <a:rPr b="1" lang="es"/>
              <a:t>“S”</a:t>
            </a:r>
            <a:r>
              <a:rPr lang="es"/>
              <a:t> una distancia de </a:t>
            </a:r>
            <a:r>
              <a:rPr b="1" lang="es"/>
              <a:t>0</a:t>
            </a:r>
            <a:r>
              <a:rPr lang="es"/>
              <a:t>, y a todos los demás vértices una distancia de infinito. Luego, en una cola de prioridad de orden ascendente de pares {</a:t>
            </a:r>
            <a:r>
              <a:rPr b="1" lang="es"/>
              <a:t>distancia, vértice</a:t>
            </a:r>
            <a:r>
              <a:rPr lang="es"/>
              <a:t>} agregamos el par {</a:t>
            </a:r>
            <a:r>
              <a:rPr b="1" lang="es"/>
              <a:t>0</a:t>
            </a:r>
            <a:r>
              <a:rPr lang="es"/>
              <a:t>, </a:t>
            </a:r>
            <a:r>
              <a:rPr b="1" lang="es"/>
              <a:t>S</a:t>
            </a:r>
            <a:r>
              <a:rPr lang="es"/>
              <a:t>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Paso de asignación de caminos: </a:t>
            </a:r>
            <a:r>
              <a:rPr lang="es"/>
              <a:t>extraemos de la cola de prioridad el par mínimo {</a:t>
            </a:r>
            <a:r>
              <a:rPr b="1" lang="es"/>
              <a:t>D</a:t>
            </a:r>
            <a:r>
              <a:rPr lang="es"/>
              <a:t>, </a:t>
            </a:r>
            <a:r>
              <a:rPr b="1" lang="es"/>
              <a:t>U</a:t>
            </a:r>
            <a:r>
              <a:rPr lang="es"/>
              <a:t>}, si la distancia </a:t>
            </a:r>
            <a:r>
              <a:rPr b="1" lang="es"/>
              <a:t>D </a:t>
            </a:r>
            <a:r>
              <a:rPr lang="es"/>
              <a:t>extraída es menor que la distancia que teníamos asignada al vértice </a:t>
            </a:r>
            <a:r>
              <a:rPr b="1" lang="es"/>
              <a:t>U</a:t>
            </a:r>
            <a:r>
              <a:rPr lang="es"/>
              <a:t>, se la asignamos como nueva distancia mínima. Luego, para todos los vértices </a:t>
            </a:r>
            <a:r>
              <a:rPr b="1" lang="es"/>
              <a:t>V</a:t>
            </a:r>
            <a:r>
              <a:rPr lang="es"/>
              <a:t> que están conectados con el vértice actual </a:t>
            </a:r>
            <a:r>
              <a:rPr b="1" lang="es"/>
              <a:t>U</a:t>
            </a:r>
            <a:r>
              <a:rPr lang="es"/>
              <a:t>, agregamos a la cola de prioridad el par {</a:t>
            </a:r>
            <a:r>
              <a:rPr b="1" lang="es"/>
              <a:t>DU + W,  V</a:t>
            </a:r>
            <a:r>
              <a:rPr lang="es"/>
              <a:t>}, siendo </a:t>
            </a:r>
            <a:r>
              <a:rPr b="1" lang="es"/>
              <a:t>DU </a:t>
            </a:r>
            <a:r>
              <a:rPr lang="es"/>
              <a:t>la distancia mínima a </a:t>
            </a:r>
            <a:r>
              <a:rPr b="1" lang="es"/>
              <a:t>U, y W </a:t>
            </a:r>
            <a:r>
              <a:rPr lang="es"/>
              <a:t>el peso de la arista que conecta a </a:t>
            </a:r>
            <a:r>
              <a:rPr b="1" lang="es"/>
              <a:t>U </a:t>
            </a:r>
            <a:r>
              <a:rPr lang="es"/>
              <a:t>con </a:t>
            </a:r>
            <a:r>
              <a:rPr b="1" lang="es"/>
              <a:t>V. </a:t>
            </a:r>
            <a:r>
              <a:rPr lang="es"/>
              <a:t>Este paso se repetirá mientras la cola de prioridad no esté vacía.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00" y="3147700"/>
            <a:ext cx="2615300" cy="16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569" y="3147700"/>
            <a:ext cx="2615306" cy="16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800" y="3178525"/>
            <a:ext cx="2515475" cy="1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6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sucede en este grafo?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4675" y="3621725"/>
            <a:ext cx="7791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valor del camino mínimo entre el </a:t>
            </a:r>
            <a:r>
              <a:rPr lang="es"/>
              <a:t>vértice</a:t>
            </a:r>
            <a:r>
              <a:rPr lang="es"/>
              <a:t> 0 y 4 no está bien definido, ya que se podría recorrer varias veces el ciclo de peso negativo 1-&gt;2-&gt;3 y disminuir infinitamente el valor del </a:t>
            </a:r>
            <a:r>
              <a:rPr lang="es"/>
              <a:t>camino</a:t>
            </a:r>
            <a:r>
              <a:rPr lang="es"/>
              <a:t> mínimo.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NOTA: </a:t>
            </a:r>
            <a:r>
              <a:rPr lang="es"/>
              <a:t>En los grafos con ciclos de peso negativo, el algoritmo de Dijkstra se queda en un bucle infinito. Para estos casos se recomiendan otros algoritmos como por ejemplo el de </a:t>
            </a:r>
            <a:r>
              <a:rPr b="1" lang="es"/>
              <a:t>Bellman Ford</a:t>
            </a:r>
            <a:endParaRPr b="1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99" y="1301349"/>
            <a:ext cx="661891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487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Implementación: O((n+m)*log(m))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528350" y="4464450"/>
            <a:ext cx="608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Problema: </a:t>
            </a: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https://redprogramacioncompetitiva.com/contests/2024/04/index.php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problem 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700" y="1023175"/>
            <a:ext cx="4884602" cy="32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1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Reconstruccion del camino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1261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algoritmo de Dijkstra por si solo nos dice el peso del camino </a:t>
            </a:r>
            <a:r>
              <a:rPr lang="es"/>
              <a:t>mínimo</a:t>
            </a:r>
            <a:r>
              <a:rPr lang="es"/>
              <a:t>, pero podemos usarlo para saber cuales son los </a:t>
            </a:r>
            <a:r>
              <a:rPr lang="es"/>
              <a:t>vértices</a:t>
            </a:r>
            <a:r>
              <a:rPr lang="es"/>
              <a:t> que recorremos en ese camino mínimo. Para esto creamos un vector donde almacenaremos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vértices</a:t>
            </a:r>
            <a:r>
              <a:rPr lang="es"/>
              <a:t> son los “</a:t>
            </a:r>
            <a:r>
              <a:rPr b="1" lang="es"/>
              <a:t>p</a:t>
            </a:r>
            <a:r>
              <a:rPr b="1" lang="es"/>
              <a:t>adres”</a:t>
            </a:r>
            <a:r>
              <a:rPr lang="es"/>
              <a:t> de cada </a:t>
            </a:r>
            <a:r>
              <a:rPr lang="es"/>
              <a:t>vértice</a:t>
            </a:r>
            <a:r>
              <a:rPr lang="es"/>
              <a:t>. </a:t>
            </a:r>
            <a:r>
              <a:rPr lang="es"/>
              <a:t> Cada vez que agregamos un </a:t>
            </a:r>
            <a:r>
              <a:rPr lang="es"/>
              <a:t>vértice</a:t>
            </a:r>
            <a:r>
              <a:rPr lang="es"/>
              <a:t> </a:t>
            </a:r>
            <a:r>
              <a:rPr b="1" lang="es"/>
              <a:t>V </a:t>
            </a:r>
            <a:r>
              <a:rPr lang="es"/>
              <a:t>a la cola de prioridad, le asignamos como padre el </a:t>
            </a:r>
            <a:r>
              <a:rPr lang="es"/>
              <a:t>vértice</a:t>
            </a:r>
            <a:r>
              <a:rPr lang="es"/>
              <a:t> </a:t>
            </a:r>
            <a:r>
              <a:rPr b="1" lang="es"/>
              <a:t>U</a:t>
            </a:r>
            <a:r>
              <a:rPr lang="es"/>
              <a:t> por el cual llegamos a </a:t>
            </a:r>
            <a:r>
              <a:rPr b="1" lang="es"/>
              <a:t>V</a:t>
            </a:r>
            <a:r>
              <a:rPr lang="es"/>
              <a:t>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450" y="2259925"/>
            <a:ext cx="22611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528350" y="4398025"/>
            <a:ext cx="60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Problema: </a:t>
            </a: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https://codeforces.com/contest/20/problem/C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4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Destino </a:t>
            </a:r>
            <a:r>
              <a:rPr lang="es"/>
              <a:t>único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288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caso de que tengamos que saber los caminos </a:t>
            </a:r>
            <a:r>
              <a:rPr lang="es"/>
              <a:t>mínimos</a:t>
            </a:r>
            <a:r>
              <a:rPr lang="es"/>
              <a:t> de todos los </a:t>
            </a:r>
            <a:r>
              <a:rPr lang="es"/>
              <a:t>vértices a un vértice de destino </a:t>
            </a:r>
            <a:r>
              <a:rPr b="1" lang="es"/>
              <a:t>“T” </a:t>
            </a:r>
            <a:r>
              <a:rPr lang="es"/>
              <a:t>y nos dan un grafo dirigido, podemos cambiar el sentido de las aristas y usar el algoritmo de Dijkstra en este nuevo grafo, teniendo el vértice </a:t>
            </a:r>
            <a:r>
              <a:rPr b="1" lang="es"/>
              <a:t>“T” </a:t>
            </a:r>
            <a:r>
              <a:rPr lang="es"/>
              <a:t>como inicio.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2293650"/>
            <a:ext cx="3646799" cy="21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050" y="2364600"/>
            <a:ext cx="3573151" cy="211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528350" y="4444550"/>
            <a:ext cx="608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Problema: </a:t>
            </a:r>
            <a:r>
              <a:rPr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https://redprogramacioncompetitiva.com/contests/2024/01/index.php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