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E178E-81CE-4ECA-81C3-35CD056037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D11AF6-A77E-4168-B425-DA71258562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09874-0EFB-4C25-A804-112DF5F9A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178FF-577A-478A-8F41-485A069F5012}" type="datetimeFigureOut">
              <a:rPr lang="en-US" smtClean="0"/>
              <a:t>18-Apr-21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58898-C17A-469C-9573-4381D5CAC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48987-C28D-433E-A065-60424A901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3C7A3-011B-41B0-88AD-ADA868D18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814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F9DC9-C607-4D65-9FF8-F33D0743B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1C1422-B924-45E4-9D25-0B18292AAD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CDCD0-6D53-4866-A5FB-47CED37A3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178FF-577A-478A-8F41-485A069F5012}" type="datetimeFigureOut">
              <a:rPr lang="en-US" smtClean="0"/>
              <a:t>18-Apr-21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0B034-71A3-489C-8E08-348EAFC90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0F3CE-C591-418C-A000-9A380A70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3C7A3-011B-41B0-88AD-ADA868D18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909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2B41BD-F331-40F6-AF4E-D44936F396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A51893-E682-45D0-8768-BA4FF70601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C596D-148D-4814-8B0C-75AF4B6F2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178FF-577A-478A-8F41-485A069F5012}" type="datetimeFigureOut">
              <a:rPr lang="en-US" smtClean="0"/>
              <a:t>18-Apr-21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C86D5-FA54-4550-A9D8-D6F4C6011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6EFAA-34B1-4091-935D-4C61AFC33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3C7A3-011B-41B0-88AD-ADA868D18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680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5E760-7853-484D-8E34-34D88DFFB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9FC09-9ACA-4161-B0BA-C9E1A4E56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9FEA6E-C52E-4C82-98D4-9702D3D02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178FF-577A-478A-8F41-485A069F5012}" type="datetimeFigureOut">
              <a:rPr lang="en-US" smtClean="0"/>
              <a:t>18-Apr-21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3076C9-68F7-4AFD-A58D-CFC84EA7B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799334-957A-4620-9562-CCFDFA1D6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3C7A3-011B-41B0-88AD-ADA868D18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389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F508F-1108-4648-A835-4BBD65F12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1AE99E-5DE4-41F4-9C41-0217CC9527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E1FB9-CE44-47B1-A83E-0EE0FA5EF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178FF-577A-478A-8F41-485A069F5012}" type="datetimeFigureOut">
              <a:rPr lang="en-US" smtClean="0"/>
              <a:t>18-Apr-21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E65EC2-78C3-4DF3-B814-7BA82B35C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BEEAE-9FAA-41EE-9158-17C5993F3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3C7A3-011B-41B0-88AD-ADA868D18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360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4CABF-500A-451F-8172-927EE60F5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8327C-022F-4B63-AE43-A851168125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5AE18F-6850-4D9B-A4EF-D7FD67C1BC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CCF979-D6E6-42B1-A927-BA5E55240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178FF-577A-478A-8F41-485A069F5012}" type="datetimeFigureOut">
              <a:rPr lang="en-US" smtClean="0"/>
              <a:t>18-Apr-21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7AC505-9C54-4BDD-BEAB-44DA23346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300C58-E5FE-4F22-AED9-E4A7F4D50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3C7A3-011B-41B0-88AD-ADA868D18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971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48AA4-D5FF-46B8-9815-5648C8663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FD0DA5-0AB3-4F3C-B828-AC3419F04A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88D43E-5C46-4162-9DD7-F2DE1CA89F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0971C1-D3B2-438D-895D-A3A51F35E0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195E2A-897B-4E0C-8302-11F57F33DB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0BCA63-541F-46A7-AF9F-043849198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178FF-577A-478A-8F41-485A069F5012}" type="datetimeFigureOut">
              <a:rPr lang="en-US" smtClean="0"/>
              <a:t>18-Apr-21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3467D7-3C68-4300-BD61-062BC2174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A4CB99-74ED-472C-841D-03D8774FF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3C7A3-011B-41B0-88AD-ADA868D18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030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81BF1-3983-4C27-8CBE-1D5458575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A0801F-C399-4C83-9C6E-DF461B263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178FF-577A-478A-8F41-485A069F5012}" type="datetimeFigureOut">
              <a:rPr lang="en-US" smtClean="0"/>
              <a:t>18-Apr-21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AD913-6891-471E-9034-CCA1B36D5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ADD98-6ABF-4B13-A287-47CCDC223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3C7A3-011B-41B0-88AD-ADA868D18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456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270D6D-1512-4C84-84DC-E0536C6E5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178FF-577A-478A-8F41-485A069F5012}" type="datetimeFigureOut">
              <a:rPr lang="en-US" smtClean="0"/>
              <a:t>18-Apr-21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CDF6B1-3550-4C95-8047-9A7053AE2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5AEC65-CD80-41CB-99BA-AF7DF20B8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3C7A3-011B-41B0-88AD-ADA868D18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025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15300-9DC7-423A-ACBA-5AF0E1C6A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5ECE5-49F5-474D-888B-8DA509428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16E590-59AD-4D94-AF55-BB4310B32A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C0873D-7B30-4741-B5E8-A8E755C74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178FF-577A-478A-8F41-485A069F5012}" type="datetimeFigureOut">
              <a:rPr lang="en-US" smtClean="0"/>
              <a:t>18-Apr-21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D8F884-A489-49D0-B343-2F6693797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0C807C-FED0-4971-983C-0917CB12E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3C7A3-011B-41B0-88AD-ADA868D18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418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D44E0-26F0-460D-853D-4A51253CE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CD5579-9558-437F-BB54-D43C7AEF87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8CE949-9E9A-46DC-B73C-E1D9A0239F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4983D-BA34-4E15-B92B-69CEC458E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178FF-577A-478A-8F41-485A069F5012}" type="datetimeFigureOut">
              <a:rPr lang="en-US" smtClean="0"/>
              <a:t>18-Apr-21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C08B96-F1D6-4B56-9099-02C6D4CB9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EE4677-3526-409B-BB84-BF47E01A7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3C7A3-011B-41B0-88AD-ADA868D18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630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046944-F35C-4256-A4E1-78DE93AE5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B9A065-05D5-4E50-A94B-AA816BF8AA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AA502-3C3C-4D20-9964-F689464573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178FF-577A-478A-8F41-485A069F5012}" type="datetimeFigureOut">
              <a:rPr lang="en-US" smtClean="0"/>
              <a:t>18-Apr-21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DE1F1E-F3F6-4AF8-9F11-7397E01F6A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614DC-EC1C-4928-AB4F-1003F51B9F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3C7A3-011B-41B0-88AD-ADA868D18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446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pdate ASP.Net GridView record on RowUpdating event using C# | ASPForums.Net">
            <a:extLst>
              <a:ext uri="{FF2B5EF4-FFF2-40B4-BE49-F238E27FC236}">
                <a16:creationId xmlns:a16="http://schemas.microsoft.com/office/drawing/2014/main" id="{37EF02AA-E5DD-4BEB-92F0-409815F2D4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386" y="718937"/>
            <a:ext cx="10972800" cy="516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422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splay ASP.Net GridView row total and Column Total in Footer using jQuery  | ASPForums.Net">
            <a:extLst>
              <a:ext uri="{FF2B5EF4-FFF2-40B4-BE49-F238E27FC236}">
                <a16:creationId xmlns:a16="http://schemas.microsoft.com/office/drawing/2014/main" id="{73796BC7-6410-4033-A754-EAABD67D0F28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950" y="0"/>
            <a:ext cx="94361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5044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#, VB.net, VC++.net - Cool Blue Modern Dashboard - Bunifu UI 現代設計用戶界面 -  YouTube">
            <a:extLst>
              <a:ext uri="{FF2B5EF4-FFF2-40B4-BE49-F238E27FC236}">
                <a16:creationId xmlns:a16="http://schemas.microsoft.com/office/drawing/2014/main" id="{C92FA70C-09BA-4EBA-93AC-48453499CC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0827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Bunifu Picture Box - Bunifu Framework | Stylish and fast UI and data  visualization tools">
            <a:extLst>
              <a:ext uri="{FF2B5EF4-FFF2-40B4-BE49-F238E27FC236}">
                <a16:creationId xmlns:a16="http://schemas.microsoft.com/office/drawing/2014/main" id="{7490DF6F-6ACF-4E87-847E-F4117EDB8F58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423863"/>
            <a:ext cx="11687175" cy="601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7340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WinForms Data Grid - Fastest DataGrid for .NET | DevExpress">
            <a:extLst>
              <a:ext uri="{FF2B5EF4-FFF2-40B4-BE49-F238E27FC236}">
                <a16:creationId xmlns:a16="http://schemas.microsoft.com/office/drawing/2014/main" id="{88DB3E7E-1852-402F-ABB8-4F4997B401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288" y="0"/>
            <a:ext cx="98758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954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0688F-F480-42BE-B10E-C5916F7C5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7AADF-3A2D-4BAD-9D57-AF58F2F8B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DevExpress Scaffolding Wizard - YouTube">
            <a:extLst>
              <a:ext uri="{FF2B5EF4-FFF2-40B4-BE49-F238E27FC236}">
                <a16:creationId xmlns:a16="http://schemas.microsoft.com/office/drawing/2014/main" id="{32633096-FD24-4718-AB1E-1F73F87EDA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1633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B8738-30B4-4BEB-85E6-A2508B53A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927F6-42BB-483A-83C1-1B2A29C30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WinForms UI Controls for Visual Studio | DevExpress">
            <a:extLst>
              <a:ext uri="{FF2B5EF4-FFF2-40B4-BE49-F238E27FC236}">
                <a16:creationId xmlns:a16="http://schemas.microsoft.com/office/drawing/2014/main" id="{0D898E0A-3489-4682-A2A6-28FB7AFFE6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0" y="0"/>
            <a:ext cx="115300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3816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714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 Segura</dc:creator>
  <cp:lastModifiedBy>Julian Segura</cp:lastModifiedBy>
  <cp:revision>4</cp:revision>
  <dcterms:created xsi:type="dcterms:W3CDTF">2021-04-18T18:10:45Z</dcterms:created>
  <dcterms:modified xsi:type="dcterms:W3CDTF">2021-04-19T06:05:01Z</dcterms:modified>
</cp:coreProperties>
</file>