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178E-81CE-4ECA-81C3-35CD0560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11AF6-A77E-4168-B425-DA7125856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9874-0EFB-4C25-A804-112DF5F9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8898-C17A-469C-9573-4381D5CA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8987-C28D-433E-A065-60424A90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9DC9-C607-4D65-9FF8-F33D0743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1422-B924-45E4-9D25-0B18292A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DCD0-6D53-4866-A5FB-47CED37A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B034-71A3-489C-8E08-348EAFC9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F3CE-C591-418C-A000-9A380A70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B41BD-F331-40F6-AF4E-D44936F39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51893-E682-45D0-8768-BA4FF706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596D-148D-4814-8B0C-75AF4B6F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86D5-FA54-4550-A9D8-D6F4C601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EFAA-34B1-4091-935D-4C61AFC3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E760-7853-484D-8E34-34D88DFF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FC09-9ACA-4161-B0BA-C9E1A4E5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EA6E-C52E-4C82-98D4-9702D3D0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76C9-68F7-4AFD-A58D-CFC84EA7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9334-957A-4620-9562-CCFDFA1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08F-1108-4648-A835-4BBD65F1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AE99E-5DE4-41F4-9C41-0217CC95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1FB9-CE44-47B1-A83E-0EE0FA5E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5EC2-78C3-4DF3-B814-7BA82B3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EEAE-9FAA-41EE-9158-17C5993F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ABF-500A-451F-8172-927EE60F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27C-022F-4B63-AE43-A85116812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AE18F-6850-4D9B-A4EF-D7FD67C1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CF979-D6E6-42B1-A927-BA5E552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C505-9C54-4BDD-BEAB-44DA2334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0C58-E5FE-4F22-AED9-E4A7F4D5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8AA4-D5FF-46B8-9815-5648C866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D0DA5-0AB3-4F3C-B828-AC3419F0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8D43E-5C46-4162-9DD7-F2DE1CA89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971C1-D3B2-438D-895D-A3A51F35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95E2A-897B-4E0C-8302-11F57F33D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BCA63-541F-46A7-AF9F-04384919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467D7-3C68-4300-BD61-062BC217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4CB99-74ED-472C-841D-03D8774F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1BF1-3983-4C27-8CBE-1D545857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0801F-C399-4C83-9C6E-DF461B26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D913-6891-471E-9034-CCA1B36D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ADD98-6ABF-4B13-A287-47CCDC22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70D6D-1512-4C84-84DC-E0536C6E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DF6B1-3550-4C95-8047-9A7053AE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AEC65-CD80-41CB-99BA-AF7DF20B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5300-9DC7-423A-ACBA-5AF0E1C6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ECE5-49F5-474D-888B-8DA5094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E590-59AD-4D94-AF55-BB4310B3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873D-7B30-4741-B5E8-A8E755C7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F884-A489-49D0-B343-2F669379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807C-FED0-4971-983C-0917CB1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44E0-26F0-460D-853D-4A51253C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D5579-9558-437F-BB54-D43C7AEF8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E949-9E9A-46DC-B73C-E1D9A023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983D-BA34-4E15-B92B-69CEC45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08B96-F1D6-4B56-9099-02C6D4CB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E4677-3526-409B-BB84-BF47E01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46944-F35C-4256-A4E1-78DE93AE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9A065-05D5-4E50-A94B-AA816BF8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A502-3C3C-4D20-9964-F6894645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78FF-577A-478A-8F41-485A069F5012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1F1E-F3F6-4AF8-9F11-7397E01F6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14DC-EC1C-4928-AB4F-1003F51B9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C7A3-011B-41B0-88AD-ADA868D1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date ASP.Net GridView record on RowUpdating event using C# | ASPForums.Net">
            <a:extLst>
              <a:ext uri="{FF2B5EF4-FFF2-40B4-BE49-F238E27FC236}">
                <a16:creationId xmlns:a16="http://schemas.microsoft.com/office/drawing/2014/main" id="{37EF02AA-E5DD-4BEB-92F0-409815F2D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6" y="718937"/>
            <a:ext cx="109728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splay ASP.Net GridView row total and Column Total in Footer using jQuery  | ASPForums.Net">
            <a:extLst>
              <a:ext uri="{FF2B5EF4-FFF2-40B4-BE49-F238E27FC236}">
                <a16:creationId xmlns:a16="http://schemas.microsoft.com/office/drawing/2014/main" id="{73796BC7-6410-4033-A754-EAABD67D0F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0"/>
            <a:ext cx="943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0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#, VB.net, VC++.net - Cool Blue Modern Dashboard - Bunifu UI 現代設計用戶界面 -  YouTube">
            <a:extLst>
              <a:ext uri="{FF2B5EF4-FFF2-40B4-BE49-F238E27FC236}">
                <a16:creationId xmlns:a16="http://schemas.microsoft.com/office/drawing/2014/main" id="{C92FA70C-09BA-4EBA-93AC-48453499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nifu Picture Box - Bunifu Framework | Stylish and fast UI and data  visualization tools">
            <a:extLst>
              <a:ext uri="{FF2B5EF4-FFF2-40B4-BE49-F238E27FC236}">
                <a16:creationId xmlns:a16="http://schemas.microsoft.com/office/drawing/2014/main" id="{7490DF6F-6ACF-4E87-847E-F4117EDB8F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23863"/>
            <a:ext cx="1168717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inForms Data Grid - Fastest DataGrid for .NET | DevExpress">
            <a:extLst>
              <a:ext uri="{FF2B5EF4-FFF2-40B4-BE49-F238E27FC236}">
                <a16:creationId xmlns:a16="http://schemas.microsoft.com/office/drawing/2014/main" id="{88DB3E7E-1852-402F-ABB8-4F4997B4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0"/>
            <a:ext cx="9875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688F-F480-42BE-B10E-C5916F7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AADF-3A2D-4BAD-9D57-AF58F2F8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evExpress Scaffolding Wizard - YouTube">
            <a:extLst>
              <a:ext uri="{FF2B5EF4-FFF2-40B4-BE49-F238E27FC236}">
                <a16:creationId xmlns:a16="http://schemas.microsoft.com/office/drawing/2014/main" id="{32633096-FD24-4718-AB1E-1F73F87E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63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8738-30B4-4BEB-85E6-A2508B53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27F6-42BB-483A-83C1-1B2A29C3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inForms UI Controls for Visual Studio | DevExpress">
            <a:extLst>
              <a:ext uri="{FF2B5EF4-FFF2-40B4-BE49-F238E27FC236}">
                <a16:creationId xmlns:a16="http://schemas.microsoft.com/office/drawing/2014/main" id="{0D898E0A-3489-4682-A2A6-28FB7AFFE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11530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1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13</cp:revision>
  <dcterms:created xsi:type="dcterms:W3CDTF">2021-04-18T18:10:45Z</dcterms:created>
  <dcterms:modified xsi:type="dcterms:W3CDTF">2021-04-24T06:42:09Z</dcterms:modified>
</cp:coreProperties>
</file>