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8FD6-D1E2-42AB-97C3-FAB32614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3662B-A833-4D8A-B5AE-D19E5DE6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D455-347D-4FDD-9B83-8C56542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8F9B9-0ECD-4C96-8A81-DF2B08B9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0DB1-6E71-4493-8EC3-FBD3D459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9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1910-8EA6-4FA4-9147-DFA10C67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74AC-38EE-403E-881D-ED2D532D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1E11-FA94-4E4A-8DEB-6D30F012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DFA8-C894-4F76-979C-5EC8DB7B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8013-411B-4AC4-B94F-7DE42213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14493-4BB5-4912-B149-44D83B37C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E9D8-1D57-43CB-B4C5-8A9D9548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714E-8DB5-4B5F-93A9-4EE2E67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A9FB-A0F3-42B1-B1A5-CAF2401B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87DB-40B1-42CA-9E3A-4E4A89E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BDDF-9B15-4014-9451-56397E50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B357-57A0-44A6-8F38-44932BC4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B648-56FA-4AB2-9D37-EA683341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2E5C-00CD-42F3-8DE4-D32BA28F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A830-B8B0-4CEA-97C1-863C70F9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044-8C90-44A1-A013-C98258F8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89879-55B3-4F77-9052-1C07AE0B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D3DE-A17B-49F6-95C0-A00CB9D0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45AC-6C98-42D5-A846-BF2D6867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389DC-6E83-4FD8-9B6D-D9DA13C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8585-C842-4566-A8AA-4E1146F8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D941-53CF-4DBC-A30C-C056F9A13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A612-4763-416D-B1E8-C445E3069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E51B1-CF89-4A3E-89FE-810CC033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A9EEE-F29E-495A-98A3-D2789CF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3EE8-309C-4D25-9C82-D344F06F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373E-1072-4BCC-961B-A765D411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2379-A9FE-448D-A716-0C5B1C40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D3A9D-027E-44D9-885A-6C3F57623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9E02E-FB75-4B55-9E3D-72E5AC0AA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DC594-B4B3-4981-8AF6-48EE8F89A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39152-CD50-4538-BECD-53DE4C9C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CDFEA-6DC4-4933-B29B-77640F3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303F3-360C-453D-BB10-F02F3000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758B-4152-4BE4-90BC-1C02F9E7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74B19-E8E6-43CB-B02A-5F9D277F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A779-AA8D-4A03-B12F-6267D460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71ADA-11D8-45D9-8AD8-17645E05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A9739-B403-4D32-9444-6924DEA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779DA-372B-47C2-989D-D07D8F30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88B51-64E0-46FA-B7BE-8C9C4C09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9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1EFE-B7A3-4AD6-BC46-485B28C3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B07B-15F7-4989-9B40-3F750A4D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78BC0-5303-4238-A98E-C9D895DAB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1625-4EFB-4880-9342-6E579E38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ADE9-F8BA-40A7-A81B-B9C7682E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49286-7883-46DB-BE1E-24BF0601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F8E6-932E-4BAA-ACD3-B57B81A6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3CB74-3A81-40D0-B7E8-17222954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B279A-AB6F-4172-AB8E-BFB615171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FF9FA-17E6-4BBB-A1D5-8B129CA6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9E59-1885-4F95-B75F-81875598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8E970-EAD5-4F0E-8D72-0A706437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8EF0-41AA-4310-BC13-C08489E4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A5DE-3C00-4679-BACC-A4A426BD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FD85-C373-48D2-8809-454161955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0FD1-AEC3-4DC8-A14D-5A2C2D953E7D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0875-5C58-45D2-882A-F3B27EBA4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960C-88D5-4DFA-9328-23F0F47BC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DB28-80E1-4022-BC4E-286AFD4E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157CDD-F530-4580-8FAA-E2329873FD10}"/>
              </a:ext>
            </a:extLst>
          </p:cNvPr>
          <p:cNvSpPr/>
          <p:nvPr/>
        </p:nvSpPr>
        <p:spPr>
          <a:xfrm>
            <a:off x="824248" y="2228045"/>
            <a:ext cx="2189408" cy="14939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Capa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Presentacion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ventanas</a:t>
            </a:r>
            <a:r>
              <a:rPr lang="en-US" sz="1400" dirty="0">
                <a:solidFill>
                  <a:srgbClr val="0070C0"/>
                </a:solidFill>
              </a:rPr>
              <a:t> que </a:t>
            </a:r>
            <a:r>
              <a:rPr lang="en-US" sz="1400" dirty="0" err="1">
                <a:solidFill>
                  <a:srgbClr val="0070C0"/>
                </a:solidFill>
              </a:rPr>
              <a:t>interactuan</a:t>
            </a:r>
            <a:r>
              <a:rPr lang="en-US" sz="1400" dirty="0">
                <a:solidFill>
                  <a:srgbClr val="0070C0"/>
                </a:solidFill>
              </a:rPr>
              <a:t> con el </a:t>
            </a:r>
            <a:r>
              <a:rPr lang="en-US" sz="1400" dirty="0" err="1">
                <a:solidFill>
                  <a:srgbClr val="0070C0"/>
                </a:solidFill>
              </a:rPr>
              <a:t>usuario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4E6DAE-41CB-4D09-95C7-0CCD47F26996}"/>
              </a:ext>
            </a:extLst>
          </p:cNvPr>
          <p:cNvSpPr/>
          <p:nvPr/>
        </p:nvSpPr>
        <p:spPr>
          <a:xfrm>
            <a:off x="4299398" y="2228045"/>
            <a:ext cx="2771104" cy="1493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Capa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Negocios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Clases</a:t>
            </a:r>
            <a:r>
              <a:rPr lang="en-US" sz="1400" dirty="0">
                <a:solidFill>
                  <a:srgbClr val="0070C0"/>
                </a:solidFill>
              </a:rPr>
              <a:t> con </a:t>
            </a:r>
            <a:r>
              <a:rPr lang="en-US" sz="1400" dirty="0" err="1">
                <a:solidFill>
                  <a:srgbClr val="0070C0"/>
                </a:solidFill>
              </a:rPr>
              <a:t>metodos</a:t>
            </a:r>
            <a:r>
              <a:rPr lang="en-US" sz="1400" dirty="0">
                <a:solidFill>
                  <a:srgbClr val="0070C0"/>
                </a:solidFill>
              </a:rPr>
              <a:t> y </a:t>
            </a:r>
            <a:r>
              <a:rPr lang="en-US" sz="1400" dirty="0" err="1">
                <a:solidFill>
                  <a:srgbClr val="0070C0"/>
                </a:solidFill>
              </a:rPr>
              <a:t>logica</a:t>
            </a:r>
            <a:r>
              <a:rPr lang="en-US" sz="1400" dirty="0">
                <a:solidFill>
                  <a:srgbClr val="0070C0"/>
                </a:solidFill>
              </a:rPr>
              <a:t> de los </a:t>
            </a:r>
            <a:r>
              <a:rPr lang="en-US" sz="1400" dirty="0" err="1">
                <a:solidFill>
                  <a:srgbClr val="0070C0"/>
                </a:solidFill>
              </a:rPr>
              <a:t>procesos</a:t>
            </a:r>
            <a:r>
              <a:rPr lang="en-US" sz="1400" dirty="0">
                <a:solidFill>
                  <a:srgbClr val="0070C0"/>
                </a:solidFill>
              </a:rPr>
              <a:t> del </a:t>
            </a:r>
            <a:r>
              <a:rPr lang="en-US" sz="1400" dirty="0" err="1">
                <a:solidFill>
                  <a:srgbClr val="0070C0"/>
                </a:solidFill>
              </a:rPr>
              <a:t>negocio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4DF6DDA-F331-478E-8554-B29C680D5ED6}"/>
              </a:ext>
            </a:extLst>
          </p:cNvPr>
          <p:cNvSpPr/>
          <p:nvPr/>
        </p:nvSpPr>
        <p:spPr>
          <a:xfrm>
            <a:off x="3122054" y="2859110"/>
            <a:ext cx="1068946" cy="5022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9A94DC-D361-412C-84F8-02E1EDF97CF5}"/>
              </a:ext>
            </a:extLst>
          </p:cNvPr>
          <p:cNvSpPr/>
          <p:nvPr/>
        </p:nvSpPr>
        <p:spPr>
          <a:xfrm>
            <a:off x="8356244" y="2228044"/>
            <a:ext cx="2771104" cy="1493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Capa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conexion</a:t>
            </a:r>
            <a:r>
              <a:rPr lang="en-US" sz="1400" dirty="0">
                <a:solidFill>
                  <a:srgbClr val="0070C0"/>
                </a:solidFill>
              </a:rPr>
              <a:t> y CRUD –</a:t>
            </a:r>
            <a:r>
              <a:rPr lang="en-US" sz="1400" dirty="0" err="1">
                <a:solidFill>
                  <a:srgbClr val="0070C0"/>
                </a:solidFill>
              </a:rPr>
              <a:t>insertar,leer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actualizar</a:t>
            </a:r>
            <a:r>
              <a:rPr lang="en-US" sz="1400" dirty="0">
                <a:solidFill>
                  <a:srgbClr val="0070C0"/>
                </a:solidFill>
              </a:rPr>
              <a:t> y </a:t>
            </a:r>
            <a:r>
              <a:rPr lang="en-US" sz="1400" dirty="0" err="1">
                <a:solidFill>
                  <a:srgbClr val="0070C0"/>
                </a:solidFill>
              </a:rPr>
              <a:t>borrar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registros</a:t>
            </a:r>
            <a:r>
              <a:rPr lang="en-US" sz="1400" dirty="0">
                <a:solidFill>
                  <a:srgbClr val="0070C0"/>
                </a:solidFill>
              </a:rPr>
              <a:t>- </a:t>
            </a:r>
            <a:r>
              <a:rPr lang="en-US" sz="1400" dirty="0" err="1">
                <a:solidFill>
                  <a:srgbClr val="0070C0"/>
                </a:solidFill>
              </a:rPr>
              <a:t>en</a:t>
            </a:r>
            <a:r>
              <a:rPr lang="en-US" sz="1400" dirty="0">
                <a:solidFill>
                  <a:srgbClr val="0070C0"/>
                </a:solidFill>
              </a:rPr>
              <a:t> la base de </a:t>
            </a:r>
            <a:r>
              <a:rPr lang="en-US" sz="1400" dirty="0" err="1">
                <a:solidFill>
                  <a:srgbClr val="0070C0"/>
                </a:solidFill>
              </a:rPr>
              <a:t>datos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652BBB69-20CD-43FE-A8EC-40F8C20A8FE3}"/>
              </a:ext>
            </a:extLst>
          </p:cNvPr>
          <p:cNvSpPr/>
          <p:nvPr/>
        </p:nvSpPr>
        <p:spPr>
          <a:xfrm>
            <a:off x="7178900" y="2859110"/>
            <a:ext cx="1068946" cy="5022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E02FDD-F532-4749-8AC9-D4FD84136CCF}"/>
              </a:ext>
            </a:extLst>
          </p:cNvPr>
          <p:cNvSpPr/>
          <p:nvPr/>
        </p:nvSpPr>
        <p:spPr>
          <a:xfrm>
            <a:off x="4590246" y="4597760"/>
            <a:ext cx="2189408" cy="14939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Entidades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(Son las </a:t>
            </a:r>
            <a:r>
              <a:rPr lang="en-US" sz="1400" dirty="0" err="1">
                <a:solidFill>
                  <a:srgbClr val="0070C0"/>
                </a:solidFill>
              </a:rPr>
              <a:t>clases</a:t>
            </a:r>
            <a:r>
              <a:rPr lang="en-US" sz="1400" dirty="0">
                <a:solidFill>
                  <a:srgbClr val="0070C0"/>
                </a:solidFill>
              </a:rPr>
              <a:t> con las </a:t>
            </a:r>
            <a:r>
              <a:rPr lang="en-US" sz="1400" dirty="0" err="1">
                <a:solidFill>
                  <a:srgbClr val="0070C0"/>
                </a:solidFill>
              </a:rPr>
              <a:t>propiedades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exactamente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iguales</a:t>
            </a:r>
            <a:r>
              <a:rPr lang="en-US" sz="1400" dirty="0">
                <a:solidFill>
                  <a:srgbClr val="0070C0"/>
                </a:solidFill>
              </a:rPr>
              <a:t> a las de la base de </a:t>
            </a:r>
            <a:r>
              <a:rPr lang="en-US" sz="1400" dirty="0" err="1">
                <a:solidFill>
                  <a:srgbClr val="0070C0"/>
                </a:solidFill>
              </a:rPr>
              <a:t>datos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560EFA0-89A0-442A-B178-C70B12CD2948}"/>
              </a:ext>
            </a:extLst>
          </p:cNvPr>
          <p:cNvSpPr/>
          <p:nvPr/>
        </p:nvSpPr>
        <p:spPr>
          <a:xfrm>
            <a:off x="4700789" y="1120991"/>
            <a:ext cx="1931832" cy="71477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821772-1E83-4A67-9829-384FFDEDA953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918952" y="3721995"/>
            <a:ext cx="2671294" cy="1622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D860F0-B5B8-4F2F-8E68-6DFC09697EAC}"/>
              </a:ext>
            </a:extLst>
          </p:cNvPr>
          <p:cNvCxnSpPr>
            <a:stCxn id="10" idx="3"/>
            <a:endCxn id="8" idx="2"/>
          </p:cNvCxnSpPr>
          <p:nvPr/>
        </p:nvCxnSpPr>
        <p:spPr>
          <a:xfrm flipV="1">
            <a:off x="6779654" y="3721993"/>
            <a:ext cx="2962142" cy="1622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FB5266-6994-4023-8FF4-41C341C62F2A}"/>
              </a:ext>
            </a:extLst>
          </p:cNvPr>
          <p:cNvCxnSpPr>
            <a:cxnSpLocks/>
            <a:stCxn id="12" idx="1"/>
            <a:endCxn id="6" idx="0"/>
          </p:cNvCxnSpPr>
          <p:nvPr/>
        </p:nvCxnSpPr>
        <p:spPr>
          <a:xfrm>
            <a:off x="5666705" y="1835009"/>
            <a:ext cx="18245" cy="3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6889CC-B97C-4AAE-BDD3-CD0801BE667F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5684950" y="3721994"/>
            <a:ext cx="0" cy="87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C4131F-D782-4FA7-945B-6E0F454F6141}"/>
              </a:ext>
            </a:extLst>
          </p:cNvPr>
          <p:cNvSpPr/>
          <p:nvPr/>
        </p:nvSpPr>
        <p:spPr>
          <a:xfrm>
            <a:off x="4191000" y="219996"/>
            <a:ext cx="28494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(Son los </a:t>
            </a:r>
            <a:r>
              <a:rPr lang="en-US" sz="1400" dirty="0" err="1"/>
              <a:t>metodos</a:t>
            </a:r>
            <a:r>
              <a:rPr lang="en-US" sz="1400" dirty="0"/>
              <a:t> </a:t>
            </a:r>
            <a:r>
              <a:rPr lang="en-US" sz="1400" dirty="0" err="1"/>
              <a:t>minimos</a:t>
            </a:r>
            <a:r>
              <a:rPr lang="en-US" sz="1400" dirty="0"/>
              <a:t> </a:t>
            </a:r>
            <a:r>
              <a:rPr lang="en-US" sz="1400" dirty="0" err="1"/>
              <a:t>obligatorios</a:t>
            </a:r>
            <a:r>
              <a:rPr lang="en-US" sz="1400" dirty="0"/>
              <a:t> que debe </a:t>
            </a:r>
            <a:r>
              <a:rPr lang="en-US" sz="1400" dirty="0" err="1"/>
              <a:t>tener</a:t>
            </a:r>
            <a:r>
              <a:rPr lang="en-US" sz="1400" dirty="0"/>
              <a:t> la </a:t>
            </a:r>
            <a:r>
              <a:rPr lang="en-US" sz="1400" dirty="0" err="1"/>
              <a:t>clase</a:t>
            </a:r>
            <a:r>
              <a:rPr lang="en-US" sz="1400" dirty="0"/>
              <a:t>)</a:t>
            </a:r>
          </a:p>
          <a:p>
            <a:r>
              <a:rPr lang="en-US" sz="1400" dirty="0"/>
              <a:t>Se </a:t>
            </a:r>
            <a:r>
              <a:rPr lang="en-US" sz="1400" dirty="0" err="1"/>
              <a:t>concentran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b="1" dirty="0"/>
              <a:t>QUE HACE </a:t>
            </a:r>
            <a:r>
              <a:rPr lang="en-US" sz="1400" dirty="0" err="1"/>
              <a:t>pero</a:t>
            </a:r>
            <a:r>
              <a:rPr lang="en-US" sz="1400" dirty="0"/>
              <a:t> </a:t>
            </a:r>
            <a:r>
              <a:rPr lang="en-US" sz="1400" b="1" dirty="0"/>
              <a:t>NO DEBE DECIR COMO LO HACE</a:t>
            </a:r>
          </a:p>
        </p:txBody>
      </p:sp>
    </p:spTree>
    <p:extLst>
      <p:ext uri="{BB962C8B-B14F-4D97-AF65-F5344CB8AC3E}">
        <p14:creationId xmlns:p14="http://schemas.microsoft.com/office/powerpoint/2010/main" val="267312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5DA66DF-8C8D-4101-97BE-BDBAC6AF5998}"/>
              </a:ext>
            </a:extLst>
          </p:cNvPr>
          <p:cNvCxnSpPr>
            <a:stCxn id="30" idx="3"/>
          </p:cNvCxnSpPr>
          <p:nvPr/>
        </p:nvCxnSpPr>
        <p:spPr>
          <a:xfrm>
            <a:off x="6692647" y="2233852"/>
            <a:ext cx="1532271" cy="806685"/>
          </a:xfrm>
          <a:prstGeom prst="bentConnector3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561D14-CE13-4251-ADB8-22A342E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315" y="5967915"/>
            <a:ext cx="2421258" cy="614037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A08496B8-704C-4F40-97F5-14A20E660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0655" y="5751749"/>
            <a:ext cx="914400" cy="9144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1D270EC-952D-4025-8C92-7C510D0B540F}"/>
              </a:ext>
            </a:extLst>
          </p:cNvPr>
          <p:cNvGrpSpPr/>
          <p:nvPr/>
        </p:nvGrpSpPr>
        <p:grpSpPr>
          <a:xfrm>
            <a:off x="4505443" y="4724525"/>
            <a:ext cx="2192455" cy="1863013"/>
            <a:chOff x="4597757" y="4473393"/>
            <a:chExt cx="2192455" cy="18630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2E2304-7567-4739-97EB-550D5098626B}"/>
                </a:ext>
              </a:extLst>
            </p:cNvPr>
            <p:cNvSpPr/>
            <p:nvPr/>
          </p:nvSpPr>
          <p:spPr>
            <a:xfrm>
              <a:off x="4600804" y="4486272"/>
              <a:ext cx="2189408" cy="1850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String </a:t>
              </a:r>
              <a:r>
                <a:rPr lang="en-US" sz="1400" dirty="0" err="1"/>
                <a:t>CodigoProducto</a:t>
              </a: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String </a:t>
              </a:r>
              <a:r>
                <a:rPr lang="en-US" sz="1400" dirty="0" err="1"/>
                <a:t>Descripcion</a:t>
              </a: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Double </a:t>
              </a:r>
              <a:r>
                <a:rPr lang="en-US" sz="1400" dirty="0" err="1"/>
                <a:t>costo</a:t>
              </a: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Boolean Estado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5BB8CB-AF1C-4290-9576-FA38D4E482B5}"/>
                </a:ext>
              </a:extLst>
            </p:cNvPr>
            <p:cNvSpPr/>
            <p:nvPr/>
          </p:nvSpPr>
          <p:spPr>
            <a:xfrm>
              <a:off x="4597757" y="4473393"/>
              <a:ext cx="2189407" cy="47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rgbClr val="0070C0"/>
                  </a:solidFill>
                </a:rPr>
                <a:t>Clase</a:t>
              </a:r>
              <a:r>
                <a:rPr lang="en-US" sz="1600" b="1" dirty="0">
                  <a:solidFill>
                    <a:srgbClr val="0070C0"/>
                  </a:solidFill>
                </a:rPr>
                <a:t>: </a:t>
              </a:r>
              <a:r>
                <a:rPr lang="en-US" sz="1600" b="1" dirty="0" err="1">
                  <a:solidFill>
                    <a:srgbClr val="0070C0"/>
                  </a:solidFill>
                </a:rPr>
                <a:t>Producto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234706-00D9-4AB0-9425-46131C27639B}"/>
              </a:ext>
            </a:extLst>
          </p:cNvPr>
          <p:cNvGrpSpPr/>
          <p:nvPr/>
        </p:nvGrpSpPr>
        <p:grpSpPr>
          <a:xfrm>
            <a:off x="126108" y="2341872"/>
            <a:ext cx="3193961" cy="1880315"/>
            <a:chOff x="695459" y="2150772"/>
            <a:chExt cx="3193961" cy="18803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DAD5A6E-16D5-4063-92E8-B98482CEBC76}"/>
                </a:ext>
              </a:extLst>
            </p:cNvPr>
            <p:cNvSpPr/>
            <p:nvPr/>
          </p:nvSpPr>
          <p:spPr>
            <a:xfrm>
              <a:off x="695459" y="2176530"/>
              <a:ext cx="3193961" cy="18545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A0F998-A4CA-4F64-A5D0-5FAD91BAFBAA}"/>
                </a:ext>
              </a:extLst>
            </p:cNvPr>
            <p:cNvSpPr/>
            <p:nvPr/>
          </p:nvSpPr>
          <p:spPr>
            <a:xfrm>
              <a:off x="3258355" y="2150772"/>
              <a:ext cx="5280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_  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D3118D-92EE-4449-9157-FA0AF512C2AA}"/>
                </a:ext>
              </a:extLst>
            </p:cNvPr>
            <p:cNvSpPr/>
            <p:nvPr/>
          </p:nvSpPr>
          <p:spPr>
            <a:xfrm>
              <a:off x="838200" y="2610257"/>
              <a:ext cx="1029237" cy="3261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textbox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73D144-2DA0-408F-8668-E80A25C9F482}"/>
                </a:ext>
              </a:extLst>
            </p:cNvPr>
            <p:cNvSpPr/>
            <p:nvPr/>
          </p:nvSpPr>
          <p:spPr>
            <a:xfrm>
              <a:off x="1925391" y="2610257"/>
              <a:ext cx="1029237" cy="3219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textbox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357DCEF-CD99-4FB0-B5B0-5886CC53A5EE}"/>
                </a:ext>
              </a:extLst>
            </p:cNvPr>
            <p:cNvSpPr/>
            <p:nvPr/>
          </p:nvSpPr>
          <p:spPr>
            <a:xfrm>
              <a:off x="2524259" y="3296992"/>
              <a:ext cx="1029237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Boton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4CCA5-B935-45F5-96FE-9C3283F72D1E}"/>
              </a:ext>
            </a:extLst>
          </p:cNvPr>
          <p:cNvSpPr/>
          <p:nvPr/>
        </p:nvSpPr>
        <p:spPr>
          <a:xfrm>
            <a:off x="634629" y="2024056"/>
            <a:ext cx="231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Proyecto </a:t>
            </a:r>
            <a:r>
              <a:rPr lang="en-US" b="1" dirty="0" err="1">
                <a:solidFill>
                  <a:srgbClr val="0070C0"/>
                </a:solidFill>
              </a:rPr>
              <a:t>Presentacion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E25499-4178-435E-8F78-8040EF3B3A65}"/>
              </a:ext>
            </a:extLst>
          </p:cNvPr>
          <p:cNvGrpSpPr/>
          <p:nvPr/>
        </p:nvGrpSpPr>
        <p:grpSpPr>
          <a:xfrm>
            <a:off x="8228855" y="2495164"/>
            <a:ext cx="2832277" cy="1850134"/>
            <a:chOff x="4597757" y="4473393"/>
            <a:chExt cx="2192455" cy="18630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5D2B73-4826-45ED-9410-B60194A157D2}"/>
                </a:ext>
              </a:extLst>
            </p:cNvPr>
            <p:cNvSpPr/>
            <p:nvPr/>
          </p:nvSpPr>
          <p:spPr>
            <a:xfrm>
              <a:off x="4600804" y="4486272"/>
              <a:ext cx="2189408" cy="1850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9E0D-5D76-4459-9AD0-B3099EF1A914}"/>
                </a:ext>
              </a:extLst>
            </p:cNvPr>
            <p:cNvSpPr/>
            <p:nvPr/>
          </p:nvSpPr>
          <p:spPr>
            <a:xfrm>
              <a:off x="4597757" y="4473393"/>
              <a:ext cx="2189407" cy="472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rgbClr val="0070C0"/>
                  </a:solidFill>
                </a:rPr>
                <a:t>Clase</a:t>
              </a:r>
              <a:r>
                <a:rPr lang="en-US" sz="1600" b="1" dirty="0">
                  <a:solidFill>
                    <a:srgbClr val="0070C0"/>
                  </a:solidFill>
                </a:rPr>
                <a:t>: </a:t>
              </a:r>
              <a:r>
                <a:rPr lang="en-US" sz="1600" b="1" dirty="0" err="1">
                  <a:solidFill>
                    <a:srgbClr val="0070C0"/>
                  </a:solidFill>
                </a:rPr>
                <a:t>conexion</a:t>
              </a:r>
              <a:endParaRPr lang="en-US" sz="1600" b="1" dirty="0">
                <a:solidFill>
                  <a:srgbClr val="0070C0"/>
                </a:solidFill>
              </a:endParaRP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Solo se </a:t>
              </a:r>
              <a:r>
                <a:rPr lang="en-US" sz="1200" b="1" dirty="0" err="1">
                  <a:solidFill>
                    <a:srgbClr val="0070C0"/>
                  </a:solidFill>
                </a:rPr>
                <a:t>conecta</a:t>
              </a:r>
              <a:r>
                <a:rPr lang="en-US" sz="1200" b="1" dirty="0">
                  <a:solidFill>
                    <a:srgbClr val="0070C0"/>
                  </a:solidFill>
                </a:rPr>
                <a:t> a la base de </a:t>
              </a:r>
              <a:r>
                <a:rPr lang="en-US" sz="1200" b="1" dirty="0" err="1">
                  <a:solidFill>
                    <a:srgbClr val="0070C0"/>
                  </a:solidFill>
                </a:rPr>
                <a:t>datos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FE240DF-E942-451F-AFC8-66524AEC5315}"/>
              </a:ext>
            </a:extLst>
          </p:cNvPr>
          <p:cNvSpPr/>
          <p:nvPr/>
        </p:nvSpPr>
        <p:spPr>
          <a:xfrm>
            <a:off x="8495191" y="2164468"/>
            <a:ext cx="24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Proyecto Base de </a:t>
            </a:r>
            <a:r>
              <a:rPr lang="en-US" b="1" dirty="0" err="1">
                <a:solidFill>
                  <a:srgbClr val="0070C0"/>
                </a:solidFill>
              </a:rPr>
              <a:t>Datos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F9925-FA86-4368-8225-EC4204300A31}"/>
              </a:ext>
            </a:extLst>
          </p:cNvPr>
          <p:cNvSpPr/>
          <p:nvPr/>
        </p:nvSpPr>
        <p:spPr>
          <a:xfrm>
            <a:off x="8232792" y="2969224"/>
            <a:ext cx="2825292" cy="7617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70C0"/>
                </a:solidFill>
              </a:rPr>
              <a:t>Clase</a:t>
            </a:r>
            <a:r>
              <a:rPr lang="en-US" sz="1600" b="1" dirty="0">
                <a:solidFill>
                  <a:srgbClr val="0070C0"/>
                </a:solidFill>
              </a:rPr>
              <a:t>: </a:t>
            </a:r>
            <a:r>
              <a:rPr lang="en-US" sz="1600" b="1" dirty="0" err="1">
                <a:solidFill>
                  <a:srgbClr val="0070C0"/>
                </a:solidFill>
              </a:rPr>
              <a:t>Producto</a:t>
            </a:r>
            <a:endParaRPr lang="en-US" sz="1600" b="1" dirty="0">
              <a:solidFill>
                <a:srgbClr val="0070C0"/>
              </a:solidFill>
            </a:endParaRPr>
          </a:p>
          <a:p>
            <a:pPr algn="ctr"/>
            <a:r>
              <a:rPr lang="en-US" sz="1200" b="1" dirty="0" err="1">
                <a:solidFill>
                  <a:srgbClr val="0070C0"/>
                </a:solidFill>
              </a:rPr>
              <a:t>Contiene</a:t>
            </a:r>
            <a:r>
              <a:rPr lang="en-US" sz="1200" b="1" dirty="0">
                <a:solidFill>
                  <a:srgbClr val="0070C0"/>
                </a:solidFill>
              </a:rPr>
              <a:t> los </a:t>
            </a:r>
            <a:r>
              <a:rPr lang="en-US" sz="1200" b="1" dirty="0" err="1">
                <a:solidFill>
                  <a:srgbClr val="0070C0"/>
                </a:solidFill>
              </a:rPr>
              <a:t>metodos</a:t>
            </a:r>
            <a:r>
              <a:rPr lang="en-US" sz="1200" b="1" dirty="0">
                <a:solidFill>
                  <a:srgbClr val="0070C0"/>
                </a:solidFill>
              </a:rPr>
              <a:t> de CRUD 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para la </a:t>
            </a:r>
            <a:r>
              <a:rPr lang="en-US" sz="1200" b="1" dirty="0" err="1">
                <a:solidFill>
                  <a:srgbClr val="0070C0"/>
                </a:solidFill>
              </a:rPr>
              <a:t>tabla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producto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95DF5-6E1B-402B-BB52-A8C6916E3593}"/>
              </a:ext>
            </a:extLst>
          </p:cNvPr>
          <p:cNvSpPr/>
          <p:nvPr/>
        </p:nvSpPr>
        <p:spPr>
          <a:xfrm>
            <a:off x="8682917" y="5490003"/>
            <a:ext cx="2378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Tabla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en</a:t>
            </a:r>
            <a:r>
              <a:rPr lang="en-US" b="1" dirty="0">
                <a:solidFill>
                  <a:srgbClr val="0070C0"/>
                </a:solidFill>
              </a:rPr>
              <a:t> Base de </a:t>
            </a:r>
            <a:r>
              <a:rPr lang="en-US" b="1" dirty="0" err="1">
                <a:solidFill>
                  <a:srgbClr val="0070C0"/>
                </a:solidFill>
              </a:rPr>
              <a:t>Datos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35F11-D294-422C-860C-1DFFDA3CA811}"/>
              </a:ext>
            </a:extLst>
          </p:cNvPr>
          <p:cNvGrpSpPr/>
          <p:nvPr/>
        </p:nvGrpSpPr>
        <p:grpSpPr>
          <a:xfrm>
            <a:off x="4310990" y="326684"/>
            <a:ext cx="2823161" cy="3470762"/>
            <a:chOff x="4118882" y="786886"/>
            <a:chExt cx="2823161" cy="3470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AC65CD-04CD-48F1-936F-3912AAB3295C}"/>
                </a:ext>
              </a:extLst>
            </p:cNvPr>
            <p:cNvSpPr/>
            <p:nvPr/>
          </p:nvSpPr>
          <p:spPr>
            <a:xfrm>
              <a:off x="4401285" y="3466488"/>
              <a:ext cx="2018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Proyecto </a:t>
              </a:r>
              <a:r>
                <a:rPr lang="en-US" b="1" dirty="0" err="1">
                  <a:solidFill>
                    <a:srgbClr val="0070C0"/>
                  </a:solidFill>
                </a:rPr>
                <a:t>Entidades</a:t>
              </a:r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CB34FD-EB4C-4715-9F84-7B12184D940F}"/>
                </a:ext>
              </a:extLst>
            </p:cNvPr>
            <p:cNvGrpSpPr/>
            <p:nvPr/>
          </p:nvGrpSpPr>
          <p:grpSpPr>
            <a:xfrm>
              <a:off x="4308084" y="1117581"/>
              <a:ext cx="2192455" cy="3140067"/>
              <a:chOff x="4597757" y="4473393"/>
              <a:chExt cx="2192455" cy="314006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CA079B8-A8E4-4937-8F5E-A7764C80F8C8}"/>
                  </a:ext>
                </a:extLst>
              </p:cNvPr>
              <p:cNvSpPr/>
              <p:nvPr/>
            </p:nvSpPr>
            <p:spPr>
              <a:xfrm>
                <a:off x="4600804" y="4486272"/>
                <a:ext cx="2189408" cy="3127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String </a:t>
                </a:r>
                <a:r>
                  <a:rPr lang="en-US" sz="1400" dirty="0" err="1"/>
                  <a:t>CodigoProducto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String </a:t>
                </a:r>
                <a:r>
                  <a:rPr lang="en-US" sz="1400" dirty="0" err="1"/>
                  <a:t>Descripcion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Double </a:t>
                </a:r>
                <a:r>
                  <a:rPr lang="en-US" sz="1400" dirty="0" err="1"/>
                  <a:t>costo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Boolean Estado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Metodo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existe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Metodo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agregar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Metodo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consultar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Metodo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consultarTodos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Metodo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actualizar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Metodo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borrar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Validaciones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logica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negocios</a:t>
                </a:r>
                <a:endParaRPr lang="en-US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F31BCB-C036-45CC-A4AD-DA144491A799}"/>
                  </a:ext>
                </a:extLst>
              </p:cNvPr>
              <p:cNvSpPr/>
              <p:nvPr/>
            </p:nvSpPr>
            <p:spPr>
              <a:xfrm>
                <a:off x="4597757" y="4473393"/>
                <a:ext cx="2189407" cy="472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solidFill>
                      <a:srgbClr val="0070C0"/>
                    </a:solidFill>
                  </a:rPr>
                  <a:t>Clase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: 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Producto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2263C1-1E34-4696-82F1-BD3393930523}"/>
                </a:ext>
              </a:extLst>
            </p:cNvPr>
            <p:cNvSpPr/>
            <p:nvPr/>
          </p:nvSpPr>
          <p:spPr>
            <a:xfrm>
              <a:off x="4398237" y="786886"/>
              <a:ext cx="1946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Proyecto </a:t>
              </a:r>
              <a:r>
                <a:rPr lang="en-US" b="1" dirty="0" err="1">
                  <a:solidFill>
                    <a:srgbClr val="0070C0"/>
                  </a:solidFill>
                </a:rPr>
                <a:t>Negocios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2D8156-2450-42AD-B26B-C1AFC9FA2EB3}"/>
                </a:ext>
              </a:extLst>
            </p:cNvPr>
            <p:cNvSpPr/>
            <p:nvPr/>
          </p:nvSpPr>
          <p:spPr>
            <a:xfrm rot="16200000">
              <a:off x="6193280" y="2751976"/>
              <a:ext cx="1128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2D050"/>
                  </a:solidFill>
                </a:rPr>
                <a:t>Interfaces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F62CBEA7-8566-431A-AF3C-B0B644286DF4}"/>
                </a:ext>
              </a:extLst>
            </p:cNvPr>
            <p:cNvSpPr/>
            <p:nvPr/>
          </p:nvSpPr>
          <p:spPr>
            <a:xfrm>
              <a:off x="4118882" y="2372545"/>
              <a:ext cx="2505075" cy="1446011"/>
            </a:xfrm>
            <a:prstGeom prst="cloud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2758B1-1091-43AE-8955-246E8A8DD84A}"/>
              </a:ext>
            </a:extLst>
          </p:cNvPr>
          <p:cNvCxnSpPr>
            <a:cxnSpLocks/>
          </p:cNvCxnSpPr>
          <p:nvPr/>
        </p:nvCxnSpPr>
        <p:spPr>
          <a:xfrm>
            <a:off x="9569007" y="4435522"/>
            <a:ext cx="0" cy="1054481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0B24E2-F203-4864-A9CC-9CC2B0A064B8}"/>
              </a:ext>
            </a:extLst>
          </p:cNvPr>
          <p:cNvCxnSpPr>
            <a:cxnSpLocks/>
          </p:cNvCxnSpPr>
          <p:nvPr/>
        </p:nvCxnSpPr>
        <p:spPr>
          <a:xfrm flipV="1">
            <a:off x="9729428" y="4435522"/>
            <a:ext cx="0" cy="1054481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E4A144-5196-47EE-B5EC-D75F36DA76E2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6697898" y="3350122"/>
            <a:ext cx="1534894" cy="231234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0FE58CF-5B8E-4898-851D-08B2273D35FD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320070" y="3294909"/>
            <a:ext cx="1188421" cy="2367562"/>
          </a:xfrm>
          <a:prstGeom prst="bentConnector3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0BF269-5929-4F4D-A258-28A1EAA10139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 flipH="1" flipV="1">
            <a:off x="5597943" y="3797446"/>
            <a:ext cx="2204" cy="92707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C48DE9-7DB4-4EC3-87CC-4FC7ED23B34C}"/>
              </a:ext>
            </a:extLst>
          </p:cNvPr>
          <p:cNvCxnSpPr>
            <a:cxnSpLocks/>
          </p:cNvCxnSpPr>
          <p:nvPr/>
        </p:nvCxnSpPr>
        <p:spPr>
          <a:xfrm flipV="1">
            <a:off x="3335339" y="2164469"/>
            <a:ext cx="1164853" cy="876068"/>
          </a:xfrm>
          <a:prstGeom prst="bentConnector3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4D1E7B2-912D-44F0-94D7-1BB2F8BE3367}"/>
              </a:ext>
            </a:extLst>
          </p:cNvPr>
          <p:cNvSpPr/>
          <p:nvPr/>
        </p:nvSpPr>
        <p:spPr>
          <a:xfrm>
            <a:off x="4671321" y="4415773"/>
            <a:ext cx="201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Proyecto </a:t>
            </a:r>
            <a:r>
              <a:rPr lang="en-US" b="1" dirty="0" err="1">
                <a:solidFill>
                  <a:srgbClr val="0070C0"/>
                </a:solidFill>
              </a:rPr>
              <a:t>Entidades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174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10</cp:revision>
  <dcterms:created xsi:type="dcterms:W3CDTF">2020-01-30T02:22:01Z</dcterms:created>
  <dcterms:modified xsi:type="dcterms:W3CDTF">2020-01-30T15:06:04Z</dcterms:modified>
</cp:coreProperties>
</file>