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23"/>
    <a:srgbClr val="EC1E2B"/>
    <a:srgbClr val="030F47"/>
    <a:srgbClr val="EF1A20"/>
    <a:srgbClr val="FF3B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39522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91527-47B4-48C2-AEBF-6E2A09FD001A}"/>
              </a:ext>
            </a:extLst>
          </p:cNvPr>
          <p:cNvSpPr txBox="1"/>
          <p:nvPr/>
        </p:nvSpPr>
        <p:spPr>
          <a:xfrm>
            <a:off x="4932608" y="47651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Talleruapa.com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7CC2-ADB1-4E81-B214-8743326D6D91}"/>
              </a:ext>
            </a:extLst>
          </p:cNvPr>
          <p:cNvSpPr txBox="1"/>
          <p:nvPr/>
        </p:nvSpPr>
        <p:spPr>
          <a:xfrm>
            <a:off x="1478924" y="1530439"/>
            <a:ext cx="4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vehiculo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0470C-0B0B-4CCE-A073-585611822BC8}"/>
              </a:ext>
            </a:extLst>
          </p:cNvPr>
          <p:cNvSpPr/>
          <p:nvPr/>
        </p:nvSpPr>
        <p:spPr>
          <a:xfrm>
            <a:off x="1571223" y="1899771"/>
            <a:ext cx="34515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8C823-B6D6-4796-9552-A409A4D6B766}"/>
              </a:ext>
            </a:extLst>
          </p:cNvPr>
          <p:cNvSpPr txBox="1"/>
          <p:nvPr/>
        </p:nvSpPr>
        <p:spPr>
          <a:xfrm>
            <a:off x="1311498" y="2638435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Estado: </a:t>
            </a:r>
            <a:r>
              <a:rPr lang="en-US" dirty="0" err="1"/>
              <a:t>Cotizacion</a:t>
            </a:r>
            <a:r>
              <a:rPr lang="en-US" dirty="0"/>
              <a:t> </a:t>
            </a:r>
            <a:r>
              <a:rPr lang="en-US" dirty="0" err="1"/>
              <a:t>Emitida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E891-EFFC-46EE-8033-85DE7D7831AC}"/>
              </a:ext>
            </a:extLst>
          </p:cNvPr>
          <p:cNvSpPr txBox="1"/>
          <p:nvPr/>
        </p:nvSpPr>
        <p:spPr>
          <a:xfrm>
            <a:off x="1311498" y="3025489"/>
            <a:ext cx="26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Monto: 8500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C47D4-BAB3-4EEB-B377-933B73AA6F8E}"/>
              </a:ext>
            </a:extLst>
          </p:cNvPr>
          <p:cNvSpPr/>
          <p:nvPr/>
        </p:nvSpPr>
        <p:spPr>
          <a:xfrm>
            <a:off x="4159877" y="3020287"/>
            <a:ext cx="862884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1F59-CB00-41D1-9A50-960298B8A5F4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1F09-89E4-4E31-A045-153420479EDE}"/>
              </a:ext>
            </a:extLst>
          </p:cNvPr>
          <p:cNvSpPr txBox="1"/>
          <p:nvPr/>
        </p:nvSpPr>
        <p:spPr>
          <a:xfrm>
            <a:off x="9552905" y="49484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649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F09F4-CEF0-44A4-B220-FE19067340B2}"/>
              </a:ext>
            </a:extLst>
          </p:cNvPr>
          <p:cNvSpPr/>
          <p:nvPr/>
        </p:nvSpPr>
        <p:spPr>
          <a:xfrm>
            <a:off x="3863662" y="19962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B49A-54F5-4B3E-B6E4-F3421329A10A}"/>
              </a:ext>
            </a:extLst>
          </p:cNvPr>
          <p:cNvSpPr txBox="1"/>
          <p:nvPr/>
        </p:nvSpPr>
        <p:spPr>
          <a:xfrm>
            <a:off x="3863662" y="1626894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8FCA-8E8C-41A2-9B8E-9C46853C42B1}"/>
              </a:ext>
            </a:extLst>
          </p:cNvPr>
          <p:cNvSpPr/>
          <p:nvPr/>
        </p:nvSpPr>
        <p:spPr>
          <a:xfrm>
            <a:off x="3844344" y="30630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6A0D-FEA4-4AD8-AE1F-67DA6821C552}"/>
              </a:ext>
            </a:extLst>
          </p:cNvPr>
          <p:cNvSpPr txBox="1"/>
          <p:nvPr/>
        </p:nvSpPr>
        <p:spPr>
          <a:xfrm>
            <a:off x="3863663" y="26936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Contrase</a:t>
            </a:r>
            <a:r>
              <a:rPr lang="es-419" dirty="0" err="1"/>
              <a:t>ña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562EB-CA2E-4207-B0DB-0268018C4DBD}"/>
              </a:ext>
            </a:extLst>
          </p:cNvPr>
          <p:cNvSpPr/>
          <p:nvPr/>
        </p:nvSpPr>
        <p:spPr>
          <a:xfrm>
            <a:off x="5608750" y="3878688"/>
            <a:ext cx="1828800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Iniciar Sesión</a:t>
            </a: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5B16609-23E5-48D1-A5A9-2B453EF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1781">
            <a:off x="4720108" y="235559"/>
            <a:ext cx="1777284" cy="17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DF35B-787E-4802-AEAB-18140B431754}"/>
              </a:ext>
            </a:extLst>
          </p:cNvPr>
          <p:cNvSpPr txBox="1"/>
          <p:nvPr/>
        </p:nvSpPr>
        <p:spPr>
          <a:xfrm>
            <a:off x="3844344" y="3565302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rgbClr val="C00000"/>
                </a:solidFill>
              </a:rPr>
              <a:t>O</a:t>
            </a:r>
            <a:r>
              <a:rPr lang="en-US" sz="1200" dirty="0" err="1">
                <a:solidFill>
                  <a:srgbClr val="C00000"/>
                </a:solidFill>
              </a:rPr>
              <a:t>lvide</a:t>
            </a:r>
            <a:r>
              <a:rPr lang="en-US" sz="1200" dirty="0">
                <a:solidFill>
                  <a:srgbClr val="C00000"/>
                </a:solidFill>
              </a:rPr>
              <a:t> mi </a:t>
            </a:r>
            <a:r>
              <a:rPr lang="en-US" sz="1200" dirty="0" err="1">
                <a:solidFill>
                  <a:srgbClr val="C00000"/>
                </a:solidFill>
              </a:rPr>
              <a:t>contraseña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7CED8-7289-44FF-A875-6CA87BD007FF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761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fulanita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AA6BDD-FA72-47DD-B98E-DC972788AD10}"/>
              </a:ext>
            </a:extLst>
          </p:cNvPr>
          <p:cNvSpPr/>
          <p:nvPr/>
        </p:nvSpPr>
        <p:spPr>
          <a:xfrm>
            <a:off x="0" y="247501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Cotizaciones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7DC8A1-6571-4DC7-BA48-68997DA256A6}"/>
              </a:ext>
            </a:extLst>
          </p:cNvPr>
          <p:cNvSpPr/>
          <p:nvPr/>
        </p:nvSpPr>
        <p:spPr>
          <a:xfrm>
            <a:off x="0" y="358128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Usuarios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575CB-F117-43C6-ADAA-87872D67A1F8}"/>
              </a:ext>
            </a:extLst>
          </p:cNvPr>
          <p:cNvSpPr/>
          <p:nvPr/>
        </p:nvSpPr>
        <p:spPr>
          <a:xfrm>
            <a:off x="0" y="4137338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Marcas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81154"/>
              </p:ext>
            </p:extLst>
          </p:nvPr>
        </p:nvGraphicFramePr>
        <p:xfrm>
          <a:off x="2341093" y="142688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017C81-7612-4AF5-A895-D64DD012169F}"/>
              </a:ext>
            </a:extLst>
          </p:cNvPr>
          <p:cNvSpPr/>
          <p:nvPr/>
        </p:nvSpPr>
        <p:spPr>
          <a:xfrm>
            <a:off x="2341093" y="853345"/>
            <a:ext cx="1883178" cy="408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Nueva Orden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65AE63-15B8-4DCA-9197-4A6BB901505A}"/>
              </a:ext>
            </a:extLst>
          </p:cNvPr>
          <p:cNvSpPr/>
          <p:nvPr/>
        </p:nvSpPr>
        <p:spPr>
          <a:xfrm>
            <a:off x="0" y="302522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Facturacion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7C884F-4BE9-4FE3-8E3B-FCE02CA119E9}"/>
              </a:ext>
            </a:extLst>
          </p:cNvPr>
          <p:cNvGrpSpPr/>
          <p:nvPr/>
        </p:nvGrpSpPr>
        <p:grpSpPr>
          <a:xfrm>
            <a:off x="2508518" y="2421228"/>
            <a:ext cx="7677239" cy="5537916"/>
            <a:chOff x="3282682" y="669701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3282682" y="669701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3282682" y="682580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Nueva orden de servicio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3515932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66C92-528A-41CA-B554-2066FABF1ED1}"/>
                </a:ext>
              </a:extLst>
            </p:cNvPr>
            <p:cNvSpPr/>
            <p:nvPr/>
          </p:nvSpPr>
          <p:spPr>
            <a:xfrm>
              <a:off x="6209048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5A590-4854-4134-9A3F-C01A282D6CC8}"/>
                </a:ext>
              </a:extLst>
            </p:cNvPr>
            <p:cNvSpPr/>
            <p:nvPr/>
          </p:nvSpPr>
          <p:spPr>
            <a:xfrm>
              <a:off x="3515932" y="283056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66278-1579-4B68-BBDB-BF75AA050EF0}"/>
                </a:ext>
              </a:extLst>
            </p:cNvPr>
            <p:cNvSpPr/>
            <p:nvPr/>
          </p:nvSpPr>
          <p:spPr>
            <a:xfrm>
              <a:off x="6209048" y="280485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5ABFD-04B7-4F75-B248-2B1CF398521C}"/>
                </a:ext>
              </a:extLst>
            </p:cNvPr>
            <p:cNvSpPr/>
            <p:nvPr/>
          </p:nvSpPr>
          <p:spPr>
            <a:xfrm>
              <a:off x="3515932" y="3654213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91C28F-27CE-4E47-B44B-BF1D93D69D08}"/>
                </a:ext>
              </a:extLst>
            </p:cNvPr>
            <p:cNvSpPr/>
            <p:nvPr/>
          </p:nvSpPr>
          <p:spPr>
            <a:xfrm>
              <a:off x="6329250" y="3626357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8789116" y="5434456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6792890" y="5434456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0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Mecanico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0471"/>
              </p:ext>
            </p:extLst>
          </p:nvPr>
        </p:nvGraphicFramePr>
        <p:xfrm>
          <a:off x="2341093" y="1426884"/>
          <a:ext cx="9378684" cy="163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25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3438662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893961">
                <a:tc>
                  <a:txBody>
                    <a:bodyPr/>
                    <a:lstStyle/>
                    <a:p>
                      <a:r>
                        <a:rPr lang="es-419" dirty="0" err="1"/>
                        <a:t>Francelis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8º898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Hasdhflkajs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Faklsjhdkfajh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Para </a:t>
                      </a:r>
                      <a:r>
                        <a:rPr lang="es-419" dirty="0" err="1"/>
                        <a:t>Reaparacion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1D79A-C852-492A-8579-CDB0665F6CF2}"/>
              </a:ext>
            </a:extLst>
          </p:cNvPr>
          <p:cNvGrpSpPr/>
          <p:nvPr/>
        </p:nvGrpSpPr>
        <p:grpSpPr>
          <a:xfrm>
            <a:off x="2593662" y="2662158"/>
            <a:ext cx="7677239" cy="5537916"/>
            <a:chOff x="4003897" y="925132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4003897" y="925132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4003897" y="938011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Registrar </a:t>
              </a:r>
              <a:r>
                <a:rPr lang="es-419" dirty="0" err="1"/>
                <a:t>Reparacion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4237147" y="2174383"/>
              <a:ext cx="7156362" cy="199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9510331" y="5689887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7514105" y="5689887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77B57E-CBB1-41FE-988C-1929C14DCBE5}"/>
              </a:ext>
            </a:extLst>
          </p:cNvPr>
          <p:cNvSpPr/>
          <p:nvPr/>
        </p:nvSpPr>
        <p:spPr>
          <a:xfrm>
            <a:off x="838629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Diagnostico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F65A3F-F0D0-4F1F-AC9F-6F7D6FB992F1}"/>
              </a:ext>
            </a:extLst>
          </p:cNvPr>
          <p:cNvSpPr/>
          <p:nvPr/>
        </p:nvSpPr>
        <p:spPr>
          <a:xfrm>
            <a:off x="1034817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</a:t>
            </a:r>
            <a:r>
              <a:rPr lang="es-419" dirty="0" err="1"/>
              <a:t>Reparacion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32D94A-C72E-4FC2-BBDE-F0B9A474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933450"/>
            <a:ext cx="526235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ller mecánico logo: imágenes, fotos de stock y vectores | Shutterstock">
            <a:extLst>
              <a:ext uri="{FF2B5EF4-FFF2-40B4-BE49-F238E27FC236}">
                <a16:creationId xmlns:a16="http://schemas.microsoft.com/office/drawing/2014/main" id="{D0E64646-9986-4DD0-A927-426E0D5A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17562" r="25188" b="37727"/>
          <a:stretch/>
        </p:blipFill>
        <p:spPr bwMode="auto">
          <a:xfrm>
            <a:off x="6209322" y="1702253"/>
            <a:ext cx="1690078" cy="16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F7F2F-22A5-4F8A-AA8A-1D59E2760553}"/>
              </a:ext>
            </a:extLst>
          </p:cNvPr>
          <p:cNvSpPr txBox="1"/>
          <p:nvPr/>
        </p:nvSpPr>
        <p:spPr>
          <a:xfrm>
            <a:off x="1917700" y="3080540"/>
            <a:ext cx="531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30F4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AUTO REPAIRS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01A11-8E19-4C04-A18A-878ADEA88F59}"/>
              </a:ext>
            </a:extLst>
          </p:cNvPr>
          <p:cNvCxnSpPr/>
          <p:nvPr/>
        </p:nvCxnSpPr>
        <p:spPr>
          <a:xfrm>
            <a:off x="1727200" y="3200400"/>
            <a:ext cx="5327161" cy="0"/>
          </a:xfrm>
          <a:prstGeom prst="line">
            <a:avLst/>
          </a:prstGeom>
          <a:ln w="38100">
            <a:solidFill>
              <a:srgbClr val="EC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8A2E53-D77B-460E-AA2A-CDA4BA930A6E}"/>
              </a:ext>
            </a:extLst>
          </p:cNvPr>
          <p:cNvCxnSpPr>
            <a:cxnSpLocks/>
          </p:cNvCxnSpPr>
          <p:nvPr/>
        </p:nvCxnSpPr>
        <p:spPr>
          <a:xfrm>
            <a:off x="7305055" y="3200400"/>
            <a:ext cx="348761" cy="12700"/>
          </a:xfrm>
          <a:prstGeom prst="line">
            <a:avLst/>
          </a:prstGeom>
          <a:ln w="38100">
            <a:solidFill>
              <a:srgbClr val="EC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Taller mecánico logo: imágenes, fotos de stock y vectores | Shutterstock">
            <a:extLst>
              <a:ext uri="{FF2B5EF4-FFF2-40B4-BE49-F238E27FC236}">
                <a16:creationId xmlns:a16="http://schemas.microsoft.com/office/drawing/2014/main" id="{940DF605-2087-442B-978E-39AAF158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286" b="60000" l="28462" r="71923">
                        <a14:foregroundMark x1="53846" y1="56786" x2="53846" y2="59643"/>
                        <a14:foregroundMark x1="53077" y1="61071" x2="53077" y2="61071"/>
                        <a14:foregroundMark x1="28846" y1="43214" x2="28846" y2="43214"/>
                        <a14:foregroundMark x1="28846" y1="43214" x2="28462" y2="36071"/>
                        <a14:foregroundMark x1="28462" y1="33929" x2="38462" y2="23929"/>
                        <a14:foregroundMark x1="38462" y1="23929" x2="49615" y2="21429"/>
                        <a14:foregroundMark x1="38077" y1="39643" x2="38462" y2="41429"/>
                        <a14:foregroundMark x1="45000" y1="43214" x2="55769" y2="39643"/>
                        <a14:foregroundMark x1="32692" y1="34643" x2="40769" y2="48929"/>
                        <a14:foregroundMark x1="40769" y1="48929" x2="56154" y2="41071"/>
                        <a14:foregroundMark x1="56154" y1="41071" x2="52692" y2="26786"/>
                        <a14:foregroundMark x1="52692" y1="26786" x2="47308" y2="27143"/>
                        <a14:foregroundMark x1="51154" y1="21429" x2="62692" y2="30000"/>
                        <a14:foregroundMark x1="62692" y1="30000" x2="63846" y2="39286"/>
                        <a14:foregroundMark x1="42308" y1="19286" x2="52308" y2="20714"/>
                        <a14:foregroundMark x1="32308" y1="40357" x2="43846" y2="47857"/>
                        <a14:foregroundMark x1="43846" y1="47857" x2="38077" y2="48214"/>
                        <a14:foregroundMark x1="71923" y1="37143" x2="68846" y2="4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17562" r="25188" b="37727"/>
          <a:stretch/>
        </p:blipFill>
        <p:spPr bwMode="auto">
          <a:xfrm>
            <a:off x="8319347" y="1687915"/>
            <a:ext cx="1690078" cy="16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E7160A-1033-4A7B-8AEE-4D692459627F}"/>
              </a:ext>
            </a:extLst>
          </p:cNvPr>
          <p:cNvGrpSpPr/>
          <p:nvPr/>
        </p:nvGrpSpPr>
        <p:grpSpPr>
          <a:xfrm>
            <a:off x="1336674" y="2705100"/>
            <a:ext cx="6689726" cy="3102170"/>
            <a:chOff x="1336674" y="2705100"/>
            <a:chExt cx="6689726" cy="310217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2561629-B278-492C-B952-ACF74616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74" y="2705100"/>
              <a:ext cx="5279048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FE4C332A-5FC2-4029-B1BB-4341CE9E8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336322" y="3530600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943FB-7F98-4DC8-A8ED-2F24834FD5A8}"/>
                </a:ext>
              </a:extLst>
            </p:cNvPr>
            <p:cNvSpPr txBox="1"/>
            <p:nvPr/>
          </p:nvSpPr>
          <p:spPr>
            <a:xfrm>
              <a:off x="2057400" y="48839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E7212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D8442-88D3-48B5-9261-8462733F1CDA}"/>
                </a:ext>
              </a:extLst>
            </p:cNvPr>
            <p:cNvCxnSpPr/>
            <p:nvPr/>
          </p:nvCxnSpPr>
          <p:spPr>
            <a:xfrm>
              <a:off x="1866900" y="5003800"/>
              <a:ext cx="532716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9538B-8AC6-4564-9DAE-A3BD064CF006}"/>
                </a:ext>
              </a:extLst>
            </p:cNvPr>
            <p:cNvCxnSpPr>
              <a:cxnSpLocks/>
            </p:cNvCxnSpPr>
            <p:nvPr/>
          </p:nvCxnSpPr>
          <p:spPr>
            <a:xfrm>
              <a:off x="7444755" y="5003800"/>
              <a:ext cx="348761" cy="127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6</cp:revision>
  <dcterms:created xsi:type="dcterms:W3CDTF">2022-03-10T00:45:40Z</dcterms:created>
  <dcterms:modified xsi:type="dcterms:W3CDTF">2022-03-22T04:45:02Z</dcterms:modified>
</cp:coreProperties>
</file>