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EFAB-80D2-4AF3-9795-1F64C7CC8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0BCAB-9046-4E35-9941-4AE8162CD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35F8C-F726-4F76-B12C-68CF3D740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91001-5360-42B4-A22B-DBA86157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0AF35-61E0-411C-9D11-79E22526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4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A0850-0977-4601-A7B2-2E7959F6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D71B4-8A69-4025-B573-E3233F9AB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FC402-68A0-43B0-9D04-24D6B5EDD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78FDA-7660-43BE-85EF-6F8697937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969B0-8E72-4493-98AD-EF3363A3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3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4FFB5-F2AA-4E43-8C3D-68F9C006E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A0E73-362E-4D0D-84A0-6C2092906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50C0C-D29E-4DCF-9879-B89CCC38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63205-0EF6-47C2-B0DE-F754C8C0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A0A5B-F3BB-47F0-BE91-FB9925E2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5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BC244-75F4-458A-801D-3A2549D0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BB875-E1B9-4D91-8EED-0AFD6F7C5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04F26-7A5B-4521-9D62-63B00DFE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0ECA4-6A0A-454E-9CFD-E812D3E5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E170F-1B24-42EB-845C-1DF6BAF5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5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1B36C-A6C3-4A7E-8D61-2838E4448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A3688-249F-495A-A1C8-4BAB369E2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90EB4-0561-4B43-A9FA-2B5D6F5C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4E58F-22EE-4C55-BE3C-01D9EABF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0B0FA-2D17-4F62-AB87-23FE27321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4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9559-C4D1-4444-9A09-C0E32E532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79D04-66E8-4EF3-B8A8-206FADB53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BCD06-3E67-4994-8388-4955B1C65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6F98E-DE78-4971-830E-E0107700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33E1E-EB99-442B-95E0-47199CB7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D52F7-3A95-448C-9088-06A7DA03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1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D542-6D69-4552-AEDB-F661E22D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C5D4A-808B-4F15-BE1D-8B981A4D9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BEB0E-BB07-4FC8-8E28-4D4C7823E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7C014C-87A5-4292-B418-23B05B6C7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C5EF4-A3E5-4C3B-8AE0-E7BB0E3DE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E91E86-ADDB-49D9-AF82-9DFEB52FA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B886CF-A1F5-4225-B740-C587F522C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A0A11-9521-46FA-8DCC-36675652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4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7BA9-7279-4403-89DA-6D0C1B66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99994A-22C0-419F-BAF3-0E1DF281D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6856F-4222-4E35-8EB8-C4B06585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67545-2AC8-43C5-BACD-05F037D7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2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B0AB8-BB3F-4E60-9947-C48F5495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F48591-C93E-429F-A3C7-D3391FC3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EF691-5C9D-470E-A72A-31BB76E4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1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475E-F73F-4093-A4E0-8EE3ECC7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B5616-8D79-4D6F-96F2-5769FC919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7F658-95D3-4105-872B-22F3C8108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2411E-F33E-4DFF-9CF8-944E4A6F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B84D2-B7BF-4FDF-9303-A6A188B1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F97C7-8773-4FFD-9A70-9DDDBAA2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9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AE22-9EEB-42EE-9BF6-24FA82F8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2FED9-00C1-4382-A4D1-FC6DFDDEF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151E4-E3E5-47CB-89BA-DE2E2985C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0D5DF-04D4-4E7E-BE39-757EEB0B7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E7FF-A13B-4E31-8A7E-3211D2564F78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2CB89-1E24-4B8B-AE70-93DF1275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6C43B-ABCD-42ED-928E-CCE45FB45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7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FA38E-F8AF-42DB-B061-1F0037AF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31C21-3739-48EB-8F2F-503928BCA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4F224-B6B7-4BBD-8122-14003C577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CE7FF-A13B-4E31-8A7E-3211D2564F78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7997D-FA3C-46C2-A835-5370430A7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21427-6668-4FA3-9726-BCC3840B9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64B26-817C-4898-9FCE-9472421A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9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package" Target="../embeddings/Microsoft_Excel_Worksheet.xls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362042-4804-485D-92CD-43312AE9B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2" y="267748"/>
            <a:ext cx="4159876" cy="63225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FBB208-61B8-4155-89C4-E081A45E917C}"/>
              </a:ext>
            </a:extLst>
          </p:cNvPr>
          <p:cNvSpPr txBox="1"/>
          <p:nvPr/>
        </p:nvSpPr>
        <p:spPr>
          <a:xfrm>
            <a:off x="5164428" y="605308"/>
            <a:ext cx="5743978" cy="4249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/>
              <a:t>Pantallas a crear</a:t>
            </a:r>
          </a:p>
          <a:p>
            <a:endParaRPr lang="es-419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/>
              <a:t>Pantalla principal para index y consultas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/>
              <a:t>Pantalla login </a:t>
            </a:r>
            <a:r>
              <a:rPr lang="es-419"/>
              <a:t>(dependiendo el perfil del usuario va a damin o a taller)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/>
              <a:t>Pantalla principal admin </a:t>
            </a:r>
            <a:r>
              <a:rPr lang="es-419"/>
              <a:t>(Por defecto se muestra una lista de los vehiculos en su estado actual)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/>
              <a:t>Pantalla emergente recepcion vehiculos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/>
              <a:t>Pantalla emergente autorizacion cotizacion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/>
              <a:t>Pantalla emergente de pagos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/>
              <a:t>Pantalla Principal taller </a:t>
            </a:r>
            <a:r>
              <a:rPr lang="es-419"/>
              <a:t>(por defecto se muestra una lista de los vehiculos en estado de taller)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/>
              <a:t>Pantalla emergente para diagnostico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/>
              <a:t>Pantalla emergente para reparacion</a:t>
            </a:r>
          </a:p>
          <a:p>
            <a:endParaRPr lang="es-419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C48377-39EA-4CD6-8C36-9DD4C5A094CE}"/>
              </a:ext>
            </a:extLst>
          </p:cNvPr>
          <p:cNvSpPr txBox="1"/>
          <p:nvPr/>
        </p:nvSpPr>
        <p:spPr>
          <a:xfrm>
            <a:off x="5162282" y="5112923"/>
            <a:ext cx="18674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Perfil</a:t>
            </a:r>
            <a:r>
              <a:rPr lang="en-US" b="1" dirty="0"/>
              <a:t> </a:t>
            </a:r>
            <a:r>
              <a:rPr lang="en-US" b="1" dirty="0" err="1"/>
              <a:t>Usuarios</a:t>
            </a:r>
            <a:endParaRPr lang="en-US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Mecanico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C1FD3D-0A2C-41FB-9B0E-FC35208C2738}"/>
              </a:ext>
            </a:extLst>
          </p:cNvPr>
          <p:cNvSpPr txBox="1"/>
          <p:nvPr/>
        </p:nvSpPr>
        <p:spPr>
          <a:xfrm>
            <a:off x="7929092" y="5112923"/>
            <a:ext cx="186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Esquema</a:t>
            </a:r>
            <a:r>
              <a:rPr lang="en-US" b="1" dirty="0"/>
              <a:t> BD</a:t>
            </a:r>
            <a:endParaRPr lang="en-US" dirty="0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9BD5DF69-E4AC-46F4-8B72-259947DD8C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089966"/>
              </p:ext>
            </p:extLst>
          </p:nvPr>
        </p:nvGraphicFramePr>
        <p:xfrm>
          <a:off x="8072908" y="560454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72908" y="560454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407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1370-DF48-4135-A55E-54E31893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Esquema</a:t>
            </a:r>
            <a:r>
              <a:rPr lang="en-US" dirty="0"/>
              <a:t> BD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185D702-169F-4CD8-888B-1B42F246E3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323311"/>
              </p:ext>
            </p:extLst>
          </p:nvPr>
        </p:nvGraphicFramePr>
        <p:xfrm>
          <a:off x="838200" y="1804987"/>
          <a:ext cx="10883156" cy="4325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3" imgW="8172602" imgH="3247864" progId="Excel.Sheet.12">
                  <p:embed/>
                </p:oleObj>
              </mc:Choice>
              <mc:Fallback>
                <p:oleObj name="Worksheet" r:id="rId3" imgW="8172602" imgH="3247864" progId="Excel.Sheet.12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EFC65A31-2841-41CC-9025-DF6C60A82D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804987"/>
                        <a:ext cx="10883156" cy="43253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0416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Microsoft Excel Worksheet</vt:lpstr>
      <vt:lpstr>PowerPoint Presentation</vt:lpstr>
      <vt:lpstr>Esquema BD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Segura</dc:creator>
  <cp:lastModifiedBy>Julian Segura</cp:lastModifiedBy>
  <cp:revision>1</cp:revision>
  <dcterms:created xsi:type="dcterms:W3CDTF">2022-03-10T00:45:40Z</dcterms:created>
  <dcterms:modified xsi:type="dcterms:W3CDTF">2022-03-10T00:46:05Z</dcterms:modified>
</cp:coreProperties>
</file>