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123"/>
    <a:srgbClr val="EC1E2B"/>
    <a:srgbClr val="030F47"/>
    <a:srgbClr val="EF1A20"/>
    <a:srgbClr val="FF3B3B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EFAB-80D2-4AF3-9795-1F64C7CC8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0BCAB-9046-4E35-9941-4AE8162CD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35F8C-F726-4F76-B12C-68CF3D74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16-Mar-22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1001-5360-42B4-A22B-DBA86157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0AF35-61E0-411C-9D11-79E22526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4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0850-0977-4601-A7B2-2E7959F6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D71B4-8A69-4025-B573-E3233F9AB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C402-68A0-43B0-9D04-24D6B5ED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16-Mar-22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78FDA-7660-43BE-85EF-6F869793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969B0-8E72-4493-98AD-EF3363A3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4FFB5-F2AA-4E43-8C3D-68F9C006E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A0E73-362E-4D0D-84A0-6C2092906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0C0C-D29E-4DCF-9879-B89CCC38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16-Mar-22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63205-0EF6-47C2-B0DE-F754C8C0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A0A5B-F3BB-47F0-BE91-FB9925E2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5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C244-75F4-458A-801D-3A2549D0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B875-E1B9-4D91-8EED-0AFD6F7C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04F26-7A5B-4521-9D62-63B00DFE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16-Mar-22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ECA4-6A0A-454E-9CFD-E812D3E5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70F-1B24-42EB-845C-1DF6BAF5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5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B36C-A6C3-4A7E-8D61-2838E444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A3688-249F-495A-A1C8-4BAB369E2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0EB4-0561-4B43-A9FA-2B5D6F5C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16-Mar-22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4E58F-22EE-4C55-BE3C-01D9EABF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B0FA-2D17-4F62-AB87-23FE2732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4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9559-C4D1-4444-9A09-C0E32E53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9D04-66E8-4EF3-B8A8-206FADB53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BCD06-3E67-4994-8388-4955B1C65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6F98E-DE78-4971-830E-E0107700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16-Mar-22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33E1E-EB99-442B-95E0-47199CB7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D52F7-3A95-448C-9088-06A7DA03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D542-6D69-4552-AEDB-F661E22D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C5D4A-808B-4F15-BE1D-8B981A4D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BEB0E-BB07-4FC8-8E28-4D4C7823E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C014C-87A5-4292-B418-23B05B6C7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C5EF4-A3E5-4C3B-8AE0-E7BB0E3DE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91E86-ADDB-49D9-AF82-9DFEB52F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16-Mar-22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886CF-A1F5-4225-B740-C587F522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A0A11-9521-46FA-8DCC-36675652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7BA9-7279-4403-89DA-6D0C1B66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9994A-22C0-419F-BAF3-0E1DF281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16-Mar-22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6856F-4222-4E35-8EB8-C4B06585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67545-2AC8-43C5-BACD-05F037D7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B0AB8-BB3F-4E60-9947-C48F5495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16-Mar-22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48591-C93E-429F-A3C7-D3391FC3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EF691-5C9D-470E-A72A-31BB76E4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1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475E-F73F-4093-A4E0-8EE3ECC7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5616-8D79-4D6F-96F2-5769FC919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7F658-95D3-4105-872B-22F3C8108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2411E-F33E-4DFF-9CF8-944E4A6F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16-Mar-22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84D2-B7BF-4FDF-9303-A6A188B1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F97C7-8773-4FFD-9A70-9DDDBAA2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9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AE22-9EEB-42EE-9BF6-24FA82F8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2FED9-00C1-4382-A4D1-FC6DFDDEF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151E4-E3E5-47CB-89BA-DE2E2985C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0D5DF-04D4-4E7E-BE39-757EEB0B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16-Mar-22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2CB89-1E24-4B8B-AE70-93DF1275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6C43B-ABCD-42ED-928E-CCE45FB4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7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FA38E-F8AF-42DB-B061-1F0037AF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31C21-3739-48EB-8F2F-503928BCA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F224-B6B7-4BBD-8122-14003C577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CE7FF-A13B-4E31-8A7E-3211D2564F78}" type="datetimeFigureOut">
              <a:rPr lang="en-US" smtClean="0"/>
              <a:t>16-Mar-22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997D-FA3C-46C2-A835-5370430A7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1427-6668-4FA3-9726-BCC3840B9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362042-4804-485D-92CD-43312AE9B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" y="267748"/>
            <a:ext cx="4159876" cy="6322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FBB208-61B8-4155-89C4-E081A45E917C}"/>
              </a:ext>
            </a:extLst>
          </p:cNvPr>
          <p:cNvSpPr txBox="1"/>
          <p:nvPr/>
        </p:nvSpPr>
        <p:spPr>
          <a:xfrm>
            <a:off x="5164428" y="605308"/>
            <a:ext cx="5743978" cy="4249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/>
              <a:t>Pantallas a crear</a:t>
            </a:r>
          </a:p>
          <a:p>
            <a:endParaRPr lang="es-419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principal para index y consultas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login </a:t>
            </a:r>
            <a:r>
              <a:rPr lang="es-419"/>
              <a:t>(dependiendo el perfil del usuario va a damin o a taller)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principal admin </a:t>
            </a:r>
            <a:r>
              <a:rPr lang="es-419"/>
              <a:t>(Por defecto se muestra una lista de los vehiculos en su estado actual)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recepcion vehiculos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autorizacion cotizacion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de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Principal taller </a:t>
            </a:r>
            <a:r>
              <a:rPr lang="es-419"/>
              <a:t>(por defecto se muestra una lista de los vehiculos en estado de taller)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para diagnostico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para reparacion</a:t>
            </a:r>
          </a:p>
          <a:p>
            <a:endParaRPr lang="es-419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48377-39EA-4CD6-8C36-9DD4C5A094CE}"/>
              </a:ext>
            </a:extLst>
          </p:cNvPr>
          <p:cNvSpPr txBox="1"/>
          <p:nvPr/>
        </p:nvSpPr>
        <p:spPr>
          <a:xfrm>
            <a:off x="5162282" y="5112923"/>
            <a:ext cx="1867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Perfil</a:t>
            </a:r>
            <a:r>
              <a:rPr lang="en-US" b="1" dirty="0"/>
              <a:t> </a:t>
            </a:r>
            <a:r>
              <a:rPr lang="en-US" b="1" dirty="0" err="1"/>
              <a:t>Usuarios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Mecanico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C1FD3D-0A2C-41FB-9B0E-FC35208C2738}"/>
              </a:ext>
            </a:extLst>
          </p:cNvPr>
          <p:cNvSpPr txBox="1"/>
          <p:nvPr/>
        </p:nvSpPr>
        <p:spPr>
          <a:xfrm>
            <a:off x="7929092" y="5112923"/>
            <a:ext cx="186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Esquema</a:t>
            </a:r>
            <a:r>
              <a:rPr lang="en-US" b="1" dirty="0"/>
              <a:t> BD</a:t>
            </a:r>
            <a:endParaRPr lang="en-US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BD5DF69-E4AC-46F4-8B72-259947DD8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739522"/>
              </p:ext>
            </p:extLst>
          </p:nvPr>
        </p:nvGraphicFramePr>
        <p:xfrm>
          <a:off x="8072908" y="560454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72908" y="560454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07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E91527-47B4-48C2-AEBF-6E2A09FD001A}"/>
              </a:ext>
            </a:extLst>
          </p:cNvPr>
          <p:cNvSpPr txBox="1"/>
          <p:nvPr/>
        </p:nvSpPr>
        <p:spPr>
          <a:xfrm>
            <a:off x="4932608" y="476518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Talleruapa.com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F7CC2-ADB1-4E81-B214-8743326D6D91}"/>
              </a:ext>
            </a:extLst>
          </p:cNvPr>
          <p:cNvSpPr txBox="1"/>
          <p:nvPr/>
        </p:nvSpPr>
        <p:spPr>
          <a:xfrm>
            <a:off x="1478924" y="1530439"/>
            <a:ext cx="450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Consulte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vehiculo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B0470C-0B0B-4CCE-A073-585611822BC8}"/>
              </a:ext>
            </a:extLst>
          </p:cNvPr>
          <p:cNvSpPr/>
          <p:nvPr/>
        </p:nvSpPr>
        <p:spPr>
          <a:xfrm>
            <a:off x="1571223" y="1899771"/>
            <a:ext cx="34515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orden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8C823-B6D6-4796-9552-A409A4D6B766}"/>
              </a:ext>
            </a:extLst>
          </p:cNvPr>
          <p:cNvSpPr txBox="1"/>
          <p:nvPr/>
        </p:nvSpPr>
        <p:spPr>
          <a:xfrm>
            <a:off x="1311498" y="2638435"/>
            <a:ext cx="30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Estado: </a:t>
            </a:r>
            <a:r>
              <a:rPr lang="en-US" dirty="0" err="1"/>
              <a:t>Cotizacion</a:t>
            </a:r>
            <a:r>
              <a:rPr lang="en-US" dirty="0"/>
              <a:t> </a:t>
            </a:r>
            <a:r>
              <a:rPr lang="en-US" dirty="0" err="1"/>
              <a:t>Emitida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6E891-EFFC-46EE-8033-85DE7D7831AC}"/>
              </a:ext>
            </a:extLst>
          </p:cNvPr>
          <p:cNvSpPr txBox="1"/>
          <p:nvPr/>
        </p:nvSpPr>
        <p:spPr>
          <a:xfrm>
            <a:off x="1311498" y="3025489"/>
            <a:ext cx="26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Monto: 8500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BC47D4-BAB3-4EEB-B377-933B73AA6F8E}"/>
              </a:ext>
            </a:extLst>
          </p:cNvPr>
          <p:cNvSpPr/>
          <p:nvPr/>
        </p:nvSpPr>
        <p:spPr>
          <a:xfrm>
            <a:off x="4159877" y="3020287"/>
            <a:ext cx="862884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Pagar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CE1F59-CB00-41D1-9A50-960298B8A5F4}"/>
              </a:ext>
            </a:extLst>
          </p:cNvPr>
          <p:cNvSpPr txBox="1"/>
          <p:nvPr/>
        </p:nvSpPr>
        <p:spPr>
          <a:xfrm>
            <a:off x="861810" y="303657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Pantalla</a:t>
            </a:r>
            <a:r>
              <a:rPr lang="en-US" dirty="0"/>
              <a:t> Principal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61F09-89E4-4E31-A045-153420479EDE}"/>
              </a:ext>
            </a:extLst>
          </p:cNvPr>
          <p:cNvSpPr txBox="1"/>
          <p:nvPr/>
        </p:nvSpPr>
        <p:spPr>
          <a:xfrm>
            <a:off x="9552905" y="494846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66495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5F09F4-CEF0-44A4-B220-FE19067340B2}"/>
              </a:ext>
            </a:extLst>
          </p:cNvPr>
          <p:cNvSpPr/>
          <p:nvPr/>
        </p:nvSpPr>
        <p:spPr>
          <a:xfrm>
            <a:off x="3863662" y="1996226"/>
            <a:ext cx="3593206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EB49A-54F5-4B3E-B6E4-F3421329A10A}"/>
              </a:ext>
            </a:extLst>
          </p:cNvPr>
          <p:cNvSpPr txBox="1"/>
          <p:nvPr/>
        </p:nvSpPr>
        <p:spPr>
          <a:xfrm>
            <a:off x="3863662" y="1626894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228FCA-8E8C-41A2-9B8E-9C46853C42B1}"/>
              </a:ext>
            </a:extLst>
          </p:cNvPr>
          <p:cNvSpPr/>
          <p:nvPr/>
        </p:nvSpPr>
        <p:spPr>
          <a:xfrm>
            <a:off x="3844344" y="3063026"/>
            <a:ext cx="3593206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26A0D-FEA4-4AD8-AE1F-67DA6821C552}"/>
              </a:ext>
            </a:extLst>
          </p:cNvPr>
          <p:cNvSpPr txBox="1"/>
          <p:nvPr/>
        </p:nvSpPr>
        <p:spPr>
          <a:xfrm>
            <a:off x="3863663" y="2693694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Contrase</a:t>
            </a:r>
            <a:r>
              <a:rPr lang="es-419" dirty="0" err="1"/>
              <a:t>ña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8562EB-CA2E-4207-B0DB-0268018C4DBD}"/>
              </a:ext>
            </a:extLst>
          </p:cNvPr>
          <p:cNvSpPr/>
          <p:nvPr/>
        </p:nvSpPr>
        <p:spPr>
          <a:xfrm>
            <a:off x="5608750" y="3878688"/>
            <a:ext cx="1828800" cy="5022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Iniciar Sesión</a:t>
            </a:r>
            <a:endParaRPr lang="en-US" dirty="0"/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25B16609-23E5-48D1-A5A9-2B453EF20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591781">
            <a:off x="4720108" y="235559"/>
            <a:ext cx="1777284" cy="17772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CDF35B-787E-4802-AEAB-18140B431754}"/>
              </a:ext>
            </a:extLst>
          </p:cNvPr>
          <p:cNvSpPr txBox="1"/>
          <p:nvPr/>
        </p:nvSpPr>
        <p:spPr>
          <a:xfrm>
            <a:off x="3844344" y="3565302"/>
            <a:ext cx="173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>
                <a:solidFill>
                  <a:srgbClr val="C00000"/>
                </a:solidFill>
              </a:rPr>
              <a:t>O</a:t>
            </a:r>
            <a:r>
              <a:rPr lang="en-US" sz="1200" dirty="0" err="1">
                <a:solidFill>
                  <a:srgbClr val="C00000"/>
                </a:solidFill>
              </a:rPr>
              <a:t>lvide</a:t>
            </a:r>
            <a:r>
              <a:rPr lang="en-US" sz="1200" dirty="0">
                <a:solidFill>
                  <a:srgbClr val="C00000"/>
                </a:solidFill>
              </a:rPr>
              <a:t> mi </a:t>
            </a:r>
            <a:r>
              <a:rPr lang="en-US" sz="1200" dirty="0" err="1">
                <a:solidFill>
                  <a:srgbClr val="C00000"/>
                </a:solidFill>
              </a:rPr>
              <a:t>contraseña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7CED8-7289-44FF-A875-6CA87BD007FF}"/>
              </a:ext>
            </a:extLst>
          </p:cNvPr>
          <p:cNvSpPr txBox="1"/>
          <p:nvPr/>
        </p:nvSpPr>
        <p:spPr>
          <a:xfrm>
            <a:off x="861810" y="303657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77619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DD664C-66B1-4B49-A663-220996A27E1B}"/>
              </a:ext>
            </a:extLst>
          </p:cNvPr>
          <p:cNvSpPr/>
          <p:nvPr/>
        </p:nvSpPr>
        <p:spPr>
          <a:xfrm>
            <a:off x="0" y="0"/>
            <a:ext cx="2228045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45DD3-4BAB-419D-A478-FD9022C9F7F4}"/>
              </a:ext>
            </a:extLst>
          </p:cNvPr>
          <p:cNvSpPr/>
          <p:nvPr/>
        </p:nvSpPr>
        <p:spPr>
          <a:xfrm>
            <a:off x="2228044" y="0"/>
            <a:ext cx="9963955" cy="5301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4E20B-2293-44D6-9E68-6A56699091BB}"/>
              </a:ext>
            </a:extLst>
          </p:cNvPr>
          <p:cNvSpPr txBox="1"/>
          <p:nvPr/>
        </p:nvSpPr>
        <p:spPr>
          <a:xfrm>
            <a:off x="528034" y="207014"/>
            <a:ext cx="113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Usuario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fulanita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F0259-2B2E-47F4-8DFD-9F667471C86C}"/>
              </a:ext>
            </a:extLst>
          </p:cNvPr>
          <p:cNvSpPr txBox="1"/>
          <p:nvPr/>
        </p:nvSpPr>
        <p:spPr>
          <a:xfrm>
            <a:off x="11290477" y="91086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Salir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84D01E-06F3-47F6-88EE-EDD5D4F66088}"/>
              </a:ext>
            </a:extLst>
          </p:cNvPr>
          <p:cNvSpPr/>
          <p:nvPr/>
        </p:nvSpPr>
        <p:spPr>
          <a:xfrm>
            <a:off x="0" y="1918952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Ordernes</a:t>
            </a:r>
            <a:r>
              <a:rPr lang="es-419" dirty="0"/>
              <a:t> de servicio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AA6BDD-FA72-47DD-B98E-DC972788AD10}"/>
              </a:ext>
            </a:extLst>
          </p:cNvPr>
          <p:cNvSpPr/>
          <p:nvPr/>
        </p:nvSpPr>
        <p:spPr>
          <a:xfrm>
            <a:off x="0" y="2475010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Cotizaciones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7DC8A1-6571-4DC7-BA48-68997DA256A6}"/>
              </a:ext>
            </a:extLst>
          </p:cNvPr>
          <p:cNvSpPr/>
          <p:nvPr/>
        </p:nvSpPr>
        <p:spPr>
          <a:xfrm>
            <a:off x="0" y="3581280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Usuarios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5575CB-F117-43C6-ADAA-87872D67A1F8}"/>
              </a:ext>
            </a:extLst>
          </p:cNvPr>
          <p:cNvSpPr/>
          <p:nvPr/>
        </p:nvSpPr>
        <p:spPr>
          <a:xfrm>
            <a:off x="0" y="4137338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Marcas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FB3A3E0-B743-4B4D-85B7-34A070EFB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81154"/>
              </p:ext>
            </p:extLst>
          </p:nvPr>
        </p:nvGraphicFramePr>
        <p:xfrm>
          <a:off x="2341093" y="1426884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839564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677585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848523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106635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090942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78977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Cliente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Telefono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Marca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Modelo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Estado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Acciones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4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5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022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EA2B57-C41A-4ECE-A468-26B0B6F1C79B}"/>
              </a:ext>
            </a:extLst>
          </p:cNvPr>
          <p:cNvSpPr txBox="1"/>
          <p:nvPr/>
        </p:nvSpPr>
        <p:spPr>
          <a:xfrm>
            <a:off x="2508518" y="125290"/>
            <a:ext cx="241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Ordenes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servicio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017C81-7612-4AF5-A895-D64DD012169F}"/>
              </a:ext>
            </a:extLst>
          </p:cNvPr>
          <p:cNvSpPr/>
          <p:nvPr/>
        </p:nvSpPr>
        <p:spPr>
          <a:xfrm>
            <a:off x="2341093" y="853345"/>
            <a:ext cx="1883178" cy="4087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Nueva Orden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65AE63-15B8-4DCA-9197-4A6BB901505A}"/>
              </a:ext>
            </a:extLst>
          </p:cNvPr>
          <p:cNvSpPr/>
          <p:nvPr/>
        </p:nvSpPr>
        <p:spPr>
          <a:xfrm>
            <a:off x="0" y="3025222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Facturacion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7C884F-4BE9-4FE3-8E3B-FCE02CA119E9}"/>
              </a:ext>
            </a:extLst>
          </p:cNvPr>
          <p:cNvGrpSpPr/>
          <p:nvPr/>
        </p:nvGrpSpPr>
        <p:grpSpPr>
          <a:xfrm>
            <a:off x="2508518" y="2421228"/>
            <a:ext cx="7677239" cy="5537916"/>
            <a:chOff x="3282682" y="669701"/>
            <a:chExt cx="7677239" cy="55379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009000-9F75-4E09-9617-D9FB73AD85DC}"/>
                </a:ext>
              </a:extLst>
            </p:cNvPr>
            <p:cNvSpPr/>
            <p:nvPr/>
          </p:nvSpPr>
          <p:spPr>
            <a:xfrm>
              <a:off x="3282682" y="669701"/>
              <a:ext cx="7677239" cy="5537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6C4DB-0E36-4BE2-B402-FE9AB2683076}"/>
                </a:ext>
              </a:extLst>
            </p:cNvPr>
            <p:cNvSpPr/>
            <p:nvPr/>
          </p:nvSpPr>
          <p:spPr>
            <a:xfrm>
              <a:off x="3282682" y="682580"/>
              <a:ext cx="7677239" cy="604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Nueva orden de servicio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08AE37-C67D-413E-9B64-AF20404E790F}"/>
                </a:ext>
              </a:extLst>
            </p:cNvPr>
            <p:cNvSpPr/>
            <p:nvPr/>
          </p:nvSpPr>
          <p:spPr>
            <a:xfrm>
              <a:off x="3515932" y="1918952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66C92-528A-41CA-B554-2066FABF1ED1}"/>
                </a:ext>
              </a:extLst>
            </p:cNvPr>
            <p:cNvSpPr/>
            <p:nvPr/>
          </p:nvSpPr>
          <p:spPr>
            <a:xfrm>
              <a:off x="6209048" y="1918952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25A590-4854-4134-9A3F-C01A282D6CC8}"/>
                </a:ext>
              </a:extLst>
            </p:cNvPr>
            <p:cNvSpPr/>
            <p:nvPr/>
          </p:nvSpPr>
          <p:spPr>
            <a:xfrm>
              <a:off x="3515932" y="2830561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966278-1579-4B68-BBDB-BF75AA050EF0}"/>
                </a:ext>
              </a:extLst>
            </p:cNvPr>
            <p:cNvSpPr/>
            <p:nvPr/>
          </p:nvSpPr>
          <p:spPr>
            <a:xfrm>
              <a:off x="6209048" y="2804851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E5ABFD-04B7-4F75-B248-2B1CF398521C}"/>
                </a:ext>
              </a:extLst>
            </p:cNvPr>
            <p:cNvSpPr/>
            <p:nvPr/>
          </p:nvSpPr>
          <p:spPr>
            <a:xfrm>
              <a:off x="3515932" y="3654213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291C28F-27CE-4E47-B44B-BF1D93D69D08}"/>
                </a:ext>
              </a:extLst>
            </p:cNvPr>
            <p:cNvSpPr/>
            <p:nvPr/>
          </p:nvSpPr>
          <p:spPr>
            <a:xfrm>
              <a:off x="6329250" y="3626357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40D0198-24F1-4BF3-99F2-C59AD0C5EAA5}"/>
                </a:ext>
              </a:extLst>
            </p:cNvPr>
            <p:cNvSpPr/>
            <p:nvPr/>
          </p:nvSpPr>
          <p:spPr>
            <a:xfrm>
              <a:off x="8789116" y="5434456"/>
              <a:ext cx="1883178" cy="408785"/>
            </a:xfrm>
            <a:prstGeom prst="roundRect">
              <a:avLst/>
            </a:prstGeom>
            <a:solidFill>
              <a:srgbClr val="FF3B3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Cancelar</a:t>
              </a:r>
              <a:endParaRPr 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403D179-FF91-4B54-ADD1-1602A7DDEEE9}"/>
                </a:ext>
              </a:extLst>
            </p:cNvPr>
            <p:cNvSpPr/>
            <p:nvPr/>
          </p:nvSpPr>
          <p:spPr>
            <a:xfrm>
              <a:off x="6792890" y="5434456"/>
              <a:ext cx="1883178" cy="40878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Guardar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303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DD664C-66B1-4B49-A663-220996A27E1B}"/>
              </a:ext>
            </a:extLst>
          </p:cNvPr>
          <p:cNvSpPr/>
          <p:nvPr/>
        </p:nvSpPr>
        <p:spPr>
          <a:xfrm>
            <a:off x="0" y="0"/>
            <a:ext cx="2228045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45DD3-4BAB-419D-A478-FD9022C9F7F4}"/>
              </a:ext>
            </a:extLst>
          </p:cNvPr>
          <p:cNvSpPr/>
          <p:nvPr/>
        </p:nvSpPr>
        <p:spPr>
          <a:xfrm>
            <a:off x="2228044" y="0"/>
            <a:ext cx="9963955" cy="5301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4E20B-2293-44D6-9E68-6A56699091BB}"/>
              </a:ext>
            </a:extLst>
          </p:cNvPr>
          <p:cNvSpPr txBox="1"/>
          <p:nvPr/>
        </p:nvSpPr>
        <p:spPr>
          <a:xfrm>
            <a:off x="528034" y="207014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Mecanico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F0259-2B2E-47F4-8DFD-9F667471C86C}"/>
              </a:ext>
            </a:extLst>
          </p:cNvPr>
          <p:cNvSpPr txBox="1"/>
          <p:nvPr/>
        </p:nvSpPr>
        <p:spPr>
          <a:xfrm>
            <a:off x="11290477" y="91086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Salir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84D01E-06F3-47F6-88EE-EDD5D4F66088}"/>
              </a:ext>
            </a:extLst>
          </p:cNvPr>
          <p:cNvSpPr/>
          <p:nvPr/>
        </p:nvSpPr>
        <p:spPr>
          <a:xfrm>
            <a:off x="0" y="1918952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Ordernes</a:t>
            </a:r>
            <a:r>
              <a:rPr lang="es-419" dirty="0"/>
              <a:t> de servicio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FB3A3E0-B743-4B4D-85B7-34A070EFB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30471"/>
              </p:ext>
            </p:extLst>
          </p:nvPr>
        </p:nvGraphicFramePr>
        <p:xfrm>
          <a:off x="2341093" y="1426884"/>
          <a:ext cx="9378684" cy="1635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25">
                  <a:extLst>
                    <a:ext uri="{9D8B030D-6E8A-4147-A177-3AD203B41FA5}">
                      <a16:colId xmlns:a16="http://schemas.microsoft.com/office/drawing/2014/main" val="3583956411"/>
                    </a:ext>
                  </a:extLst>
                </a:gridCol>
                <a:gridCol w="1210614">
                  <a:extLst>
                    <a:ext uri="{9D8B030D-6E8A-4147-A177-3AD203B41FA5}">
                      <a16:colId xmlns:a16="http://schemas.microsoft.com/office/drawing/2014/main" val="1267758515"/>
                    </a:ext>
                  </a:extLst>
                </a:gridCol>
                <a:gridCol w="875764">
                  <a:extLst>
                    <a:ext uri="{9D8B030D-6E8A-4147-A177-3AD203B41FA5}">
                      <a16:colId xmlns:a16="http://schemas.microsoft.com/office/drawing/2014/main" val="1984852372"/>
                    </a:ext>
                  </a:extLst>
                </a:gridCol>
                <a:gridCol w="965915">
                  <a:extLst>
                    <a:ext uri="{9D8B030D-6E8A-4147-A177-3AD203B41FA5}">
                      <a16:colId xmlns:a16="http://schemas.microsoft.com/office/drawing/2014/main" val="1310663516"/>
                    </a:ext>
                  </a:extLst>
                </a:gridCol>
                <a:gridCol w="2009104">
                  <a:extLst>
                    <a:ext uri="{9D8B030D-6E8A-4147-A177-3AD203B41FA5}">
                      <a16:colId xmlns:a16="http://schemas.microsoft.com/office/drawing/2014/main" val="1809094295"/>
                    </a:ext>
                  </a:extLst>
                </a:gridCol>
                <a:gridCol w="3438662">
                  <a:extLst>
                    <a:ext uri="{9D8B030D-6E8A-4147-A177-3AD203B41FA5}">
                      <a16:colId xmlns:a16="http://schemas.microsoft.com/office/drawing/2014/main" val="2978977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Cliente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Telefono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Marca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Modelo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Estado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Acciones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46068"/>
                  </a:ext>
                </a:extLst>
              </a:tr>
              <a:tr h="893961">
                <a:tc>
                  <a:txBody>
                    <a:bodyPr/>
                    <a:lstStyle/>
                    <a:p>
                      <a:r>
                        <a:rPr lang="es-419" dirty="0" err="1"/>
                        <a:t>Francelis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8º898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Hasdhflkajs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Faklsjhdkfajh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Para </a:t>
                      </a:r>
                      <a:r>
                        <a:rPr lang="es-419" dirty="0" err="1"/>
                        <a:t>Reaparacion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5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022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EA2B57-C41A-4ECE-A468-26B0B6F1C79B}"/>
              </a:ext>
            </a:extLst>
          </p:cNvPr>
          <p:cNvSpPr txBox="1"/>
          <p:nvPr/>
        </p:nvSpPr>
        <p:spPr>
          <a:xfrm>
            <a:off x="2508518" y="125290"/>
            <a:ext cx="241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Ordenes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servicio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91D79A-C852-492A-8579-CDB0665F6CF2}"/>
              </a:ext>
            </a:extLst>
          </p:cNvPr>
          <p:cNvGrpSpPr/>
          <p:nvPr/>
        </p:nvGrpSpPr>
        <p:grpSpPr>
          <a:xfrm>
            <a:off x="2508518" y="845188"/>
            <a:ext cx="7677239" cy="5537916"/>
            <a:chOff x="4003897" y="925132"/>
            <a:chExt cx="7677239" cy="55379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009000-9F75-4E09-9617-D9FB73AD85DC}"/>
                </a:ext>
              </a:extLst>
            </p:cNvPr>
            <p:cNvSpPr/>
            <p:nvPr/>
          </p:nvSpPr>
          <p:spPr>
            <a:xfrm>
              <a:off x="4003897" y="925132"/>
              <a:ext cx="7677239" cy="5537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6C4DB-0E36-4BE2-B402-FE9AB2683076}"/>
                </a:ext>
              </a:extLst>
            </p:cNvPr>
            <p:cNvSpPr/>
            <p:nvPr/>
          </p:nvSpPr>
          <p:spPr>
            <a:xfrm>
              <a:off x="4003897" y="938011"/>
              <a:ext cx="7677239" cy="604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Registrar </a:t>
              </a:r>
              <a:r>
                <a:rPr lang="es-419" dirty="0" err="1"/>
                <a:t>Reparacion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08AE37-C67D-413E-9B64-AF20404E790F}"/>
                </a:ext>
              </a:extLst>
            </p:cNvPr>
            <p:cNvSpPr/>
            <p:nvPr/>
          </p:nvSpPr>
          <p:spPr>
            <a:xfrm>
              <a:off x="4237147" y="2174383"/>
              <a:ext cx="7156362" cy="199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40D0198-24F1-4BF3-99F2-C59AD0C5EAA5}"/>
                </a:ext>
              </a:extLst>
            </p:cNvPr>
            <p:cNvSpPr/>
            <p:nvPr/>
          </p:nvSpPr>
          <p:spPr>
            <a:xfrm>
              <a:off x="9510331" y="5689887"/>
              <a:ext cx="1883178" cy="408785"/>
            </a:xfrm>
            <a:prstGeom prst="roundRect">
              <a:avLst/>
            </a:prstGeom>
            <a:solidFill>
              <a:srgbClr val="FF3B3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Cancelar</a:t>
              </a:r>
              <a:endParaRPr 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403D179-FF91-4B54-ADD1-1602A7DDEEE9}"/>
                </a:ext>
              </a:extLst>
            </p:cNvPr>
            <p:cNvSpPr/>
            <p:nvPr/>
          </p:nvSpPr>
          <p:spPr>
            <a:xfrm>
              <a:off x="7514105" y="5689887"/>
              <a:ext cx="1883178" cy="40878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Guardar</a:t>
              </a:r>
              <a:endParaRPr lang="en-US" dirty="0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77B57E-CBB1-41FE-988C-1929C14DCBE5}"/>
              </a:ext>
            </a:extLst>
          </p:cNvPr>
          <p:cNvSpPr/>
          <p:nvPr/>
        </p:nvSpPr>
        <p:spPr>
          <a:xfrm>
            <a:off x="8386292" y="1918952"/>
            <a:ext cx="1884609" cy="47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Registrar Diagnostico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2F65A3F-F0D0-4F1F-AC9F-6F7D6FB992F1}"/>
              </a:ext>
            </a:extLst>
          </p:cNvPr>
          <p:cNvSpPr/>
          <p:nvPr/>
        </p:nvSpPr>
        <p:spPr>
          <a:xfrm>
            <a:off x="10348172" y="1918952"/>
            <a:ext cx="1884609" cy="47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Registrar </a:t>
            </a:r>
            <a:r>
              <a:rPr lang="es-419" dirty="0" err="1"/>
              <a:t>Reparacion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3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932D94A-C72E-4FC2-BBDE-F0B9A474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4" y="933450"/>
            <a:ext cx="526235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aller mecánico logo: imágenes, fotos de stock y vectores | Shutterstock">
            <a:extLst>
              <a:ext uri="{FF2B5EF4-FFF2-40B4-BE49-F238E27FC236}">
                <a16:creationId xmlns:a16="http://schemas.microsoft.com/office/drawing/2014/main" id="{D0E64646-9986-4DD0-A927-426E0D5AD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8" t="17562" r="25188" b="37727"/>
          <a:stretch/>
        </p:blipFill>
        <p:spPr bwMode="auto">
          <a:xfrm>
            <a:off x="6209322" y="1702253"/>
            <a:ext cx="1690078" cy="162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F7F2F-22A5-4F8A-AA8A-1D59E2760553}"/>
              </a:ext>
            </a:extLst>
          </p:cNvPr>
          <p:cNvSpPr txBox="1"/>
          <p:nvPr/>
        </p:nvSpPr>
        <p:spPr>
          <a:xfrm>
            <a:off x="1917700" y="3080540"/>
            <a:ext cx="5319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30F47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AUTO REPAIRS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001A11-8E19-4C04-A18A-878ADEA88F59}"/>
              </a:ext>
            </a:extLst>
          </p:cNvPr>
          <p:cNvCxnSpPr/>
          <p:nvPr/>
        </p:nvCxnSpPr>
        <p:spPr>
          <a:xfrm>
            <a:off x="1727200" y="3200400"/>
            <a:ext cx="5327161" cy="0"/>
          </a:xfrm>
          <a:prstGeom prst="line">
            <a:avLst/>
          </a:prstGeom>
          <a:ln w="38100">
            <a:solidFill>
              <a:srgbClr val="EC1E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8A2E53-D77B-460E-AA2A-CDA4BA930A6E}"/>
              </a:ext>
            </a:extLst>
          </p:cNvPr>
          <p:cNvCxnSpPr>
            <a:cxnSpLocks/>
          </p:cNvCxnSpPr>
          <p:nvPr/>
        </p:nvCxnSpPr>
        <p:spPr>
          <a:xfrm>
            <a:off x="7305055" y="3200400"/>
            <a:ext cx="348761" cy="12700"/>
          </a:xfrm>
          <a:prstGeom prst="line">
            <a:avLst/>
          </a:prstGeom>
          <a:ln w="38100">
            <a:solidFill>
              <a:srgbClr val="EC1E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Taller mecánico logo: imágenes, fotos de stock y vectores | Shutterstock">
            <a:extLst>
              <a:ext uri="{FF2B5EF4-FFF2-40B4-BE49-F238E27FC236}">
                <a16:creationId xmlns:a16="http://schemas.microsoft.com/office/drawing/2014/main" id="{940DF605-2087-442B-978E-39AAF158B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286" b="60000" l="28462" r="71923">
                        <a14:foregroundMark x1="53846" y1="56786" x2="53846" y2="59643"/>
                        <a14:foregroundMark x1="53077" y1="61071" x2="53077" y2="61071"/>
                        <a14:foregroundMark x1="28846" y1="43214" x2="28846" y2="43214"/>
                        <a14:foregroundMark x1="28846" y1="43214" x2="28462" y2="36071"/>
                        <a14:foregroundMark x1="28462" y1="33929" x2="38462" y2="23929"/>
                        <a14:foregroundMark x1="38462" y1="23929" x2="49615" y2="21429"/>
                        <a14:foregroundMark x1="38077" y1="39643" x2="38462" y2="41429"/>
                        <a14:foregroundMark x1="45000" y1="43214" x2="55769" y2="39643"/>
                        <a14:foregroundMark x1="32692" y1="34643" x2="40769" y2="48929"/>
                        <a14:foregroundMark x1="40769" y1="48929" x2="56154" y2="41071"/>
                        <a14:foregroundMark x1="56154" y1="41071" x2="52692" y2="26786"/>
                        <a14:foregroundMark x1="52692" y1="26786" x2="47308" y2="27143"/>
                        <a14:foregroundMark x1="51154" y1="21429" x2="62692" y2="30000"/>
                        <a14:foregroundMark x1="62692" y1="30000" x2="63846" y2="39286"/>
                        <a14:foregroundMark x1="42308" y1="19286" x2="52308" y2="20714"/>
                        <a14:foregroundMark x1="32308" y1="40357" x2="43846" y2="47857"/>
                        <a14:foregroundMark x1="43846" y1="47857" x2="38077" y2="48214"/>
                        <a14:foregroundMark x1="71923" y1="37143" x2="68846" y2="410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738" t="17562" r="25188" b="37727"/>
          <a:stretch/>
        </p:blipFill>
        <p:spPr bwMode="auto">
          <a:xfrm>
            <a:off x="8319347" y="1687915"/>
            <a:ext cx="1690078" cy="162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80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DE7160A-1033-4A7B-8AEE-4D692459627F}"/>
              </a:ext>
            </a:extLst>
          </p:cNvPr>
          <p:cNvGrpSpPr/>
          <p:nvPr/>
        </p:nvGrpSpPr>
        <p:grpSpPr>
          <a:xfrm>
            <a:off x="1336674" y="2705100"/>
            <a:ext cx="6689726" cy="3102170"/>
            <a:chOff x="1336674" y="2705100"/>
            <a:chExt cx="6689726" cy="3102170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32561629-B278-492C-B952-ACF7461678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674" y="2705100"/>
              <a:ext cx="5279048" cy="2495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Taller mecánico logo: imágenes, fotos de stock y vectores | Shutterstock">
              <a:extLst>
                <a:ext uri="{FF2B5EF4-FFF2-40B4-BE49-F238E27FC236}">
                  <a16:creationId xmlns:a16="http://schemas.microsoft.com/office/drawing/2014/main" id="{FE4C332A-5FC2-4029-B1BB-4341CE9E8E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7562" r="25188" b="37727"/>
            <a:stretch/>
          </p:blipFill>
          <p:spPr bwMode="auto">
            <a:xfrm>
              <a:off x="6336322" y="3530600"/>
              <a:ext cx="1690078" cy="1625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7943FB-7F98-4DC8-A8ED-2F24834FD5A8}"/>
                </a:ext>
              </a:extLst>
            </p:cNvPr>
            <p:cNvSpPr txBox="1"/>
            <p:nvPr/>
          </p:nvSpPr>
          <p:spPr>
            <a:xfrm>
              <a:off x="2057400" y="4883940"/>
              <a:ext cx="53190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E72123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AUTO REPAIRS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ED8442-88D3-48B5-9261-8462733F1CDA}"/>
                </a:ext>
              </a:extLst>
            </p:cNvPr>
            <p:cNvCxnSpPr/>
            <p:nvPr/>
          </p:nvCxnSpPr>
          <p:spPr>
            <a:xfrm>
              <a:off x="1866900" y="5003800"/>
              <a:ext cx="5327161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C29538B-8AC6-4564-9DAE-A3BD064CF006}"/>
                </a:ext>
              </a:extLst>
            </p:cNvPr>
            <p:cNvCxnSpPr>
              <a:cxnSpLocks/>
            </p:cNvCxnSpPr>
            <p:nvPr/>
          </p:nvCxnSpPr>
          <p:spPr>
            <a:xfrm>
              <a:off x="7444755" y="5003800"/>
              <a:ext cx="348761" cy="127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092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4919</TotalTime>
  <Words>178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Black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Segura</dc:creator>
  <cp:lastModifiedBy>Julian Segura</cp:lastModifiedBy>
  <cp:revision>5</cp:revision>
  <dcterms:created xsi:type="dcterms:W3CDTF">2022-03-10T00:45:40Z</dcterms:created>
  <dcterms:modified xsi:type="dcterms:W3CDTF">2022-03-18T02:56:50Z</dcterms:modified>
</cp:coreProperties>
</file>