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D40D-1024-47D0-9066-A0728F97B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BEDE-3C2D-46B6-B288-B0B44D54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F9D6-B1EB-455C-AD64-E0902EBB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5D4B-6A79-48D4-B012-533BD182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7338-69A4-4C27-859E-94E1C23F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2DA-C7C0-4AF2-8772-211D0D97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7387-95BB-452E-8DF7-C7F4A437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1FE8-551E-4C40-920F-2DF2821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B9C3-9D88-48AA-BCCF-8BD44DD0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58A0-737E-4889-A8B2-B0ECB624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FDD6A-1367-4884-9A3D-F36F377DF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7DDE7-D34A-46B2-9794-54C92D40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5F3D-0E80-42F3-B1EA-56D1AC1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96CC-3D52-43CD-836C-F8FB71AD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E41C-E175-4950-8F63-62B884F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F72A-F448-4FF6-9000-A5BDBF6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859-802A-4445-997A-501AD81B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AC-8BCD-464F-AFDC-D3E44D7C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289B-E595-4547-A2B6-12E5A25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FA5F-0CE7-458F-9C98-6435DF0C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FA61-6759-418D-A818-8EC5AE05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345B2-B80F-4C76-B38B-AD4FAA08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7086-F13E-41F6-844D-2464280E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6D6D-C364-4F7F-9590-002D5B95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3E5B-457D-4A3B-9F82-4E202D7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F899-D295-48DE-97C7-E023E7B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8B97-6306-410A-806E-AE480D576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F2D3-3CC3-4540-9C34-7D578050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9B33-9580-457B-B7B6-A8C448E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ED47-D3F4-4239-9789-125F3D3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8DA1-2487-4FD8-9EC4-B737E19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824-071E-4A99-A20C-5A417718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F830-4B10-46A9-9C1A-7520EF25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BECCD-5854-4864-86DA-89128965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DFD14-853D-4F10-A4CE-417DA46A3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44A97-1648-4BFA-9995-935220263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F62E1-4008-4106-A005-5F4700B6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AEEFC-19B0-449F-87EC-D5B4D3CD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A79C6-B539-4F6B-A46C-5AD3B474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7442-5305-4A09-8353-1CF3963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A97F-6429-4524-83F7-246BEAD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5622B-DF3B-4D69-B363-B512CB48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D226-5E2A-4E8C-A8BE-EF199C19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8CE2-E391-4673-97E4-D2BB46F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3B43E-31D2-4F04-9D83-DB7A9F3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3067E-9931-4E3D-BF89-26D4D28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5672-2F0B-4D64-9499-BCA3FCE0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67EE-CED8-4EC8-A6F6-7DF2BF2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3B4D0-DD14-451B-B4A8-CEE0C3F9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02FB-A49A-4877-8DAD-2C4BD6FA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AE52-DAF7-49B4-8EE6-DCDA1552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A44C-31D9-4FD0-AEE4-B755DEB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7BC8-8DC6-4C37-8616-8857D4A5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C7664-E9D2-4665-BC34-7AB533F12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0078-6871-43FE-B055-81543718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DB54-9395-4C79-A8DF-AD36C1BA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5788-BA8D-4393-9581-34735E2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15AD-26C8-4D96-9758-B99DB0C9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89EA-5ACA-4773-8DC1-2163CE8E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84F4-B8CF-4652-8BE0-C1EE2243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3B7F-8629-4B3D-8FEF-3BB78FDDB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12F32-FE33-4588-A995-D7012CF22FA8}" type="datetimeFigureOut">
              <a:rPr lang="en-US" smtClean="0"/>
              <a:t>08-Nov-20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CAD7-75FC-449A-971F-5FCAB28FE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9C-49F2-42C0-BB0D-46A80C38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4C6-E7ED-4E1A-B87E-B0132442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191754-23F2-4ADC-B2D9-FE306ADB2433}"/>
              </a:ext>
            </a:extLst>
          </p:cNvPr>
          <p:cNvSpPr/>
          <p:nvPr/>
        </p:nvSpPr>
        <p:spPr>
          <a:xfrm>
            <a:off x="859809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 err="1"/>
              <a:t>Winforms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87FC6-9C3C-4880-850F-31F5A0E4BA4C}"/>
              </a:ext>
            </a:extLst>
          </p:cNvPr>
          <p:cNvSpPr/>
          <p:nvPr/>
        </p:nvSpPr>
        <p:spPr>
          <a:xfrm>
            <a:off x="7256061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Datos</a:t>
            </a:r>
            <a:endParaRPr lang="en-US" dirty="0"/>
          </a:p>
          <a:p>
            <a:pPr algn="ctr"/>
            <a:r>
              <a:rPr lang="en-US" dirty="0"/>
              <a:t>Class Library (entity?)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6048A5-3FD7-47F2-975B-58B18E50CD23}"/>
              </a:ext>
            </a:extLst>
          </p:cNvPr>
          <p:cNvSpPr/>
          <p:nvPr/>
        </p:nvSpPr>
        <p:spPr>
          <a:xfrm>
            <a:off x="4057935" y="805218"/>
            <a:ext cx="2265528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Class Library</a:t>
            </a:r>
          </a:p>
          <a:p>
            <a:pPr algn="ctr"/>
            <a:r>
              <a:rPr lang="en-US" dirty="0" err="1"/>
              <a:t>Dominio</a:t>
            </a:r>
            <a:r>
              <a:rPr lang="en-US" dirty="0"/>
              <a:t> y </a:t>
            </a:r>
            <a:r>
              <a:rPr lang="en-US" dirty="0" err="1"/>
              <a:t>servicios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B99043-4518-4D85-9BE4-D91581CD84EA}"/>
              </a:ext>
            </a:extLst>
          </p:cNvPr>
          <p:cNvSpPr/>
          <p:nvPr/>
        </p:nvSpPr>
        <p:spPr>
          <a:xfrm>
            <a:off x="3179929" y="1125940"/>
            <a:ext cx="878006" cy="2866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650AEE-D752-4A28-B58B-6EFC2ECBBE07}"/>
              </a:ext>
            </a:extLst>
          </p:cNvPr>
          <p:cNvSpPr/>
          <p:nvPr/>
        </p:nvSpPr>
        <p:spPr>
          <a:xfrm>
            <a:off x="6378055" y="1125940"/>
            <a:ext cx="878006" cy="2866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486AC-564C-41E7-8F34-975578C81C5C}"/>
              </a:ext>
            </a:extLst>
          </p:cNvPr>
          <p:cNvSpPr txBox="1"/>
          <p:nvPr/>
        </p:nvSpPr>
        <p:spPr>
          <a:xfrm flipH="1">
            <a:off x="210896" y="4215072"/>
            <a:ext cx="3192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COMPONENTES DEL SISTEMA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Facturacion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Clientes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Informes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Maestros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Servicios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Usuarios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93B39-99EB-4DFD-9D9A-52B56AB686BC}"/>
              </a:ext>
            </a:extLst>
          </p:cNvPr>
          <p:cNvSpPr txBox="1"/>
          <p:nvPr/>
        </p:nvSpPr>
        <p:spPr>
          <a:xfrm flipH="1">
            <a:off x="3807724" y="4215072"/>
            <a:ext cx="3177275" cy="228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tendran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las </a:t>
            </a:r>
            <a:r>
              <a:rPr lang="en-US" dirty="0" err="1"/>
              <a:t>pantallas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ver.</a:t>
            </a:r>
          </a:p>
          <a:p>
            <a:endParaRPr lang="en-US" dirty="0"/>
          </a:p>
          <a:p>
            <a:r>
              <a:rPr lang="en-US" b="1" dirty="0" err="1"/>
              <a:t>Administrador</a:t>
            </a:r>
            <a:r>
              <a:rPr lang="en-US" dirty="0"/>
              <a:t>: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.</a:t>
            </a:r>
          </a:p>
          <a:p>
            <a:r>
              <a:rPr lang="en-US" b="1" dirty="0" err="1"/>
              <a:t>Cajero</a:t>
            </a:r>
            <a:r>
              <a:rPr lang="en-US" dirty="0"/>
              <a:t>: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los clients y </a:t>
            </a:r>
            <a:r>
              <a:rPr lang="en-US" dirty="0" err="1"/>
              <a:t>facturar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B19F4-BA45-485F-B9C2-0F52269A07BB}"/>
              </a:ext>
            </a:extLst>
          </p:cNvPr>
          <p:cNvSpPr txBox="1"/>
          <p:nvPr/>
        </p:nvSpPr>
        <p:spPr>
          <a:xfrm flipH="1">
            <a:off x="859809" y="1925134"/>
            <a:ext cx="232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interaccion</a:t>
            </a:r>
            <a:r>
              <a:rPr lang="en-US" dirty="0"/>
              <a:t> </a:t>
            </a:r>
          </a:p>
          <a:p>
            <a:r>
              <a:rPr lang="en-US" dirty="0"/>
              <a:t>con el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F8876-1DC1-4488-8D8A-FA999E7A10C0}"/>
              </a:ext>
            </a:extLst>
          </p:cNvPr>
          <p:cNvSpPr txBox="1"/>
          <p:nvPr/>
        </p:nvSpPr>
        <p:spPr>
          <a:xfrm flipH="1">
            <a:off x="4057935" y="1925133"/>
            <a:ext cx="232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Brinda una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y los DTO’s </a:t>
            </a:r>
            <a:r>
              <a:rPr lang="en-US" dirty="0" err="1"/>
              <a:t>necesarios</a:t>
            </a:r>
            <a:r>
              <a:rPr lang="en-US" dirty="0"/>
              <a:t> para </a:t>
            </a:r>
            <a:r>
              <a:rPr lang="en-US" dirty="0" err="1"/>
              <a:t>compartir</a:t>
            </a:r>
            <a:r>
              <a:rPr lang="en-US" dirty="0"/>
              <a:t> con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3A391-0F48-450F-9233-7E1F80F16825}"/>
              </a:ext>
            </a:extLst>
          </p:cNvPr>
          <p:cNvSpPr txBox="1"/>
          <p:nvPr/>
        </p:nvSpPr>
        <p:spPr>
          <a:xfrm flipH="1">
            <a:off x="7256061" y="1844311"/>
            <a:ext cx="232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Permite</a:t>
            </a:r>
            <a:r>
              <a:rPr lang="en-US" dirty="0"/>
              <a:t> la </a:t>
            </a:r>
            <a:r>
              <a:rPr lang="en-US" dirty="0" err="1"/>
              <a:t>implementacion</a:t>
            </a:r>
            <a:r>
              <a:rPr lang="en-US" dirty="0"/>
              <a:t> que </a:t>
            </a:r>
            <a:r>
              <a:rPr lang="en-US" dirty="0" err="1"/>
              <a:t>querramos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14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Segura</dc:creator>
  <cp:lastModifiedBy>Julian Segura</cp:lastModifiedBy>
  <cp:revision>3</cp:revision>
  <dcterms:created xsi:type="dcterms:W3CDTF">2020-11-08T20:13:09Z</dcterms:created>
  <dcterms:modified xsi:type="dcterms:W3CDTF">2020-11-08T20:58:43Z</dcterms:modified>
</cp:coreProperties>
</file>