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D40D-1024-47D0-9066-A0728F97B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BEDE-3C2D-46B6-B288-B0B44D54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F9D6-B1EB-455C-AD64-E0902EBB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5D4B-6A79-48D4-B012-533BD182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7338-69A4-4C27-859E-94E1C23F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42DA-C7C0-4AF2-8772-211D0D97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B7387-95BB-452E-8DF7-C7F4A4371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1FE8-551E-4C40-920F-2DF28219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B9C3-9D88-48AA-BCCF-8BD44DD0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58A0-737E-4889-A8B2-B0ECB624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2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FDD6A-1367-4884-9A3D-F36F377DF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7DDE7-D34A-46B2-9794-54C92D40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5F3D-0E80-42F3-B1EA-56D1AC1B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96CC-3D52-43CD-836C-F8FB71AD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E41C-E175-4950-8F63-62B884F7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F72A-F448-4FF6-9000-A5BDBF6E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9859-802A-4445-997A-501AD81B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5EAC-8BCD-464F-AFDC-D3E44D7C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289B-E595-4547-A2B6-12E5A254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FA5F-0CE7-458F-9C98-6435DF0C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FA61-6759-418D-A818-8EC5AE05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345B2-B80F-4C76-B38B-AD4FAA08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7086-F13E-41F6-844D-2464280E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6D6D-C364-4F7F-9590-002D5B95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3E5B-457D-4A3B-9F82-4E202D7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F899-D295-48DE-97C7-E023E7B4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8B97-6306-410A-806E-AE480D576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3F2D3-3CC3-4540-9C34-7D5780503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9B33-9580-457B-B7B6-A8C448E0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ED47-D3F4-4239-9789-125F3D3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8DA1-2487-4FD8-9EC4-B737E192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F824-071E-4A99-A20C-5A417718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7F830-4B10-46A9-9C1A-7520EF25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BECCD-5854-4864-86DA-89128965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DFD14-853D-4F10-A4CE-417DA46A3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44A97-1648-4BFA-9995-935220263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F62E1-4008-4106-A005-5F4700B6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AEEFC-19B0-449F-87EC-D5B4D3CD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A79C6-B539-4F6B-A46C-5AD3B474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7442-5305-4A09-8353-1CF39637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5A97F-6429-4524-83F7-246BEAD5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5622B-DF3B-4D69-B363-B512CB48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D226-5E2A-4E8C-A8BE-EF199C19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78CE2-E391-4673-97E4-D2BB46FF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3B43E-31D2-4F04-9D83-DB7A9F33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3067E-9931-4E3D-BF89-26D4D28A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5672-2F0B-4D64-9499-BCA3FCE0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67EE-CED8-4EC8-A6F6-7DF2BF22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3B4D0-DD14-451B-B4A8-CEE0C3F91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A02FB-A49A-4877-8DAD-2C4BD6FA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EAE52-DAF7-49B4-8EE6-DCDA1552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A44C-31D9-4FD0-AEE4-B755DEB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7BC8-8DC6-4C37-8616-8857D4A5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C7664-E9D2-4665-BC34-7AB533F12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E0078-6871-43FE-B055-81543718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DB54-9395-4C79-A8DF-AD36C1BA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55788-BA8D-4393-9581-34735E2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15AD-26C8-4D96-9758-B99DB0C9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889EA-5ACA-4773-8DC1-2163CE8E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84F4-B8CF-4652-8BE0-C1EE22436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3B7F-8629-4B3D-8FEF-3BB78FDDB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2F32-FE33-4588-A995-D7012CF22FA8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CAD7-75FC-449A-971F-5FCAB28FE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659C-49F2-42C0-BB0D-46A80C38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191754-23F2-4ADC-B2D9-FE306ADB2433}"/>
              </a:ext>
            </a:extLst>
          </p:cNvPr>
          <p:cNvSpPr/>
          <p:nvPr/>
        </p:nvSpPr>
        <p:spPr>
          <a:xfrm>
            <a:off x="859809" y="805218"/>
            <a:ext cx="2265528" cy="92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 err="1"/>
              <a:t>Winforms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87FC6-9C3C-4880-850F-31F5A0E4BA4C}"/>
              </a:ext>
            </a:extLst>
          </p:cNvPr>
          <p:cNvSpPr/>
          <p:nvPr/>
        </p:nvSpPr>
        <p:spPr>
          <a:xfrm>
            <a:off x="7256061" y="805218"/>
            <a:ext cx="2265528" cy="92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Datos</a:t>
            </a:r>
            <a:endParaRPr lang="en-US" dirty="0"/>
          </a:p>
          <a:p>
            <a:pPr algn="ctr"/>
            <a:r>
              <a:rPr lang="en-US" dirty="0"/>
              <a:t>Class Library     (entity Framework)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6048A5-3FD7-47F2-975B-58B18E50CD23}"/>
              </a:ext>
            </a:extLst>
          </p:cNvPr>
          <p:cNvSpPr/>
          <p:nvPr/>
        </p:nvSpPr>
        <p:spPr>
          <a:xfrm>
            <a:off x="4057935" y="805218"/>
            <a:ext cx="2265528" cy="92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dirty="0"/>
              <a:t>Class Library</a:t>
            </a:r>
          </a:p>
          <a:p>
            <a:pPr algn="ctr"/>
            <a:r>
              <a:rPr lang="en-US" dirty="0" err="1"/>
              <a:t>Dominio</a:t>
            </a:r>
            <a:r>
              <a:rPr lang="en-US" dirty="0"/>
              <a:t> y </a:t>
            </a:r>
            <a:r>
              <a:rPr lang="en-US" dirty="0" err="1"/>
              <a:t>servicios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B99043-4518-4D85-9BE4-D91581CD84EA}"/>
              </a:ext>
            </a:extLst>
          </p:cNvPr>
          <p:cNvSpPr/>
          <p:nvPr/>
        </p:nvSpPr>
        <p:spPr>
          <a:xfrm>
            <a:off x="3179929" y="1125940"/>
            <a:ext cx="878006" cy="2866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650AEE-D752-4A28-B58B-6EFC2ECBBE07}"/>
              </a:ext>
            </a:extLst>
          </p:cNvPr>
          <p:cNvSpPr/>
          <p:nvPr/>
        </p:nvSpPr>
        <p:spPr>
          <a:xfrm>
            <a:off x="6378055" y="1125940"/>
            <a:ext cx="878006" cy="2866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4486AC-564C-41E7-8F34-975578C81C5C}"/>
              </a:ext>
            </a:extLst>
          </p:cNvPr>
          <p:cNvSpPr txBox="1"/>
          <p:nvPr/>
        </p:nvSpPr>
        <p:spPr>
          <a:xfrm flipH="1">
            <a:off x="210896" y="4215072"/>
            <a:ext cx="3192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COMPONENTES DEL SISTEMA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Facturacion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Clientes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Informes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Maestros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Servicios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Usuarios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C93B39-99EB-4DFD-9D9A-52B56AB686BC}"/>
              </a:ext>
            </a:extLst>
          </p:cNvPr>
          <p:cNvSpPr txBox="1"/>
          <p:nvPr/>
        </p:nvSpPr>
        <p:spPr>
          <a:xfrm flipH="1">
            <a:off x="3807724" y="4215072"/>
            <a:ext cx="3177275" cy="228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tendran</a:t>
            </a:r>
            <a:r>
              <a:rPr lang="en-US" dirty="0"/>
              <a:t> un </a:t>
            </a:r>
            <a:r>
              <a:rPr lang="en-US" dirty="0" err="1"/>
              <a:t>rol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las </a:t>
            </a:r>
            <a:r>
              <a:rPr lang="en-US" dirty="0" err="1"/>
              <a:t>pantallas</a:t>
            </a:r>
            <a:r>
              <a:rPr lang="en-US" dirty="0"/>
              <a:t> que </a:t>
            </a:r>
            <a:r>
              <a:rPr lang="en-US" dirty="0" err="1"/>
              <a:t>pueden</a:t>
            </a:r>
            <a:r>
              <a:rPr lang="en-US" dirty="0"/>
              <a:t> ver.</a:t>
            </a:r>
          </a:p>
          <a:p>
            <a:endParaRPr lang="en-US" dirty="0"/>
          </a:p>
          <a:p>
            <a:r>
              <a:rPr lang="en-US" b="1" dirty="0" err="1"/>
              <a:t>Administrador</a:t>
            </a:r>
            <a:r>
              <a:rPr lang="en-US" dirty="0"/>
              <a:t>: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y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.</a:t>
            </a:r>
          </a:p>
          <a:p>
            <a:r>
              <a:rPr lang="en-US" b="1" dirty="0" err="1"/>
              <a:t>Cajero</a:t>
            </a:r>
            <a:r>
              <a:rPr lang="en-US" dirty="0"/>
              <a:t>: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los </a:t>
            </a:r>
            <a:r>
              <a:rPr lang="en-US" dirty="0" err="1"/>
              <a:t>clientes</a:t>
            </a:r>
            <a:r>
              <a:rPr lang="en-US" dirty="0"/>
              <a:t> y </a:t>
            </a:r>
            <a:r>
              <a:rPr lang="en-US" dirty="0" err="1"/>
              <a:t>facturar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B19F4-BA45-485F-B9C2-0F52269A07BB}"/>
              </a:ext>
            </a:extLst>
          </p:cNvPr>
          <p:cNvSpPr txBox="1"/>
          <p:nvPr/>
        </p:nvSpPr>
        <p:spPr>
          <a:xfrm flipH="1">
            <a:off x="859809" y="1925134"/>
            <a:ext cx="232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Maneja</a:t>
            </a:r>
            <a:r>
              <a:rPr lang="en-US" dirty="0"/>
              <a:t> la </a:t>
            </a:r>
            <a:r>
              <a:rPr lang="en-US" dirty="0" err="1"/>
              <a:t>interaccion</a:t>
            </a:r>
            <a:r>
              <a:rPr lang="en-US" dirty="0"/>
              <a:t> </a:t>
            </a:r>
          </a:p>
          <a:p>
            <a:r>
              <a:rPr lang="en-US" dirty="0"/>
              <a:t>con el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F8876-1DC1-4488-8D8A-FA999E7A10C0}"/>
              </a:ext>
            </a:extLst>
          </p:cNvPr>
          <p:cNvSpPr txBox="1"/>
          <p:nvPr/>
        </p:nvSpPr>
        <p:spPr>
          <a:xfrm flipH="1">
            <a:off x="4057935" y="1925133"/>
            <a:ext cx="232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Brinda una </a:t>
            </a:r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y los DTO’s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compartir</a:t>
            </a:r>
            <a:r>
              <a:rPr lang="en-US" dirty="0"/>
              <a:t> con la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3A391-0F48-450F-9233-7E1F80F16825}"/>
              </a:ext>
            </a:extLst>
          </p:cNvPr>
          <p:cNvSpPr txBox="1"/>
          <p:nvPr/>
        </p:nvSpPr>
        <p:spPr>
          <a:xfrm flipH="1">
            <a:off x="7256061" y="1844311"/>
            <a:ext cx="232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Maneja</a:t>
            </a:r>
            <a:r>
              <a:rPr lang="en-US" dirty="0"/>
              <a:t> la </a:t>
            </a:r>
            <a:r>
              <a:rPr lang="en-US" dirty="0" err="1"/>
              <a:t>persistencia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</a:t>
            </a:r>
            <a:r>
              <a:rPr lang="en-US" dirty="0" err="1"/>
              <a:t>Permite</a:t>
            </a:r>
            <a:r>
              <a:rPr lang="en-US" dirty="0"/>
              <a:t> la </a:t>
            </a:r>
            <a:r>
              <a:rPr lang="en-US" dirty="0" err="1"/>
              <a:t>implementacion</a:t>
            </a:r>
            <a:r>
              <a:rPr lang="en-US" dirty="0"/>
              <a:t> de la BD que </a:t>
            </a:r>
            <a:r>
              <a:rPr lang="en-US" dirty="0" err="1"/>
              <a:t>querramos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1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454F-52C6-42D5-9D5B-EC76B2FF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98325" cy="3309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Facturacion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3C013-7951-4CE0-8B23-F034C160F775}"/>
              </a:ext>
            </a:extLst>
          </p:cNvPr>
          <p:cNvSpPr txBox="1"/>
          <p:nvPr/>
        </p:nvSpPr>
        <p:spPr>
          <a:xfrm>
            <a:off x="532808" y="4022973"/>
            <a:ext cx="22706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Encabezado</a:t>
            </a:r>
            <a:r>
              <a:rPr lang="en-US" b="1" dirty="0"/>
              <a:t> </a:t>
            </a:r>
            <a:r>
              <a:rPr lang="en-US" b="1" dirty="0" err="1"/>
              <a:t>Recibo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Numero</a:t>
            </a:r>
            <a:r>
              <a:rPr lang="en-US" dirty="0"/>
              <a:t> Factura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Creacion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Modificacion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Paciente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TotalFacturado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TotalCobrado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Cajero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Comentarios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DCFBA-52C2-44AE-A015-63D114975CAC}"/>
              </a:ext>
            </a:extLst>
          </p:cNvPr>
          <p:cNvSpPr txBox="1"/>
          <p:nvPr/>
        </p:nvSpPr>
        <p:spPr>
          <a:xfrm>
            <a:off x="2978114" y="4050421"/>
            <a:ext cx="1640517" cy="173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Detalle</a:t>
            </a:r>
            <a:r>
              <a:rPr lang="en-US" b="1" dirty="0"/>
              <a:t> </a:t>
            </a:r>
            <a:r>
              <a:rPr lang="en-US" b="1" dirty="0" err="1"/>
              <a:t>Recibo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Servicio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Cantidad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F5C4-D8CD-43E0-B0A8-949068A73318}"/>
              </a:ext>
            </a:extLst>
          </p:cNvPr>
          <p:cNvSpPr txBox="1"/>
          <p:nvPr/>
        </p:nvSpPr>
        <p:spPr>
          <a:xfrm>
            <a:off x="4799403" y="4050421"/>
            <a:ext cx="1640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Pagos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Fecha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FormaPago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Referencia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4CA430-D264-49E7-814C-3F5A887B671B}"/>
              </a:ext>
            </a:extLst>
          </p:cNvPr>
          <p:cNvSpPr/>
          <p:nvPr/>
        </p:nvSpPr>
        <p:spPr>
          <a:xfrm>
            <a:off x="838200" y="1821236"/>
            <a:ext cx="1864057" cy="5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/>
              <a:t>Recibo Pago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40AEF5-AF13-4F78-8D03-9CDE1261ADF1}"/>
              </a:ext>
            </a:extLst>
          </p:cNvPr>
          <p:cNvSpPr/>
          <p:nvPr/>
        </p:nvSpPr>
        <p:spPr>
          <a:xfrm>
            <a:off x="2803477" y="841865"/>
            <a:ext cx="1864057" cy="5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Paciente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DDA9AAD-229E-4C17-BB6A-BDA2FB91377C}"/>
              </a:ext>
            </a:extLst>
          </p:cNvPr>
          <p:cNvCxnSpPr>
            <a:stCxn id="7" idx="0"/>
            <a:endCxn id="8" idx="1"/>
          </p:cNvCxnSpPr>
          <p:nvPr/>
        </p:nvCxnSpPr>
        <p:spPr>
          <a:xfrm rot="5400000" flipH="1" flipV="1">
            <a:off x="1930233" y="947992"/>
            <a:ext cx="713240" cy="1033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312081-7D69-4312-B6A5-68F6D20464AE}"/>
              </a:ext>
            </a:extLst>
          </p:cNvPr>
          <p:cNvSpPr txBox="1"/>
          <p:nvPr/>
        </p:nvSpPr>
        <p:spPr>
          <a:xfrm rot="16200000" flipH="1">
            <a:off x="823176" y="954107"/>
            <a:ext cx="156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Pertenece</a:t>
            </a:r>
            <a:r>
              <a:rPr lang="en-US" sz="1400" dirty="0"/>
              <a:t> 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C74E54-3E61-4F20-9E13-C41BAC655757}"/>
              </a:ext>
            </a:extLst>
          </p:cNvPr>
          <p:cNvSpPr/>
          <p:nvPr/>
        </p:nvSpPr>
        <p:spPr>
          <a:xfrm>
            <a:off x="838200" y="3066738"/>
            <a:ext cx="1864057" cy="5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Cajero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0DEBE7-D257-4892-86B3-D1392748EE0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770229" y="2353498"/>
            <a:ext cx="0" cy="71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319CA9-4D37-435B-98CC-EA25CEB0FB3E}"/>
              </a:ext>
            </a:extLst>
          </p:cNvPr>
          <p:cNvSpPr txBox="1"/>
          <p:nvPr/>
        </p:nvSpPr>
        <p:spPr>
          <a:xfrm flipH="1">
            <a:off x="532808" y="2544416"/>
            <a:ext cx="156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Registrado</a:t>
            </a:r>
            <a:r>
              <a:rPr lang="en-US" sz="1400" dirty="0"/>
              <a:t> por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20516A-DAB1-4622-956A-BAF9E53089FE}"/>
              </a:ext>
            </a:extLst>
          </p:cNvPr>
          <p:cNvSpPr/>
          <p:nvPr/>
        </p:nvSpPr>
        <p:spPr>
          <a:xfrm>
            <a:off x="4357619" y="1821236"/>
            <a:ext cx="1864057" cy="5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Detalle Servicios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AFF41B-FBB5-4C46-B1D6-8FAF6EA01593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2702257" y="2087367"/>
            <a:ext cx="1655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58A53F-519C-481F-9163-A9536AC080AE}"/>
              </a:ext>
            </a:extLst>
          </p:cNvPr>
          <p:cNvSpPr txBox="1"/>
          <p:nvPr/>
        </p:nvSpPr>
        <p:spPr>
          <a:xfrm flipH="1">
            <a:off x="3152633" y="1821236"/>
            <a:ext cx="5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Tiene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902468-1180-428D-B250-12C06659078F}"/>
              </a:ext>
            </a:extLst>
          </p:cNvPr>
          <p:cNvSpPr/>
          <p:nvPr/>
        </p:nvSpPr>
        <p:spPr>
          <a:xfrm>
            <a:off x="4357619" y="2777661"/>
            <a:ext cx="1864057" cy="5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Pagos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9499F3D-637C-4498-AB04-A8A98DACF69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236243" y="2283997"/>
            <a:ext cx="2121376" cy="759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7AD69D-6569-40DA-81C0-4CE0924850B8}"/>
              </a:ext>
            </a:extLst>
          </p:cNvPr>
          <p:cNvSpPr txBox="1"/>
          <p:nvPr/>
        </p:nvSpPr>
        <p:spPr>
          <a:xfrm flipH="1">
            <a:off x="3352577" y="2736015"/>
            <a:ext cx="103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 </a:t>
            </a:r>
            <a:r>
              <a:rPr lang="en-US" sz="1400" dirty="0" err="1"/>
              <a:t>realizan</a:t>
            </a:r>
            <a:endParaRPr lang="en-US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AEF409-6EC8-47BE-AFC9-1D43C0095F0F}"/>
              </a:ext>
            </a:extLst>
          </p:cNvPr>
          <p:cNvSpPr/>
          <p:nvPr/>
        </p:nvSpPr>
        <p:spPr>
          <a:xfrm>
            <a:off x="6980260" y="575734"/>
            <a:ext cx="1864057" cy="5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Servicios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CB78D4-B264-4028-B0E8-C2977409BF6F}"/>
              </a:ext>
            </a:extLst>
          </p:cNvPr>
          <p:cNvCxnSpPr/>
          <p:nvPr/>
        </p:nvCxnSpPr>
        <p:spPr>
          <a:xfrm flipH="1">
            <a:off x="6221676" y="1107995"/>
            <a:ext cx="738682" cy="7132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0556DB-F61F-47E7-BB09-80AC192EFCF7}"/>
              </a:ext>
            </a:extLst>
          </p:cNvPr>
          <p:cNvSpPr txBox="1"/>
          <p:nvPr/>
        </p:nvSpPr>
        <p:spPr>
          <a:xfrm flipH="1">
            <a:off x="5424296" y="1143145"/>
            <a:ext cx="150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Consulta </a:t>
            </a:r>
            <a:r>
              <a:rPr lang="en-US" sz="1400" dirty="0" err="1"/>
              <a:t>desde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8943E-E2CF-4D52-8005-15045921DA3B}"/>
              </a:ext>
            </a:extLst>
          </p:cNvPr>
          <p:cNvSpPr txBox="1"/>
          <p:nvPr/>
        </p:nvSpPr>
        <p:spPr>
          <a:xfrm>
            <a:off x="6614557" y="4050421"/>
            <a:ext cx="2027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Servicios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Creacion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Especialidad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Nombre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Precio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6885F4-D847-421A-94F3-3FAEF8CDF068}"/>
              </a:ext>
            </a:extLst>
          </p:cNvPr>
          <p:cNvSpPr txBox="1"/>
          <p:nvPr/>
        </p:nvSpPr>
        <p:spPr>
          <a:xfrm>
            <a:off x="8817023" y="4050421"/>
            <a:ext cx="2270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Pacientes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Creacion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Nombre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Fecha</a:t>
            </a:r>
            <a:r>
              <a:rPr lang="en-US" dirty="0"/>
              <a:t> Nacimiento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Telefono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Correo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161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Esquema Facturacion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10</cp:revision>
  <dcterms:created xsi:type="dcterms:W3CDTF">2020-11-08T20:13:09Z</dcterms:created>
  <dcterms:modified xsi:type="dcterms:W3CDTF">2020-12-09T03:59:55Z</dcterms:modified>
</cp:coreProperties>
</file>