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4" autoAdjust="0"/>
    <p:restoredTop sz="96224" autoAdjust="0"/>
  </p:normalViewPr>
  <p:slideViewPr>
    <p:cSldViewPr snapToGrid="0">
      <p:cViewPr varScale="1">
        <p:scale>
          <a:sx n="105" d="100"/>
          <a:sy n="105" d="100"/>
        </p:scale>
        <p:origin x="12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0D63-6C16-445A-93AC-27ADA9BCA6F5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A60D-7A1E-4704-939B-1249B5403B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75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7470C-8A81-4DCE-A7D9-A2612E12A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D98BE3-141F-41BD-AE78-F543EB877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CF259-477A-491A-941F-EF271858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58B0C0-F681-4A14-95BD-6F07520F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1A61A2-DB13-4A52-BBD4-EAFED43C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8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15F4F-DB76-442C-BDF5-F0A912ED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DF1BF6-6498-4ED6-B856-B45413194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FCDFD7-0BA2-44DE-87EB-1A174100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DE7A7-F723-4038-B62C-657BE2FE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A3CE9-245A-4A95-B053-BD5283EB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7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4A6D13-E745-409F-A55E-D6949C011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F91951-6C0C-4EDD-B790-870738173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1EDA93-B5AF-4D70-B2E0-0B9CD8C8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014CC0-1B0C-45D0-85C7-273CB180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C996EA-01F6-476E-8B32-258B1FD4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2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32D18-7E1D-45C4-9587-1B17334E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FA8993-4394-4414-8514-B831D256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C8675-DA15-4C26-BAEF-A1F1627A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6CB8B-C614-4BB6-B8B9-A0AC6332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DABD9F-E279-4E6C-9F05-9D4F42B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0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279C5-36DC-456A-B407-6E164C6F2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EA981A-1BC8-49B9-950C-E40CA615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6A02FE-8898-4AFD-A932-0E83DBFA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7F8F0C-A0C1-423E-8CD8-53608E27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90868-28BE-40EF-A2F2-DE5D76CB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982B6-92AA-4902-895A-3A573157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012C1-51F6-4A05-A4CD-934CC9904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5148F2-444C-4F01-AC61-D75B947B6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A86C4B-38A7-4360-9644-B20393F3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1CD51F-315B-47DE-A093-874A3086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D020F9-F8F8-4CC3-95C3-5397E254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1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08F61-401D-47C3-822B-7A01184A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8DA348-0A08-4273-999B-1B02B23E9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64713-B56C-4B61-A668-15D3DB039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6B1BE5-5BAB-4FE2-B298-2EF183F95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1D5188-DEF5-493F-9EC4-D9A482057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ED67D5-3896-47B9-B9AC-4553FB94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32A5CF-A27C-4524-A88E-3B62E093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A05DB1-C270-431F-A8FF-6E677EAB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7664B-241C-4C43-96F6-C70C3C56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2429F2-D160-4FEC-A5D1-17844CAF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FB4601-326B-4BD1-B179-DD926956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010E8A-A750-440F-85E9-FED7A898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5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BBF20B-D2BD-4C1D-A53E-20DD390F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4A870A-1CAC-46DE-8EE2-5EBE3671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373B8F-DDEA-4A0C-90BD-632A1DF7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20B0C-9EC6-43CF-9ED7-E1DE4E7C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ECAF6-6CC0-4C42-8DB2-E33058B8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BEA135-7CE7-4B50-8889-2BD2BFB5A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37142D-4652-4BBE-85A4-E7D9DF13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B15E1A-F21D-42BD-ADD2-D8E31EF6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C62277-8D0D-4BDB-BD27-3A77DE18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8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7F43A-1B89-4C4E-A0F0-31EFF78E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EF2FBD-60F3-481D-B33F-2F957442C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174E21-CB87-4F2B-BAB0-70151B00F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882B85-42B0-48A2-A848-FEFC80A7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7C96-11B2-4D44-988A-20F1D20A6DE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431491-6F49-4E37-BC23-47044AF7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5AE1E6-D648-4B2B-A248-3DABF4D8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D88-A29F-4F02-AE0C-45D8C8E592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AEE09C-825B-4F06-849E-4CC4EBAA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AA43AD-591B-44D6-8537-6D360465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D1ED2-D792-4664-9208-2E12B6C38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7C96-11B2-4D44-988A-20F1D20A6DE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C0981-B2AB-4C53-9A39-B613C5C16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14207-CCD1-4BA2-9291-8FFDF53F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3FD88-A29F-4F02-AE0C-45D8C8E592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9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rive.readthedocs.io/en/latest/" TargetMode="External"/><Relationship Id="rId2" Type="http://schemas.openxmlformats.org/officeDocument/2006/relationships/hyperlink" Target="https://github.com/JulianSobott/OpenDr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anSobott/pynetwork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9E475-0EED-46D7-A096-9ECDDC519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1"/>
              <a:t>OpenDrive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83E954-53F3-4369-8596-3FA0223FB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0600" y="3567208"/>
            <a:ext cx="5693664" cy="402336"/>
          </a:xfrm>
        </p:spPr>
        <p:txBody>
          <a:bodyPr>
            <a:normAutofit lnSpcReduction="10000"/>
          </a:bodyPr>
          <a:lstStyle/>
          <a:p>
            <a:r>
              <a:rPr lang="de-DE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 self hosting file synchronization service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044BEEF4-6D29-4020-84B4-8765426674F4}"/>
              </a:ext>
            </a:extLst>
          </p:cNvPr>
          <p:cNvSpPr txBox="1">
            <a:spLocks/>
          </p:cNvSpPr>
          <p:nvPr/>
        </p:nvSpPr>
        <p:spPr>
          <a:xfrm>
            <a:off x="3483864" y="4812792"/>
            <a:ext cx="5224272" cy="49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By Julian Sobott und Julien </a:t>
            </a:r>
            <a:r>
              <a:rPr lang="en-US" noProof="1"/>
              <a:t>Wagler</a:t>
            </a:r>
          </a:p>
        </p:txBody>
      </p:sp>
    </p:spTree>
    <p:extLst>
      <p:ext uri="{BB962C8B-B14F-4D97-AF65-F5344CB8AC3E}">
        <p14:creationId xmlns:p14="http://schemas.microsoft.com/office/powerpoint/2010/main" val="67483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DA38B-9C3E-4A99-9332-18ECDF75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377C73-3A55-47FF-9D78-A69B61572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1"/>
              <a:t>Automatische Synchronisation</a:t>
            </a:r>
          </a:p>
          <a:p>
            <a:endParaRPr lang="de-DE" noProof="1"/>
          </a:p>
          <a:p>
            <a:r>
              <a:rPr lang="de-DE" noProof="1"/>
              <a:t>Nur ausgewählte Ordner</a:t>
            </a:r>
          </a:p>
          <a:p>
            <a:endParaRPr lang="de-DE" noProof="1"/>
          </a:p>
          <a:p>
            <a:r>
              <a:rPr lang="de-DE" noProof="1"/>
              <a:t>Daten liegen auf eigenem Server</a:t>
            </a:r>
          </a:p>
          <a:p>
            <a:pPr marL="0" indent="0">
              <a:buNone/>
            </a:pPr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281741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2D573FD-6E6C-488D-9639-4FF7C4CA61B6}"/>
              </a:ext>
            </a:extLst>
          </p:cNvPr>
          <p:cNvSpPr/>
          <p:nvPr/>
        </p:nvSpPr>
        <p:spPr>
          <a:xfrm>
            <a:off x="216876" y="1879047"/>
            <a:ext cx="4562856" cy="2569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C28A57D-6B2D-4E06-BF33-B6853F9E9BF6}"/>
              </a:ext>
            </a:extLst>
          </p:cNvPr>
          <p:cNvSpPr/>
          <p:nvPr/>
        </p:nvSpPr>
        <p:spPr>
          <a:xfrm>
            <a:off x="6965148" y="1879045"/>
            <a:ext cx="4940808" cy="46138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78BB49C-6082-4513-980B-B356D6D78228}"/>
              </a:ext>
            </a:extLst>
          </p:cNvPr>
          <p:cNvSpPr/>
          <p:nvPr/>
        </p:nvSpPr>
        <p:spPr>
          <a:xfrm>
            <a:off x="9967428" y="2219413"/>
            <a:ext cx="1810512" cy="18196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GUI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615C3BB-172C-4989-93A5-EDAAF5D45681}"/>
              </a:ext>
            </a:extLst>
          </p:cNvPr>
          <p:cNvSpPr/>
          <p:nvPr/>
        </p:nvSpPr>
        <p:spPr>
          <a:xfrm>
            <a:off x="7266900" y="2219413"/>
            <a:ext cx="1810512" cy="18196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Backend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A1B0190-F0BC-46FC-AB37-20FABED06AB5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9077412" y="3129241"/>
            <a:ext cx="890016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88E277D-09B4-43A6-BF6C-3FF66136CF5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470525" y="3129241"/>
            <a:ext cx="2796375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9ACA39B-1673-48D8-B385-EF2A24F8B51A}"/>
              </a:ext>
            </a:extLst>
          </p:cNvPr>
          <p:cNvSpPr txBox="1"/>
          <p:nvPr/>
        </p:nvSpPr>
        <p:spPr>
          <a:xfrm>
            <a:off x="1761295" y="1388417"/>
            <a:ext cx="321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Server</a:t>
            </a:r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2FC6FC7-C96E-46E8-AFC1-5385EA948D78}"/>
              </a:ext>
            </a:extLst>
          </p:cNvPr>
          <p:cNvSpPr txBox="1"/>
          <p:nvPr/>
        </p:nvSpPr>
        <p:spPr>
          <a:xfrm>
            <a:off x="9103320" y="1349516"/>
            <a:ext cx="1728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Client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A717108-3754-44A5-95DE-9EA699AA37F0}"/>
              </a:ext>
            </a:extLst>
          </p:cNvPr>
          <p:cNvSpPr/>
          <p:nvPr/>
        </p:nvSpPr>
        <p:spPr>
          <a:xfrm>
            <a:off x="2660013" y="2219413"/>
            <a:ext cx="1810512" cy="18196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Backend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7B6E722-86B9-4FB6-A3A1-08C91E0A9CD4}"/>
              </a:ext>
            </a:extLst>
          </p:cNvPr>
          <p:cNvSpPr/>
          <p:nvPr/>
        </p:nvSpPr>
        <p:spPr>
          <a:xfrm>
            <a:off x="4978220" y="2713980"/>
            <a:ext cx="18589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pynetworking</a:t>
            </a:r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8E7B0A2-223A-47A2-BD41-9983969B35EB}"/>
              </a:ext>
            </a:extLst>
          </p:cNvPr>
          <p:cNvSpPr/>
          <p:nvPr/>
        </p:nvSpPr>
        <p:spPr>
          <a:xfrm>
            <a:off x="10089531" y="3330325"/>
            <a:ext cx="161184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kivy</a:t>
            </a:r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DA70FE5-F90F-419B-9D19-C6260ACA67F2}"/>
              </a:ext>
            </a:extLst>
          </p:cNvPr>
          <p:cNvSpPr/>
          <p:nvPr/>
        </p:nvSpPr>
        <p:spPr>
          <a:xfrm>
            <a:off x="7347855" y="3330325"/>
            <a:ext cx="165945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Watchdog</a:t>
            </a: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51F92CD4-29ED-42FD-BDD3-1EF4549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noProof="1"/>
              <a:t>Struktur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03EF504-9AAC-4C96-94C1-1FD42BB5D946}"/>
              </a:ext>
            </a:extLst>
          </p:cNvPr>
          <p:cNvSpPr/>
          <p:nvPr/>
        </p:nvSpPr>
        <p:spPr>
          <a:xfrm>
            <a:off x="390612" y="2219413"/>
            <a:ext cx="1810512" cy="18196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Data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561DDA2-B9BE-49B5-8BF5-429889AF057D}"/>
              </a:ext>
            </a:extLst>
          </p:cNvPr>
          <p:cNvSpPr/>
          <p:nvPr/>
        </p:nvSpPr>
        <p:spPr>
          <a:xfrm>
            <a:off x="526257" y="3389613"/>
            <a:ext cx="153922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sqlite</a:t>
            </a:r>
            <a:r>
              <a:rPr lang="de-DE"/>
              <a:t>, </a:t>
            </a:r>
            <a:r>
              <a:rPr lang="de-DE" err="1"/>
              <a:t>json</a:t>
            </a:r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4E3604F-46EC-4592-BE87-2E429393F8ED}"/>
              </a:ext>
            </a:extLst>
          </p:cNvPr>
          <p:cNvCxnSpPr>
            <a:cxnSpLocks/>
          </p:cNvCxnSpPr>
          <p:nvPr/>
        </p:nvCxnSpPr>
        <p:spPr>
          <a:xfrm>
            <a:off x="2201124" y="3187762"/>
            <a:ext cx="458889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A11D9AE3-E60A-4AF8-8061-4EE1A2495045}"/>
              </a:ext>
            </a:extLst>
          </p:cNvPr>
          <p:cNvSpPr/>
          <p:nvPr/>
        </p:nvSpPr>
        <p:spPr>
          <a:xfrm>
            <a:off x="7266900" y="4567794"/>
            <a:ext cx="1810512" cy="18196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Data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2874575-DC0F-4862-B1ED-DBFC7B456964}"/>
              </a:ext>
            </a:extLst>
          </p:cNvPr>
          <p:cNvSpPr/>
          <p:nvPr/>
        </p:nvSpPr>
        <p:spPr>
          <a:xfrm>
            <a:off x="7402545" y="5737994"/>
            <a:ext cx="153922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json</a:t>
            </a:r>
            <a:endParaRPr lang="de-DE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A8A5834-72D2-4053-89D7-2FF6B0C5AE1F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flipV="1">
            <a:off x="8172156" y="4039069"/>
            <a:ext cx="0" cy="52872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2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19" grpId="0" animBg="1"/>
      <p:bldP spid="20" grpId="0" animBg="1"/>
      <p:bldP spid="21" grpId="0" animBg="1"/>
      <p:bldP spid="18" grpId="0" animBg="1"/>
      <p:bldP spid="22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8FFEA-FB82-4D6C-A81C-AFB3C316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A6B2CF-87F6-4D9D-BCF5-7EE7E9B0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Multiplattform Support</a:t>
            </a:r>
          </a:p>
          <a:p>
            <a:r>
              <a:rPr lang="de-DE"/>
              <a:t>Pynetworking Bibliothek</a:t>
            </a:r>
          </a:p>
          <a:p>
            <a:r>
              <a:rPr lang="de-DE"/>
              <a:t>Änderungen mergen</a:t>
            </a:r>
          </a:p>
          <a:p>
            <a:r>
              <a:rPr lang="de-DE"/>
              <a:t>Unterschiedliche Wissensstände</a:t>
            </a:r>
          </a:p>
          <a:p>
            <a:pPr marL="0" indent="0">
              <a:buNone/>
            </a:pPr>
            <a:endParaRPr lang="de-DE"/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41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8929E-11D5-4A34-8333-85F1750B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D3722-E60C-47ED-9C99-1C24F7A65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1"/>
              <a:t>Code OpenDrive: </a:t>
            </a:r>
            <a:r>
              <a:rPr lang="de-DE" noProof="1">
                <a:hlinkClick r:id="rId2"/>
              </a:rPr>
              <a:t>https://github.com/JulianSobott/OpenDrive</a:t>
            </a:r>
            <a:endParaRPr lang="de-DE" noProof="1"/>
          </a:p>
          <a:p>
            <a:r>
              <a:rPr lang="de-DE" noProof="1"/>
              <a:t>Documentation:  </a:t>
            </a:r>
            <a:r>
              <a:rPr lang="de-DE" noProof="1">
                <a:hlinkClick r:id="rId3"/>
              </a:rPr>
              <a:t>https://opendrive.readthedocs.io/en/latest/</a:t>
            </a:r>
            <a:endParaRPr lang="de-DE" noProof="1"/>
          </a:p>
          <a:p>
            <a:endParaRPr lang="de-DE" noProof="1"/>
          </a:p>
          <a:p>
            <a:r>
              <a:rPr lang="de-DE" sz="2000" noProof="1"/>
              <a:t>Code pynetworking: </a:t>
            </a:r>
            <a:r>
              <a:rPr lang="de-DE" sz="2000" noProof="1">
                <a:hlinkClick r:id="rId4"/>
              </a:rPr>
              <a:t>https://github.com/JulianSobott/pynetworking</a:t>
            </a:r>
            <a:endParaRPr lang="de-DE" sz="2000" noProof="1"/>
          </a:p>
          <a:p>
            <a:pPr marL="0" indent="0">
              <a:buNone/>
            </a:pPr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251539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33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OpenDrive</vt:lpstr>
      <vt:lpstr>Features</vt:lpstr>
      <vt:lpstr>Struktur</vt:lpstr>
      <vt:lpstr>Schwierigkeiten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OpenDrive</dc:title>
  <dc:creator>Julian Sobott</dc:creator>
  <cp:lastModifiedBy>Julian Sobott</cp:lastModifiedBy>
  <cp:revision>9</cp:revision>
  <dcterms:created xsi:type="dcterms:W3CDTF">2019-06-18T20:33:34Z</dcterms:created>
  <dcterms:modified xsi:type="dcterms:W3CDTF">2019-06-20T08:05:36Z</dcterms:modified>
</cp:coreProperties>
</file>