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38B6E-183E-4BB5-BE5A-622061969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A5E7E5-22F9-44E3-9168-EAF4F8194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FEADA-5DD8-4E1F-B9F6-4AFCF448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70740-22E1-4854-98FB-ACD35D5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DE45A-0FA5-422A-BC91-33EEF63B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36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3666B-4D15-4968-9D43-C110EB4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7C5DAB-B085-43F3-8A8C-D8854741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677C1-C55B-4C00-9FA7-7FFBBFD2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B2B98-49D8-4D1E-B271-1228D8B9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4370B-184D-4A57-8E84-9F02A4CA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BC0803-588B-49DE-986A-14CE4B882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3B4E0E-09FA-4BA6-8554-D13E0706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AE026-E7AB-4BBF-95D3-317C579D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AAB26-22B5-4062-BA28-7A626079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4BFF3-AF92-4387-82D7-9B66229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9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1F79C-5350-4F8D-91E0-1CACDF5E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395F7-A281-48E7-A079-68C3A4B7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F01FB-DBF1-47F7-8E0E-69ADB2B7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2853F-A13E-4C6D-B311-B5633BD7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38F07-C720-43EB-B7BB-B44862C8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4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C50EC-BA36-405B-AC97-B763C456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B13D9-D6BE-476E-A2A2-8AF710CF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D84FE-4F9E-4327-BA84-8E45F669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1713D-A8AD-4D2B-B896-565078BF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ACCF8-18CB-453C-80F9-D88B7C3B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27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42B3-DA2C-4DA3-A3AB-C8A8FFBB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217D2-588E-49A4-B3FD-4538B41B5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CF77B3-FEB7-4A5A-BD7C-BE3345D4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2D1596-5552-4463-AA0D-B318B1AC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E7BCBB-E0B6-4467-B394-8FCDE924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62ED11-FA15-483B-8ADB-BEF27C8B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7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85426-2DE0-4F67-9E98-60E00F15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559361-4E7C-4312-BB22-EBBB17E6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EC7237-0AB8-47EE-823A-F931CB5F7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09A838-DEA1-433A-AAEC-13F858367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ED087B-FC2F-48E3-8416-1A71EEB80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1F90CE-F169-47A6-8026-E082641F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7EFED8-EED9-474A-A170-06EB8CA1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2422E-6DC9-434F-80C9-1E204C91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46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2376B-7618-4BD1-9586-540B10B9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BA254F-4C6D-4B04-81B7-A16DDA5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E206C-CEDE-44EF-81A4-06C1639B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2DD36F-04DB-4F5D-BFC1-A7989A16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19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A7761F-8362-4739-808A-DBED96B9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2D269-077F-4940-B131-BB567C6B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4712A1-B0B2-4B62-96ED-996FE05D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9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ADF79-3A0C-4FEA-977D-327C40FE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5CAC0-9EEF-49B6-8947-4D56D9FC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34C2FD-0116-4F89-BEF7-EEDBC5662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607829-779C-4741-9929-E4A30028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2730A5-9AA4-48D4-9C51-05E8CA11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9EC464-27DD-41E1-87BE-ED15DDB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0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F1F52-90A8-476D-8D74-B5CEEA91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F2E2B4-CD69-4BED-8CB6-1C49313D4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2456BB-6DA6-4A4D-BDD0-C23DE4FB5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FC5C15-AF29-433B-BFE5-FAB90E25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3BEB0-C93C-4EDC-BEAD-B2C8D894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5E7517-7AC7-4048-B000-DE0AC4A9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3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0091D8-3014-4E81-9477-DBF960AA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94F30-9DF3-4E5E-B7DA-540DB352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FE9A-D3EC-412E-9853-4C17A604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E9F5-10DA-45DB-90FA-5425A45880BA}" type="datetimeFigureOut">
              <a:rPr lang="de-DE" smtClean="0"/>
              <a:t>04.01.2019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73B8B-8EFC-4372-AF94-CBA84149F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13306-1AE7-4892-908D-6B65CBCDF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AEA3-32EF-4FFB-AC6F-71A570AD1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54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75E3154-1AD6-49AF-85C4-1DDED832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7" y="2401189"/>
            <a:ext cx="962025" cy="4953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6CF504F-F82F-47EF-BF5E-D7D6C8B9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299" y="3372739"/>
            <a:ext cx="1885951" cy="4953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Fahrbereitschaft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A2BCD4-4B48-4C53-B077-E09E97357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2" y="4410964"/>
            <a:ext cx="1076325" cy="4191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6D49071-7CAE-4CD1-AD0F-ED833C78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3467989"/>
            <a:ext cx="876300" cy="40005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Fehler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erade Verbindung mit Pfeil 8">
            <a:extLst>
              <a:ext uri="{FF2B5EF4-FFF2-40B4-BE49-F238E27FC236}">
                <a16:creationId xmlns:a16="http://schemas.microsoft.com/office/drawing/2014/main" id="{F53E4CBE-C8CC-4D25-9168-90B768438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2753614"/>
            <a:ext cx="1219200" cy="723900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" name="Gerade Verbindung mit Pfeil 9">
            <a:extLst>
              <a:ext uri="{FF2B5EF4-FFF2-40B4-BE49-F238E27FC236}">
                <a16:creationId xmlns:a16="http://schemas.microsoft.com/office/drawing/2014/main" id="{07CBFC8D-7945-408F-9199-860E3BA18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0700" y="2934589"/>
            <a:ext cx="46037" cy="44767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" name="Gerade Verbindung mit Pfeil 10">
            <a:extLst>
              <a:ext uri="{FF2B5EF4-FFF2-40B4-BE49-F238E27FC236}">
                <a16:creationId xmlns:a16="http://schemas.microsoft.com/office/drawing/2014/main" id="{D4AC5BDE-3793-4B8E-A180-10AB62921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3868039"/>
            <a:ext cx="46037" cy="533400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Gerade Verbindung mit Pfeil 11">
            <a:extLst>
              <a:ext uri="{FF2B5EF4-FFF2-40B4-BE49-F238E27FC236}">
                <a16:creationId xmlns:a16="http://schemas.microsoft.com/office/drawing/2014/main" id="{208A65D8-289E-4E56-9F7E-37324A35E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877564"/>
            <a:ext cx="1323975" cy="71437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3" name="Gerade Verbindung mit Pfeil 12">
            <a:extLst>
              <a:ext uri="{FF2B5EF4-FFF2-40B4-BE49-F238E27FC236}">
                <a16:creationId xmlns:a16="http://schemas.microsoft.com/office/drawing/2014/main" id="{B6D5D425-CB76-4E32-A967-B31E09C30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1775" y="3620389"/>
            <a:ext cx="628650" cy="4762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4" name="Rechteck: diagonal liegende Ecken abgeschnitten 13">
            <a:extLst>
              <a:ext uri="{FF2B5EF4-FFF2-40B4-BE49-F238E27FC236}">
                <a16:creationId xmlns:a16="http://schemas.microsoft.com/office/drawing/2014/main" id="{7A2EFDEC-988A-47A7-9C8A-15A48EBC5A15}"/>
              </a:ext>
            </a:extLst>
          </p:cNvPr>
          <p:cNvSpPr>
            <a:spLocks/>
          </p:cNvSpPr>
          <p:nvPr/>
        </p:nvSpPr>
        <p:spPr bwMode="auto">
          <a:xfrm>
            <a:off x="7439025" y="2058289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Lädt alle Ressourcen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Checkt auf Fehler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Initialisiert alle Startwerte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erader Verbinder 14">
            <a:extLst>
              <a:ext uri="{FF2B5EF4-FFF2-40B4-BE49-F238E27FC236}">
                <a16:creationId xmlns:a16="http://schemas.microsoft.com/office/drawing/2014/main" id="{6B22AA62-AF4D-48BB-9F35-E1F110ED1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6425" y="2372614"/>
            <a:ext cx="1752600" cy="190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B6A7F0C-CE7C-4F15-B2C0-18C80180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040" y="-1737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22B420C4-AF10-4259-A581-ECE612D2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040" y="2834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18" name="Rechteck: diagonal liegende Ecken abgeschnitten 13">
            <a:extLst>
              <a:ext uri="{FF2B5EF4-FFF2-40B4-BE49-F238E27FC236}">
                <a16:creationId xmlns:a16="http://schemas.microsoft.com/office/drawing/2014/main" id="{E7C47BA6-A17D-4CD5-B183-2FAD0201DB4F}"/>
              </a:ext>
            </a:extLst>
          </p:cNvPr>
          <p:cNvSpPr>
            <a:spLocks/>
          </p:cNvSpPr>
          <p:nvPr/>
        </p:nvSpPr>
        <p:spPr bwMode="auto">
          <a:xfrm>
            <a:off x="1178429" y="2572639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Startsignal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Kontrolliert in regelmäßigen Abständen auf Fehler?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Gerader Verbinder 18">
            <a:extLst>
              <a:ext uri="{FF2B5EF4-FFF2-40B4-BE49-F238E27FC236}">
                <a16:creationId xmlns:a16="http://schemas.microsoft.com/office/drawing/2014/main" id="{6E9C1232-88A0-4B31-8835-E895FE2EE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6254" y="3296539"/>
            <a:ext cx="1860044" cy="3238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0" name="Rechteck: diagonal liegende Ecken abgeschnitten 13">
            <a:extLst>
              <a:ext uri="{FF2B5EF4-FFF2-40B4-BE49-F238E27FC236}">
                <a16:creationId xmlns:a16="http://schemas.microsoft.com/office/drawing/2014/main" id="{726C582E-1CAE-4E80-98A4-20F8F6D64EB0}"/>
              </a:ext>
            </a:extLst>
          </p:cNvPr>
          <p:cNvSpPr>
            <a:spLocks/>
          </p:cNvSpPr>
          <p:nvPr/>
        </p:nvSpPr>
        <p:spPr bwMode="auto">
          <a:xfrm>
            <a:off x="1010155" y="4106164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Siehe nächste Folie</a:t>
            </a:r>
          </a:p>
        </p:txBody>
      </p:sp>
      <p:sp>
        <p:nvSpPr>
          <p:cNvPr id="21" name="Gerader Verbinder 20">
            <a:extLst>
              <a:ext uri="{FF2B5EF4-FFF2-40B4-BE49-F238E27FC236}">
                <a16:creationId xmlns:a16="http://schemas.microsoft.com/office/drawing/2014/main" id="{AC11F414-40CE-48C4-91FE-DFE1BBEF6A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3940" y="4515739"/>
            <a:ext cx="930022" cy="7620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3284F9-A5D5-4099-9CF7-C7CE1B7E89C2}"/>
              </a:ext>
            </a:extLst>
          </p:cNvPr>
          <p:cNvSpPr/>
          <p:nvPr/>
        </p:nvSpPr>
        <p:spPr>
          <a:xfrm>
            <a:off x="5581586" y="4077589"/>
            <a:ext cx="800166" cy="18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/>
              <a:t>Aktion: Start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CC0A040-657D-4BA8-A71E-483560C634BE}"/>
              </a:ext>
            </a:extLst>
          </p:cNvPr>
          <p:cNvSpPr txBox="1">
            <a:spLocks/>
          </p:cNvSpPr>
          <p:nvPr/>
        </p:nvSpPr>
        <p:spPr>
          <a:xfrm>
            <a:off x="838200" y="443405"/>
            <a:ext cx="10515600" cy="1085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Allgemein </a:t>
            </a:r>
            <a:r>
              <a:rPr lang="de-DE" sz="1800" dirty="0"/>
              <a:t>- Zustandsdiagramm</a:t>
            </a:r>
          </a:p>
        </p:txBody>
      </p:sp>
    </p:spTree>
    <p:extLst>
      <p:ext uri="{BB962C8B-B14F-4D97-AF65-F5344CB8AC3E}">
        <p14:creationId xmlns:p14="http://schemas.microsoft.com/office/powerpoint/2010/main" val="18800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096D4-C721-4325-8C15-9644B57D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46"/>
            <a:ext cx="10515600" cy="1325563"/>
          </a:xfrm>
        </p:spPr>
        <p:txBody>
          <a:bodyPr/>
          <a:lstStyle/>
          <a:p>
            <a:r>
              <a:rPr lang="de-DE" dirty="0"/>
              <a:t>Fahren </a:t>
            </a:r>
            <a:r>
              <a:rPr lang="de-DE" sz="1800" dirty="0"/>
              <a:t>- Zustandsdiagramm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9A113E4-2A4D-441D-AF6F-91FD6950916A}"/>
              </a:ext>
            </a:extLst>
          </p:cNvPr>
          <p:cNvSpPr/>
          <p:nvPr/>
        </p:nvSpPr>
        <p:spPr>
          <a:xfrm>
            <a:off x="4855464" y="2256568"/>
            <a:ext cx="1673352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Einlesen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8DE806-4D68-48BB-BAC4-38FE82A49814}"/>
              </a:ext>
            </a:extLst>
          </p:cNvPr>
          <p:cNvSpPr/>
          <p:nvPr/>
        </p:nvSpPr>
        <p:spPr>
          <a:xfrm>
            <a:off x="4796028" y="3192304"/>
            <a:ext cx="179222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C8A5ED-542D-4665-9D4A-52FFC3500AE3}"/>
              </a:ext>
            </a:extLst>
          </p:cNvPr>
          <p:cNvSpPr/>
          <p:nvPr/>
        </p:nvSpPr>
        <p:spPr>
          <a:xfrm>
            <a:off x="4796028" y="4209288"/>
            <a:ext cx="179222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Ausgeben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9A4E3AD-ADD6-4AAB-B91D-24491A5AE3C3}"/>
              </a:ext>
            </a:extLst>
          </p:cNvPr>
          <p:cNvSpPr/>
          <p:nvPr/>
        </p:nvSpPr>
        <p:spPr>
          <a:xfrm>
            <a:off x="7360920" y="3192304"/>
            <a:ext cx="165506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Fehler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854D66-5582-4647-8CC0-D1D5559AA8CE}"/>
              </a:ext>
            </a:extLst>
          </p:cNvPr>
          <p:cNvCxnSpPr>
            <a:stCxn id="6" idx="6"/>
            <a:endCxn id="7" idx="4"/>
          </p:cNvCxnSpPr>
          <p:nvPr/>
        </p:nvCxnSpPr>
        <p:spPr>
          <a:xfrm flipV="1">
            <a:off x="6588252" y="3558064"/>
            <a:ext cx="1600200" cy="83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0F7DB66-84D0-42DD-90CA-950080066628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588252" y="3375184"/>
            <a:ext cx="77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384F5-F2E8-4DF9-AC1E-CAD358C5BD3A}"/>
              </a:ext>
            </a:extLst>
          </p:cNvPr>
          <p:cNvCxnSpPr>
            <a:stCxn id="4" idx="6"/>
            <a:endCxn id="7" idx="0"/>
          </p:cNvCxnSpPr>
          <p:nvPr/>
        </p:nvCxnSpPr>
        <p:spPr>
          <a:xfrm>
            <a:off x="6528816" y="2439448"/>
            <a:ext cx="1659636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673E66E-DAE8-4ADE-A4E0-88894C57F0E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92140" y="2622328"/>
            <a:ext cx="0" cy="56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E612212-FF8C-4F8F-BD2F-EF9A0D46F35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92140" y="3558064"/>
            <a:ext cx="0" cy="65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diagonal liegende Ecken abgeschnitten 13">
            <a:extLst>
              <a:ext uri="{FF2B5EF4-FFF2-40B4-BE49-F238E27FC236}">
                <a16:creationId xmlns:a16="http://schemas.microsoft.com/office/drawing/2014/main" id="{6B8FEE76-59D3-4DFE-A72D-B0E72F48E494}"/>
              </a:ext>
            </a:extLst>
          </p:cNvPr>
          <p:cNvSpPr>
            <a:spLocks/>
          </p:cNvSpPr>
          <p:nvPr/>
        </p:nvSpPr>
        <p:spPr bwMode="auto">
          <a:xfrm>
            <a:off x="884682" y="1975612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 Daten von Simulation oder Real holen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latin typeface="Arial" panose="020B0604020202020204" pitchFamily="34" charset="0"/>
              </a:rPr>
              <a:t>Daten validieren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 abstrahieren</a:t>
            </a:r>
          </a:p>
        </p:txBody>
      </p:sp>
      <p:sp>
        <p:nvSpPr>
          <p:cNvPr id="25" name="Rechteck: diagonal liegende Ecken abgeschnitten 13">
            <a:extLst>
              <a:ext uri="{FF2B5EF4-FFF2-40B4-BE49-F238E27FC236}">
                <a16:creationId xmlns:a16="http://schemas.microsoft.com/office/drawing/2014/main" id="{C7AF4AAD-3816-4302-8F5D-2576DA974F97}"/>
              </a:ext>
            </a:extLst>
          </p:cNvPr>
          <p:cNvSpPr>
            <a:spLocks/>
          </p:cNvSpPr>
          <p:nvPr/>
        </p:nvSpPr>
        <p:spPr bwMode="auto">
          <a:xfrm>
            <a:off x="917829" y="2988040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Nächste Aktion anhand von Daten berechnen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hteck: diagonal liegende Ecken abgeschnitten 13">
            <a:extLst>
              <a:ext uri="{FF2B5EF4-FFF2-40B4-BE49-F238E27FC236}">
                <a16:creationId xmlns:a16="http://schemas.microsoft.com/office/drawing/2014/main" id="{61A71E79-3901-4EBE-86EA-1381D128FF8C}"/>
              </a:ext>
            </a:extLst>
          </p:cNvPr>
          <p:cNvSpPr>
            <a:spLocks/>
          </p:cNvSpPr>
          <p:nvPr/>
        </p:nvSpPr>
        <p:spPr bwMode="auto">
          <a:xfrm>
            <a:off x="880110" y="4033631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Nächste Aktion auf Simulation oder Real ausgeben</a:t>
            </a:r>
            <a:r>
              <a:rPr lang="de-DE" altLang="de-DE" sz="1200" dirty="0">
                <a:latin typeface="Arial" panose="020B0604020202020204" pitchFamily="34" charset="0"/>
              </a:rPr>
              <a:t> (high-level </a:t>
            </a:r>
            <a:r>
              <a:rPr lang="de-DE" altLang="de-DE" sz="1200" dirty="0">
                <a:latin typeface="Arial" panose="020B0604020202020204" pitchFamily="34" charset="0"/>
                <a:sym typeface="Wingdings" panose="05000000000000000000" pitchFamily="2" charset="2"/>
              </a:rPr>
              <a:t> low-level)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2A7300F-CB0B-4ACD-8585-92D5BC47590F}"/>
              </a:ext>
            </a:extLst>
          </p:cNvPr>
          <p:cNvCxnSpPr>
            <a:stCxn id="24" idx="2"/>
            <a:endCxn id="4" idx="2"/>
          </p:cNvCxnSpPr>
          <p:nvPr/>
        </p:nvCxnSpPr>
        <p:spPr>
          <a:xfrm>
            <a:off x="4027932" y="2096264"/>
            <a:ext cx="827532" cy="34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FBA0BF1-C2D7-4DF5-ABA7-3C3485D76CCA}"/>
              </a:ext>
            </a:extLst>
          </p:cNvPr>
          <p:cNvCxnSpPr>
            <a:stCxn id="25" idx="2"/>
            <a:endCxn id="5" idx="2"/>
          </p:cNvCxnSpPr>
          <p:nvPr/>
        </p:nvCxnSpPr>
        <p:spPr>
          <a:xfrm>
            <a:off x="4061079" y="3108692"/>
            <a:ext cx="734949" cy="26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C09E9F1-AE15-478A-B3FB-54117E376665}"/>
              </a:ext>
            </a:extLst>
          </p:cNvPr>
          <p:cNvCxnSpPr>
            <a:stCxn id="26" idx="2"/>
            <a:endCxn id="6" idx="2"/>
          </p:cNvCxnSpPr>
          <p:nvPr/>
        </p:nvCxnSpPr>
        <p:spPr>
          <a:xfrm>
            <a:off x="4023360" y="4154283"/>
            <a:ext cx="772668" cy="23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0D360-D199-4E05-9E73-5972EAB6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13"/>
            <a:ext cx="10515600" cy="913448"/>
          </a:xfrm>
        </p:spPr>
        <p:txBody>
          <a:bodyPr/>
          <a:lstStyle/>
          <a:p>
            <a:r>
              <a:rPr lang="de-DE" dirty="0"/>
              <a:t>StartUp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2AAAE5-3756-4D07-B78C-7448A440E4D1}"/>
              </a:ext>
            </a:extLst>
          </p:cNvPr>
          <p:cNvSpPr txBox="1"/>
          <p:nvPr/>
        </p:nvSpPr>
        <p:spPr>
          <a:xfrm>
            <a:off x="838200" y="2215277"/>
            <a:ext cx="52578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Init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Pause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Init Zeichen Objekte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Mäher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Grundstück 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Wiese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Hindernis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(Ladestation)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(bewegliche Objekte)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F501-C4AD-496B-A5F6-3F790332E574}"/>
              </a:ext>
            </a:extLst>
          </p:cNvPr>
          <p:cNvSpPr txBox="1"/>
          <p:nvPr/>
        </p:nvSpPr>
        <p:spPr>
          <a:xfrm>
            <a:off x="6096000" y="3507938"/>
            <a:ext cx="52578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Init Sensoren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Init RealMower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8217B7-618C-4623-AC12-E505EBF4FEC1}"/>
              </a:ext>
            </a:extLst>
          </p:cNvPr>
          <p:cNvSpPr txBox="1"/>
          <p:nvPr/>
        </p:nvSpPr>
        <p:spPr>
          <a:xfrm>
            <a:off x="838200" y="4800600"/>
            <a:ext cx="105156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 abstrakte Objekte (Mäher Objekt von Real/Simulation)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Mäher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31727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diagonal liegende Ecken abgerundet 10">
            <a:extLst>
              <a:ext uri="{FF2B5EF4-FFF2-40B4-BE49-F238E27FC236}">
                <a16:creationId xmlns:a16="http://schemas.microsoft.com/office/drawing/2014/main" id="{12BE33D7-A48D-42DE-8145-EDEEDF6B51DB}"/>
              </a:ext>
            </a:extLst>
          </p:cNvPr>
          <p:cNvSpPr/>
          <p:nvPr/>
        </p:nvSpPr>
        <p:spPr>
          <a:xfrm>
            <a:off x="4130040" y="3815576"/>
            <a:ext cx="6074664" cy="2402344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Simulation</a:t>
            </a:r>
          </a:p>
        </p:txBody>
      </p:sp>
      <p:sp>
        <p:nvSpPr>
          <p:cNvPr id="10" name="Rechteck: diagonal liegende Ecken abgerundet 9">
            <a:extLst>
              <a:ext uri="{FF2B5EF4-FFF2-40B4-BE49-F238E27FC236}">
                <a16:creationId xmlns:a16="http://schemas.microsoft.com/office/drawing/2014/main" id="{49E0676F-C68F-49A3-A97E-ED05B39AE7BB}"/>
              </a:ext>
            </a:extLst>
          </p:cNvPr>
          <p:cNvSpPr/>
          <p:nvPr/>
        </p:nvSpPr>
        <p:spPr>
          <a:xfrm>
            <a:off x="165683" y="3997085"/>
            <a:ext cx="3623447" cy="2402344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Real</a:t>
            </a:r>
          </a:p>
        </p:txBody>
      </p:sp>
      <p:sp>
        <p:nvSpPr>
          <p:cNvPr id="9" name="Rechteck: diagonal liegende Ecken abgerundet 8">
            <a:extLst>
              <a:ext uri="{FF2B5EF4-FFF2-40B4-BE49-F238E27FC236}">
                <a16:creationId xmlns:a16="http://schemas.microsoft.com/office/drawing/2014/main" id="{ACF4D00E-0335-4089-9FD5-C0EC1328CB6F}"/>
              </a:ext>
            </a:extLst>
          </p:cNvPr>
          <p:cNvSpPr/>
          <p:nvPr/>
        </p:nvSpPr>
        <p:spPr>
          <a:xfrm>
            <a:off x="466344" y="1353312"/>
            <a:ext cx="6281928" cy="229764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Core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5E4F38-F5E0-4457-A766-590A65C3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809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213A1C-B3CD-473E-B5E2-C1B91958B015}"/>
              </a:ext>
            </a:extLst>
          </p:cNvPr>
          <p:cNvSpPr/>
          <p:nvPr/>
        </p:nvSpPr>
        <p:spPr>
          <a:xfrm>
            <a:off x="2563368" y="1417640"/>
            <a:ext cx="2279904" cy="71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Mower (abstract)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FEB5A3-4DF0-4EA2-A1EC-BF36B8A6B1CC}"/>
              </a:ext>
            </a:extLst>
          </p:cNvPr>
          <p:cNvSpPr/>
          <p:nvPr/>
        </p:nvSpPr>
        <p:spPr>
          <a:xfrm>
            <a:off x="4404360" y="4104596"/>
            <a:ext cx="2279904" cy="354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SimulationMower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50A5722-8214-44AB-8E00-A94A63DE1A0A}"/>
              </a:ext>
            </a:extLst>
          </p:cNvPr>
          <p:cNvSpPr/>
          <p:nvPr/>
        </p:nvSpPr>
        <p:spPr>
          <a:xfrm>
            <a:off x="1168316" y="4096512"/>
            <a:ext cx="2279904" cy="384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RealMower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CA85D736-A2E9-479B-A466-F0DFAD12DB93}"/>
              </a:ext>
            </a:extLst>
          </p:cNvPr>
          <p:cNvSpPr/>
          <p:nvPr/>
        </p:nvSpPr>
        <p:spPr>
          <a:xfrm rot="12256186">
            <a:off x="1991801" y="3634954"/>
            <a:ext cx="269799" cy="471277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17154F33-F203-475B-BAFD-C14950FAB120}"/>
              </a:ext>
            </a:extLst>
          </p:cNvPr>
          <p:cNvSpPr/>
          <p:nvPr/>
        </p:nvSpPr>
        <p:spPr>
          <a:xfrm rot="9078292">
            <a:off x="5245611" y="3634030"/>
            <a:ext cx="269799" cy="470973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B56D356-0A4A-40B4-8FFB-FF1F0A14E0BD}"/>
              </a:ext>
            </a:extLst>
          </p:cNvPr>
          <p:cNvSpPr txBox="1"/>
          <p:nvPr/>
        </p:nvSpPr>
        <p:spPr>
          <a:xfrm>
            <a:off x="2563368" y="2188891"/>
            <a:ext cx="33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Rotate_wheel(wheel, deg) (abstract)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Get_sensor_data() (abstract)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Turn_mower_knife_on/off() (abstract?)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Drive_forward(distance)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Turn(side, deg)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AA38D8-25B7-40B3-A5B5-BF66984673C3}"/>
              </a:ext>
            </a:extLst>
          </p:cNvPr>
          <p:cNvSpPr txBox="1"/>
          <p:nvPr/>
        </p:nvSpPr>
        <p:spPr>
          <a:xfrm>
            <a:off x="1168316" y="4736592"/>
            <a:ext cx="218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Rotate_wheel(wheel, deg)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Get_sensor_data()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EDC219-33F8-47DA-B39E-AD9744D48A84}"/>
              </a:ext>
            </a:extLst>
          </p:cNvPr>
          <p:cNvSpPr txBox="1"/>
          <p:nvPr/>
        </p:nvSpPr>
        <p:spPr>
          <a:xfrm>
            <a:off x="4404360" y="4718304"/>
            <a:ext cx="206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Rotate_wheel(wheel, deg)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Get_sensor_data()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01565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58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Fahren - Zustandsdiagramm</vt:lpstr>
      <vt:lpstr>StartUp</vt:lpstr>
      <vt:lpstr>Klassendiagramm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7</cp:revision>
  <dcterms:created xsi:type="dcterms:W3CDTF">2019-01-04T10:53:48Z</dcterms:created>
  <dcterms:modified xsi:type="dcterms:W3CDTF">2019-01-04T17:31:50Z</dcterms:modified>
</cp:coreProperties>
</file>