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D8D0A-932F-483D-BE17-A32A17C55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5C427C-B894-4FDF-BC1D-081E1F89D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A03DA1-BC1B-4EEB-AAE3-E6292921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10C-BA81-4413-A8D8-054F5398D814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A1E53-4EF2-4598-9DF4-CD7287FB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8175D5-C599-49D2-8B9A-430C1EA3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8ECB-E7E1-48D5-9D7B-F64D51AD33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74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5C717-8A14-4163-B9DA-6D9932A8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CBFA56-55AB-4149-AA20-068986124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29EADD-2399-42B2-B2F8-B5FCE2B5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10C-BA81-4413-A8D8-054F5398D814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F63683-552C-4F24-9388-AD1E1C52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861F6-367D-4AE0-85D7-073E5BFF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8ECB-E7E1-48D5-9D7B-F64D51AD33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3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CBE651-F526-48EA-A213-45BD1DF72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73954C-BD95-4F83-99B3-621EBA386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387F33-71D3-4DEB-83BB-E290581F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10C-BA81-4413-A8D8-054F5398D814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DF58F-AE91-4BF6-ADF7-BD1A8709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0E22F-5E8D-4357-9B28-9CF96A58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8ECB-E7E1-48D5-9D7B-F64D51AD33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3876-BFAD-4899-A418-E01E3A4A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A2E19-E270-430B-83DC-CC75D4B98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D66CD0-9B61-4164-9260-695D6EA2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10C-BA81-4413-A8D8-054F5398D814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7985C6-533C-40C9-AE80-9837C423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0FAED-2DD9-4FBD-963E-D3250BA3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8ECB-E7E1-48D5-9D7B-F64D51AD33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98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0EA13-B2C5-4DC9-8976-B712A14C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C89B19-C5D4-4A6F-A7FF-8D650AAD6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A31936-82CD-4D99-9F0B-0591D2D0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10C-BA81-4413-A8D8-054F5398D814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C3045E-E981-43C6-8AA6-64157892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08F9E-3A41-4D06-872B-2DD440F5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8ECB-E7E1-48D5-9D7B-F64D51AD33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E15F5-1FD6-409A-87A4-55F5B1F4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62CB5-0FC7-469C-BCE8-23D5C90F6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C7200E-CBC8-4710-9014-C2A98034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BC9769-B7BA-4845-8673-23932EC0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10C-BA81-4413-A8D8-054F5398D814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6D757C-1982-4FB3-999E-895DDAF2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C3B7BA-223F-43AB-B6C9-D0D92E91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8ECB-E7E1-48D5-9D7B-F64D51AD33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08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B974C-BDFC-461A-B143-4461033E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8269A8-422B-4B69-A54F-C2D5FAE84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D6AEEB-42C2-420E-9748-FCDCA26E2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0F40B2-41D1-4ED6-8445-AB2F979C7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093F6B-644B-47C2-9FE8-9ABE71FC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7193FA1-62E3-470C-879B-C042A2F7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10C-BA81-4413-A8D8-054F5398D814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E0944F-857C-40C3-ACA7-BE716156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F4D899-2EC5-4360-8512-7CEDC1E5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8ECB-E7E1-48D5-9D7B-F64D51AD33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69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B072B-552B-4D60-8FC2-0AA2BF05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7DD487-6AFF-4FD8-A1F0-4844BC0A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10C-BA81-4413-A8D8-054F5398D814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439A00-8FBD-40E0-A52A-77F7C1F0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831684-D6E5-4F4A-8A04-F03AC11D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8ECB-E7E1-48D5-9D7B-F64D51AD33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91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BD5B0B-96B3-43B6-BCE4-F926BEF9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10C-BA81-4413-A8D8-054F5398D814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0B0FD7-25B9-4F6C-9838-71E3008E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CEA581-3774-47E0-B5E0-5A8E559B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8ECB-E7E1-48D5-9D7B-F64D51AD33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72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B901B-E65B-4181-BD9C-3F7FB702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5AEA8-D4FA-4E99-8667-845EF85D2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909D18-F35B-447E-9A92-5C13DD4F0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926415-4CCC-466C-9063-EB40D78E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10C-BA81-4413-A8D8-054F5398D814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946B5F-CA45-4A25-A392-FC1E5471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899802-56B8-43F2-9641-C3C70A13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8ECB-E7E1-48D5-9D7B-F64D51AD33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3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8CBBD-6FA7-469F-9EAF-4DD60C9A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FB5E74-66D0-4D56-BA75-638B9FA94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675E6D-5DF8-4C93-99C8-1AE58CE89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CBA421-2CDB-4226-AAFE-0112F6A7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10C-BA81-4413-A8D8-054F5398D814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D9B98A-41F5-4536-A78B-64F8F567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98084F-BD6F-4C52-886B-1D5B0253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8ECB-E7E1-48D5-9D7B-F64D51AD33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08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DCAA53-8489-447C-80E4-99B15C30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641D5C-4A3A-499A-AC8E-D9574E56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58982-5F49-4E4C-8FC3-596681FBF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810C-BA81-4413-A8D8-054F5398D814}" type="datetimeFigureOut">
              <a:rPr lang="de-DE" smtClean="0"/>
              <a:t>28.12.2018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11C94-3982-4FA8-9455-06364A697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F6EEA-E852-4C2A-AE2E-C856EFF17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8ECB-E7E1-48D5-9D7B-F64D51AD33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7CC3722-BB4B-4F9B-BE15-4C5FB4EC7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659" y="301841"/>
            <a:ext cx="10830757" cy="495595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Main </a:t>
            </a:r>
            <a:r>
              <a:rPr lang="de-DE" dirty="0" err="1"/>
              <a:t>window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Simulation </a:t>
            </a:r>
            <a:r>
              <a:rPr lang="de-DE" dirty="0" err="1"/>
              <a:t>rendering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Draw </a:t>
            </a:r>
            <a:r>
              <a:rPr lang="de-DE" dirty="0" err="1"/>
              <a:t>area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obstacles</a:t>
            </a: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Control </a:t>
            </a:r>
            <a:r>
              <a:rPr lang="de-DE" dirty="0" err="1"/>
              <a:t>window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Buttons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Inputs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Options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Console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/>
              <a:t>Show variables?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118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769701C-D232-4D87-A5C0-C0EB968A7967}"/>
              </a:ext>
            </a:extLst>
          </p:cNvPr>
          <p:cNvSpPr/>
          <p:nvPr/>
        </p:nvSpPr>
        <p:spPr>
          <a:xfrm>
            <a:off x="577049" y="754602"/>
            <a:ext cx="11034943" cy="5752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9B5697-D21B-4328-8AFC-6BB54BCA78C2}"/>
              </a:ext>
            </a:extLst>
          </p:cNvPr>
          <p:cNvSpPr/>
          <p:nvPr/>
        </p:nvSpPr>
        <p:spPr>
          <a:xfrm>
            <a:off x="577049" y="350668"/>
            <a:ext cx="11034943" cy="403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3FA89D8-25F5-4C42-8A8E-68C75914CCC1}"/>
              </a:ext>
            </a:extLst>
          </p:cNvPr>
          <p:cNvSpPr txBox="1"/>
          <p:nvPr/>
        </p:nvSpPr>
        <p:spPr>
          <a:xfrm>
            <a:off x="1376039" y="385270"/>
            <a:ext cx="27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Simulation </a:t>
            </a:r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window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FDE7000-F727-41EF-88BE-D2815B25D0EF}"/>
              </a:ext>
            </a:extLst>
          </p:cNvPr>
          <p:cNvSpPr/>
          <p:nvPr/>
        </p:nvSpPr>
        <p:spPr>
          <a:xfrm>
            <a:off x="616998" y="789204"/>
            <a:ext cx="10955044" cy="56835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74DFAB9-E7E9-495C-9D81-9E87ABAF4440}"/>
              </a:ext>
            </a:extLst>
          </p:cNvPr>
          <p:cNvSpPr/>
          <p:nvPr/>
        </p:nvSpPr>
        <p:spPr>
          <a:xfrm>
            <a:off x="1083076" y="1376039"/>
            <a:ext cx="5012924" cy="21306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F3B396F-7D36-47C7-8EC5-00318E7CF40C}"/>
              </a:ext>
            </a:extLst>
          </p:cNvPr>
          <p:cNvSpPr/>
          <p:nvPr/>
        </p:nvSpPr>
        <p:spPr>
          <a:xfrm>
            <a:off x="2939988" y="3448520"/>
            <a:ext cx="5012924" cy="23592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09F9CB-7BB3-44AD-8DA0-7B90FF124ADB}"/>
              </a:ext>
            </a:extLst>
          </p:cNvPr>
          <p:cNvSpPr/>
          <p:nvPr/>
        </p:nvSpPr>
        <p:spPr>
          <a:xfrm>
            <a:off x="1083076" y="1376039"/>
            <a:ext cx="5012924" cy="23969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B97D40-FB42-415F-8287-B1B233A063FC}"/>
              </a:ext>
            </a:extLst>
          </p:cNvPr>
          <p:cNvSpPr/>
          <p:nvPr/>
        </p:nvSpPr>
        <p:spPr>
          <a:xfrm>
            <a:off x="2939988" y="5572418"/>
            <a:ext cx="5012924" cy="23969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2A878D6-4B4C-4DEA-BC10-0D89FF282266}"/>
              </a:ext>
            </a:extLst>
          </p:cNvPr>
          <p:cNvSpPr/>
          <p:nvPr/>
        </p:nvSpPr>
        <p:spPr>
          <a:xfrm>
            <a:off x="1083076" y="3266983"/>
            <a:ext cx="1856912" cy="23969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C6972A-836F-4189-B737-2C22C7B7474B}"/>
              </a:ext>
            </a:extLst>
          </p:cNvPr>
          <p:cNvSpPr/>
          <p:nvPr/>
        </p:nvSpPr>
        <p:spPr>
          <a:xfrm>
            <a:off x="6095998" y="3417903"/>
            <a:ext cx="1856913" cy="23969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D53907-1CC1-4B2B-B6E9-384BC53823D8}"/>
              </a:ext>
            </a:extLst>
          </p:cNvPr>
          <p:cNvSpPr/>
          <p:nvPr/>
        </p:nvSpPr>
        <p:spPr>
          <a:xfrm>
            <a:off x="5805999" y="1528439"/>
            <a:ext cx="290001" cy="21402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284E40C-F3F3-479F-AC06-7C3866109327}"/>
              </a:ext>
            </a:extLst>
          </p:cNvPr>
          <p:cNvSpPr/>
          <p:nvPr/>
        </p:nvSpPr>
        <p:spPr>
          <a:xfrm>
            <a:off x="7662911" y="3506310"/>
            <a:ext cx="290001" cy="21402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E535463-A402-4684-99AC-2A00D0EEC502}"/>
              </a:ext>
            </a:extLst>
          </p:cNvPr>
          <p:cNvSpPr/>
          <p:nvPr/>
        </p:nvSpPr>
        <p:spPr>
          <a:xfrm>
            <a:off x="1083076" y="1397493"/>
            <a:ext cx="290001" cy="21402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39B9F53-A123-420C-9312-AFA11EED8928}"/>
              </a:ext>
            </a:extLst>
          </p:cNvPr>
          <p:cNvSpPr/>
          <p:nvPr/>
        </p:nvSpPr>
        <p:spPr>
          <a:xfrm>
            <a:off x="2794987" y="2202571"/>
            <a:ext cx="290001" cy="3440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547004-9533-4147-84A9-2E53521A856A}"/>
              </a:ext>
            </a:extLst>
          </p:cNvPr>
          <p:cNvSpPr/>
          <p:nvPr/>
        </p:nvSpPr>
        <p:spPr>
          <a:xfrm>
            <a:off x="2937025" y="3266983"/>
            <a:ext cx="290001" cy="24636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71D128D-7BCA-4182-8D6B-4CC1D997867D}"/>
              </a:ext>
            </a:extLst>
          </p:cNvPr>
          <p:cNvSpPr/>
          <p:nvPr/>
        </p:nvSpPr>
        <p:spPr>
          <a:xfrm>
            <a:off x="3589538" y="4578120"/>
            <a:ext cx="362506" cy="528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30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4A343-FB32-4C69-A388-28C7486F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B37DED-C4AB-4DBE-8BF2-8D2FC25B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5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C4314-1CA6-49AF-8248-F3441E0F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E87410-1A61-4C0A-B872-3F3E964A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33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Sobott</dc:creator>
  <cp:lastModifiedBy>Julian Sobott</cp:lastModifiedBy>
  <cp:revision>3</cp:revision>
  <dcterms:created xsi:type="dcterms:W3CDTF">2018-12-28T12:54:32Z</dcterms:created>
  <dcterms:modified xsi:type="dcterms:W3CDTF">2018-12-28T14:27:21Z</dcterms:modified>
</cp:coreProperties>
</file>