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3500100" cy="11376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508" y="1861772"/>
            <a:ext cx="11475085" cy="3960542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7513" y="5975047"/>
            <a:ext cx="10125075" cy="274657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47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1010" y="605668"/>
            <a:ext cx="2910959" cy="96406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133" y="605668"/>
            <a:ext cx="8564126" cy="96406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35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1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101" y="2836109"/>
            <a:ext cx="11643836" cy="4732110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101" y="7612987"/>
            <a:ext cx="11643836" cy="2488505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/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14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8132" y="3028340"/>
            <a:ext cx="5737543" cy="721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425" y="3028340"/>
            <a:ext cx="5737543" cy="721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2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0" y="605670"/>
            <a:ext cx="11643836" cy="219883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892" y="2788707"/>
            <a:ext cx="5711174" cy="1366702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92" y="4155409"/>
            <a:ext cx="5711174" cy="61119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34426" y="2788707"/>
            <a:ext cx="5739301" cy="1366702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34426" y="4155409"/>
            <a:ext cx="5739301" cy="61119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96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0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00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0" y="758402"/>
            <a:ext cx="4354134" cy="2654406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01" y="1637939"/>
            <a:ext cx="6834426" cy="8084351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890" y="3412808"/>
            <a:ext cx="4354134" cy="6322648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0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0" y="758402"/>
            <a:ext cx="4354134" cy="2654406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39301" y="1637939"/>
            <a:ext cx="6834426" cy="8084351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890" y="3412808"/>
            <a:ext cx="4354134" cy="6322648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5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8132" y="605670"/>
            <a:ext cx="11643836" cy="2198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132" y="3028340"/>
            <a:ext cx="11643836" cy="721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8132" y="10543892"/>
            <a:ext cx="3037523" cy="605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D313-8017-48D9-8EE8-6CFF2CF02596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1908" y="10543892"/>
            <a:ext cx="4556284" cy="605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34445" y="10543892"/>
            <a:ext cx="3037523" cy="605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83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91BA17-765D-440B-86DE-DF243A2375E5}"/>
              </a:ext>
            </a:extLst>
          </p:cNvPr>
          <p:cNvSpPr/>
          <p:nvPr/>
        </p:nvSpPr>
        <p:spPr>
          <a:xfrm>
            <a:off x="5533308" y="1252385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Communicator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0C4884-B15B-4FD3-B8F7-16D5DB27F0BE}"/>
              </a:ext>
            </a:extLst>
          </p:cNvPr>
          <p:cNvSpPr/>
          <p:nvPr/>
        </p:nvSpPr>
        <p:spPr>
          <a:xfrm>
            <a:off x="748566" y="1541158"/>
            <a:ext cx="3801192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MetaFunctionCommunicator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1EA729-378B-402A-8465-2C2377971FF5}"/>
              </a:ext>
            </a:extLst>
          </p:cNvPr>
          <p:cNvSpPr/>
          <p:nvPr/>
        </p:nvSpPr>
        <p:spPr>
          <a:xfrm>
            <a:off x="5909564" y="3769912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Connector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ADA0240-CA38-4D8B-9B08-F90EF01A80A7}"/>
              </a:ext>
            </a:extLst>
          </p:cNvPr>
          <p:cNvSpPr/>
          <p:nvPr/>
        </p:nvSpPr>
        <p:spPr>
          <a:xfrm>
            <a:off x="1524083" y="3279186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Functions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D7DB041-56D8-43B9-8E3F-59F94435F161}"/>
              </a:ext>
            </a:extLst>
          </p:cNvPr>
          <p:cNvSpPr/>
          <p:nvPr/>
        </p:nvSpPr>
        <p:spPr>
          <a:xfrm>
            <a:off x="4316566" y="5754612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ServerCommunicator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464C69-64C6-4324-AABF-12FA2BFE4B47}"/>
              </a:ext>
            </a:extLst>
          </p:cNvPr>
          <p:cNvSpPr/>
          <p:nvPr/>
        </p:nvSpPr>
        <p:spPr>
          <a:xfrm>
            <a:off x="7181806" y="5688012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ClientCommunicator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650FF04-F0DF-4C33-8956-1B9453F787C1}"/>
              </a:ext>
            </a:extLst>
          </p:cNvPr>
          <p:cNvSpPr/>
          <p:nvPr/>
        </p:nvSpPr>
        <p:spPr>
          <a:xfrm>
            <a:off x="9797550" y="3170271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ClientManager</a:t>
            </a:r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062AD10-4AFC-440E-8F83-93A1E8A59323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7181806" y="4710995"/>
            <a:ext cx="1216742" cy="97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223E5248-A6E0-4D79-B881-4601EF2985E0}"/>
              </a:ext>
            </a:extLst>
          </p:cNvPr>
          <p:cNvSpPr/>
          <p:nvPr/>
        </p:nvSpPr>
        <p:spPr>
          <a:xfrm rot="21337911">
            <a:off x="6830221" y="4400018"/>
            <a:ext cx="679450" cy="3114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614497E-0319-44C1-89E9-5E3DA84596EB}"/>
              </a:ext>
            </a:extLst>
          </p:cNvPr>
          <p:cNvCxnSpPr>
            <a:cxnSpLocks/>
            <a:stCxn id="13" idx="0"/>
            <a:endCxn id="18" idx="3"/>
          </p:cNvCxnSpPr>
          <p:nvPr/>
        </p:nvCxnSpPr>
        <p:spPr>
          <a:xfrm flipV="1">
            <a:off x="5533308" y="4710995"/>
            <a:ext cx="1648498" cy="1043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E0285BCC-F062-4A9D-B7DE-C78E312FBE5F}"/>
              </a:ext>
            </a:extLst>
          </p:cNvPr>
          <p:cNvSpPr/>
          <p:nvPr/>
        </p:nvSpPr>
        <p:spPr>
          <a:xfrm rot="10800000">
            <a:off x="2408068" y="2179200"/>
            <a:ext cx="572112" cy="1099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3755D6B7-2A5B-4CF9-AB99-08443BDD6B3B}"/>
              </a:ext>
            </a:extLst>
          </p:cNvPr>
          <p:cNvSpPr/>
          <p:nvPr/>
        </p:nvSpPr>
        <p:spPr>
          <a:xfrm>
            <a:off x="571500" y="10572750"/>
            <a:ext cx="1464187" cy="60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metaclass</a:t>
            </a:r>
            <a:endParaRPr lang="de-DE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359E5F9-E872-4108-8017-94ECE0D14DA3}"/>
              </a:ext>
            </a:extLst>
          </p:cNvPr>
          <p:cNvCxnSpPr/>
          <p:nvPr/>
        </p:nvCxnSpPr>
        <p:spPr>
          <a:xfrm>
            <a:off x="2404397" y="10744200"/>
            <a:ext cx="206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C48870DA-AAC9-41D5-B252-F16C7BAD77FC}"/>
              </a:ext>
            </a:extLst>
          </p:cNvPr>
          <p:cNvSpPr/>
          <p:nvPr/>
        </p:nvSpPr>
        <p:spPr>
          <a:xfrm rot="5206068">
            <a:off x="4224802" y="10543569"/>
            <a:ext cx="893844" cy="355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4C2BB5E-6553-4F3C-A96A-5B70DA808D8E}"/>
              </a:ext>
            </a:extLst>
          </p:cNvPr>
          <p:cNvSpPr txBox="1"/>
          <p:nvPr/>
        </p:nvSpPr>
        <p:spPr>
          <a:xfrm>
            <a:off x="2809507" y="10374868"/>
            <a:ext cx="12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</a:t>
            </a:r>
            <a:endParaRPr lang="de-DE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8C9B485-25CB-4677-9280-F2282148E73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6750050" y="1857069"/>
            <a:ext cx="376256" cy="1912843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15D7971-ADC9-4838-9700-B1E6E3517BCE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3957567" y="1554727"/>
            <a:ext cx="1575741" cy="2026801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B613E6A-9213-4AC0-A1F5-81A53DA8C6B6}"/>
              </a:ext>
            </a:extLst>
          </p:cNvPr>
          <p:cNvCxnSpPr>
            <a:cxnSpLocks/>
            <a:stCxn id="15" idx="0"/>
            <a:endCxn id="4" idx="3"/>
          </p:cNvCxnSpPr>
          <p:nvPr/>
        </p:nvCxnSpPr>
        <p:spPr>
          <a:xfrm flipH="1" flipV="1">
            <a:off x="7966792" y="1554727"/>
            <a:ext cx="3047500" cy="1615544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EB6337B-E10D-4F21-BF26-6A83F17DD83C}"/>
              </a:ext>
            </a:extLst>
          </p:cNvPr>
          <p:cNvSpPr txBox="1"/>
          <p:nvPr/>
        </p:nvSpPr>
        <p:spPr>
          <a:xfrm rot="11013743" flipH="1" flipV="1">
            <a:off x="10747005" y="2544526"/>
            <a:ext cx="6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2690AFC-1F0D-4EDF-B9A9-4FEF3F1CA0A5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3957567" y="3581528"/>
            <a:ext cx="1951997" cy="490726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9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91BA17-765D-440B-86DE-DF243A2375E5}"/>
              </a:ext>
            </a:extLst>
          </p:cNvPr>
          <p:cNvSpPr/>
          <p:nvPr/>
        </p:nvSpPr>
        <p:spPr>
          <a:xfrm>
            <a:off x="5533308" y="1252385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Communicator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0C4884-B15B-4FD3-B8F7-16D5DB27F0BE}"/>
              </a:ext>
            </a:extLst>
          </p:cNvPr>
          <p:cNvSpPr/>
          <p:nvPr/>
        </p:nvSpPr>
        <p:spPr>
          <a:xfrm>
            <a:off x="748566" y="1541158"/>
            <a:ext cx="3801192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MetaFunctionCommunicator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1EA729-378B-402A-8465-2C2377971FF5}"/>
              </a:ext>
            </a:extLst>
          </p:cNvPr>
          <p:cNvSpPr/>
          <p:nvPr/>
        </p:nvSpPr>
        <p:spPr>
          <a:xfrm>
            <a:off x="5909564" y="3769912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Connector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ADA0240-CA38-4D8B-9B08-F90EF01A80A7}"/>
              </a:ext>
            </a:extLst>
          </p:cNvPr>
          <p:cNvSpPr/>
          <p:nvPr/>
        </p:nvSpPr>
        <p:spPr>
          <a:xfrm>
            <a:off x="1524083" y="3279186"/>
            <a:ext cx="2433484" cy="6046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Functions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D7DB041-56D8-43B9-8E3F-59F94435F161}"/>
              </a:ext>
            </a:extLst>
          </p:cNvPr>
          <p:cNvSpPr/>
          <p:nvPr/>
        </p:nvSpPr>
        <p:spPr>
          <a:xfrm>
            <a:off x="4385863" y="6188964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ServerCommunicator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464C69-64C6-4324-AABF-12FA2BFE4B47}"/>
              </a:ext>
            </a:extLst>
          </p:cNvPr>
          <p:cNvSpPr/>
          <p:nvPr/>
        </p:nvSpPr>
        <p:spPr>
          <a:xfrm>
            <a:off x="7364066" y="6206479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ClientCommunicator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650FF04-F0DF-4C33-8956-1B9453F787C1}"/>
              </a:ext>
            </a:extLst>
          </p:cNvPr>
          <p:cNvSpPr/>
          <p:nvPr/>
        </p:nvSpPr>
        <p:spPr>
          <a:xfrm>
            <a:off x="9797550" y="3170271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ClientManager</a:t>
            </a:r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062AD10-4AFC-440E-8F83-93A1E8A59323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7181806" y="4710995"/>
            <a:ext cx="1399002" cy="1495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223E5248-A6E0-4D79-B881-4601EF2985E0}"/>
              </a:ext>
            </a:extLst>
          </p:cNvPr>
          <p:cNvSpPr/>
          <p:nvPr/>
        </p:nvSpPr>
        <p:spPr>
          <a:xfrm rot="21337911">
            <a:off x="6830221" y="4400018"/>
            <a:ext cx="679450" cy="3114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614497E-0319-44C1-89E9-5E3DA84596EB}"/>
              </a:ext>
            </a:extLst>
          </p:cNvPr>
          <p:cNvCxnSpPr>
            <a:cxnSpLocks/>
            <a:stCxn id="13" idx="0"/>
            <a:endCxn id="18" idx="3"/>
          </p:cNvCxnSpPr>
          <p:nvPr/>
        </p:nvCxnSpPr>
        <p:spPr>
          <a:xfrm flipV="1">
            <a:off x="5602605" y="4710995"/>
            <a:ext cx="1579201" cy="147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E0285BCC-F062-4A9D-B7DE-C78E312FBE5F}"/>
              </a:ext>
            </a:extLst>
          </p:cNvPr>
          <p:cNvSpPr/>
          <p:nvPr/>
        </p:nvSpPr>
        <p:spPr>
          <a:xfrm rot="10800000">
            <a:off x="2408068" y="2179200"/>
            <a:ext cx="572112" cy="1099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3755D6B7-2A5B-4CF9-AB99-08443BDD6B3B}"/>
              </a:ext>
            </a:extLst>
          </p:cNvPr>
          <p:cNvSpPr/>
          <p:nvPr/>
        </p:nvSpPr>
        <p:spPr>
          <a:xfrm>
            <a:off x="571500" y="10572750"/>
            <a:ext cx="1464187" cy="60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metaclass</a:t>
            </a:r>
            <a:endParaRPr lang="de-DE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359E5F9-E872-4108-8017-94ECE0D14DA3}"/>
              </a:ext>
            </a:extLst>
          </p:cNvPr>
          <p:cNvCxnSpPr/>
          <p:nvPr/>
        </p:nvCxnSpPr>
        <p:spPr>
          <a:xfrm>
            <a:off x="2404397" y="10744200"/>
            <a:ext cx="206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C48870DA-AAC9-41D5-B252-F16C7BAD77FC}"/>
              </a:ext>
            </a:extLst>
          </p:cNvPr>
          <p:cNvSpPr/>
          <p:nvPr/>
        </p:nvSpPr>
        <p:spPr>
          <a:xfrm rot="5206068">
            <a:off x="4224802" y="10543569"/>
            <a:ext cx="893844" cy="355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4C2BB5E-6553-4F3C-A96A-5B70DA808D8E}"/>
              </a:ext>
            </a:extLst>
          </p:cNvPr>
          <p:cNvSpPr txBox="1"/>
          <p:nvPr/>
        </p:nvSpPr>
        <p:spPr>
          <a:xfrm>
            <a:off x="2809507" y="10374868"/>
            <a:ext cx="12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</a:t>
            </a:r>
            <a:endParaRPr lang="de-DE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8C9B485-25CB-4677-9280-F2282148E73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6750050" y="1857069"/>
            <a:ext cx="376256" cy="1912843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15D7971-ADC9-4838-9700-B1E6E3517BCE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3957567" y="1554727"/>
            <a:ext cx="1575741" cy="2026801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B613E6A-9213-4AC0-A1F5-81A53DA8C6B6}"/>
              </a:ext>
            </a:extLst>
          </p:cNvPr>
          <p:cNvCxnSpPr>
            <a:cxnSpLocks/>
            <a:stCxn id="15" idx="0"/>
            <a:endCxn id="4" idx="3"/>
          </p:cNvCxnSpPr>
          <p:nvPr/>
        </p:nvCxnSpPr>
        <p:spPr>
          <a:xfrm flipH="1" flipV="1">
            <a:off x="7966792" y="1554727"/>
            <a:ext cx="3047500" cy="1615544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EB6337B-E10D-4F21-BF26-6A83F17DD83C}"/>
              </a:ext>
            </a:extLst>
          </p:cNvPr>
          <p:cNvSpPr txBox="1"/>
          <p:nvPr/>
        </p:nvSpPr>
        <p:spPr>
          <a:xfrm rot="11013743" flipH="1" flipV="1">
            <a:off x="10747005" y="2544526"/>
            <a:ext cx="6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2690AFC-1F0D-4EDF-B9A9-4FEF3F1CA0A5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3957567" y="3581528"/>
            <a:ext cx="1951997" cy="490726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FC6E88C7-A04C-4231-BCAF-C7BC645B73A8}"/>
              </a:ext>
            </a:extLst>
          </p:cNvPr>
          <p:cNvSpPr/>
          <p:nvPr/>
        </p:nvSpPr>
        <p:spPr>
          <a:xfrm>
            <a:off x="5909564" y="10418865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EndUser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8A23CC0-90F3-4893-BEE2-022BDF3265AA}"/>
              </a:ext>
            </a:extLst>
          </p:cNvPr>
          <p:cNvSpPr/>
          <p:nvPr/>
        </p:nvSpPr>
        <p:spPr>
          <a:xfrm>
            <a:off x="86851" y="4736542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0A12565-B74A-41F0-BFFA-CA1768F9E750}"/>
              </a:ext>
            </a:extLst>
          </p:cNvPr>
          <p:cNvSpPr/>
          <p:nvPr/>
        </p:nvSpPr>
        <p:spPr>
          <a:xfrm>
            <a:off x="2714230" y="4734075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ServerFunctions</a:t>
            </a:r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07A3A763-5E32-418D-A1DE-41BCF1F5B27C}"/>
              </a:ext>
            </a:extLst>
          </p:cNvPr>
          <p:cNvSpPr/>
          <p:nvPr/>
        </p:nvSpPr>
        <p:spPr>
          <a:xfrm rot="21337911">
            <a:off x="2394996" y="3911543"/>
            <a:ext cx="635406" cy="2226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FDF23B1-7B4C-420D-9723-C7567AD98621}"/>
              </a:ext>
            </a:extLst>
          </p:cNvPr>
          <p:cNvCxnSpPr>
            <a:cxnSpLocks/>
            <a:stCxn id="24" idx="0"/>
            <a:endCxn id="26" idx="3"/>
          </p:cNvCxnSpPr>
          <p:nvPr/>
        </p:nvCxnSpPr>
        <p:spPr>
          <a:xfrm flipV="1">
            <a:off x="1303593" y="4133842"/>
            <a:ext cx="1417584" cy="60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4F92E23-6980-46CC-95BF-79695B0B5E5B}"/>
              </a:ext>
            </a:extLst>
          </p:cNvPr>
          <p:cNvCxnSpPr>
            <a:cxnSpLocks/>
            <a:stCxn id="26" idx="3"/>
            <a:endCxn id="25" idx="0"/>
          </p:cNvCxnSpPr>
          <p:nvPr/>
        </p:nvCxnSpPr>
        <p:spPr>
          <a:xfrm>
            <a:off x="2721177" y="4133842"/>
            <a:ext cx="1209795" cy="60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645FBF0-ED68-47F5-91F6-2D57DFC28EAD}"/>
              </a:ext>
            </a:extLst>
          </p:cNvPr>
          <p:cNvCxnSpPr>
            <a:cxnSpLocks/>
            <a:stCxn id="37" idx="0"/>
            <a:endCxn id="13" idx="2"/>
          </p:cNvCxnSpPr>
          <p:nvPr/>
        </p:nvCxnSpPr>
        <p:spPr>
          <a:xfrm flipH="1" flipV="1">
            <a:off x="5602605" y="6793648"/>
            <a:ext cx="11834" cy="894342"/>
          </a:xfrm>
          <a:prstGeom prst="straightConnector1">
            <a:avLst/>
          </a:prstGeom>
          <a:ln w="22225">
            <a:solidFill>
              <a:srgbClr val="92D05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4D8F63A-65CE-42CF-9AF2-87E2BCEC9DE2}"/>
              </a:ext>
            </a:extLst>
          </p:cNvPr>
          <p:cNvCxnSpPr>
            <a:cxnSpLocks/>
            <a:stCxn id="13" idx="0"/>
            <a:endCxn id="25" idx="2"/>
          </p:cNvCxnSpPr>
          <p:nvPr/>
        </p:nvCxnSpPr>
        <p:spPr>
          <a:xfrm flipH="1" flipV="1">
            <a:off x="3930972" y="5338759"/>
            <a:ext cx="1671633" cy="850205"/>
          </a:xfrm>
          <a:prstGeom prst="straightConnector1">
            <a:avLst/>
          </a:prstGeom>
          <a:ln w="22225">
            <a:solidFill>
              <a:srgbClr val="92D05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miley 36">
            <a:extLst>
              <a:ext uri="{FF2B5EF4-FFF2-40B4-BE49-F238E27FC236}">
                <a16:creationId xmlns:a16="http://schemas.microsoft.com/office/drawing/2014/main" id="{6E7E06EE-7EC7-4C9F-9097-64C70CCEFF67}"/>
              </a:ext>
            </a:extLst>
          </p:cNvPr>
          <p:cNvSpPr/>
          <p:nvPr/>
        </p:nvSpPr>
        <p:spPr>
          <a:xfrm>
            <a:off x="5147714" y="7687990"/>
            <a:ext cx="933450" cy="9525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0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91BA17-765D-440B-86DE-DF243A2375E5}"/>
              </a:ext>
            </a:extLst>
          </p:cNvPr>
          <p:cNvSpPr/>
          <p:nvPr/>
        </p:nvSpPr>
        <p:spPr>
          <a:xfrm>
            <a:off x="5533308" y="1252385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Communicator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0C4884-B15B-4FD3-B8F7-16D5DB27F0BE}"/>
              </a:ext>
            </a:extLst>
          </p:cNvPr>
          <p:cNvSpPr/>
          <p:nvPr/>
        </p:nvSpPr>
        <p:spPr>
          <a:xfrm>
            <a:off x="748566" y="1541158"/>
            <a:ext cx="3801192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MetaFunctionCommunicator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1EA729-378B-402A-8465-2C2377971FF5}"/>
              </a:ext>
            </a:extLst>
          </p:cNvPr>
          <p:cNvSpPr/>
          <p:nvPr/>
        </p:nvSpPr>
        <p:spPr>
          <a:xfrm>
            <a:off x="5909564" y="3769912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Connector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ADA0240-CA38-4D8B-9B08-F90EF01A80A7}"/>
              </a:ext>
            </a:extLst>
          </p:cNvPr>
          <p:cNvSpPr/>
          <p:nvPr/>
        </p:nvSpPr>
        <p:spPr>
          <a:xfrm>
            <a:off x="1524083" y="3279186"/>
            <a:ext cx="2433484" cy="6046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Functions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D7DB041-56D8-43B9-8E3F-59F94435F161}"/>
              </a:ext>
            </a:extLst>
          </p:cNvPr>
          <p:cNvSpPr/>
          <p:nvPr/>
        </p:nvSpPr>
        <p:spPr>
          <a:xfrm>
            <a:off x="4749353" y="6938606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ServerCommunicator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464C69-64C6-4324-AABF-12FA2BFE4B47}"/>
              </a:ext>
            </a:extLst>
          </p:cNvPr>
          <p:cNvSpPr/>
          <p:nvPr/>
        </p:nvSpPr>
        <p:spPr>
          <a:xfrm>
            <a:off x="7966792" y="7040591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ClientCommunicator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650FF04-F0DF-4C33-8956-1B9453F787C1}"/>
              </a:ext>
            </a:extLst>
          </p:cNvPr>
          <p:cNvSpPr/>
          <p:nvPr/>
        </p:nvSpPr>
        <p:spPr>
          <a:xfrm>
            <a:off x="7966793" y="9209497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ClientManager</a:t>
            </a:r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062AD10-4AFC-440E-8F83-93A1E8A59323}"/>
              </a:ext>
            </a:extLst>
          </p:cNvPr>
          <p:cNvCxnSpPr>
            <a:cxnSpLocks/>
            <a:stCxn id="48" idx="3"/>
            <a:endCxn id="14" idx="0"/>
          </p:cNvCxnSpPr>
          <p:nvPr/>
        </p:nvCxnSpPr>
        <p:spPr>
          <a:xfrm>
            <a:off x="7138374" y="4706769"/>
            <a:ext cx="2045160" cy="233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223E5248-A6E0-4D79-B881-4601EF2985E0}"/>
              </a:ext>
            </a:extLst>
          </p:cNvPr>
          <p:cNvSpPr/>
          <p:nvPr/>
        </p:nvSpPr>
        <p:spPr>
          <a:xfrm rot="21337911">
            <a:off x="6022003" y="6027311"/>
            <a:ext cx="679450" cy="3114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614497E-0319-44C1-89E9-5E3DA84596EB}"/>
              </a:ext>
            </a:extLst>
          </p:cNvPr>
          <p:cNvCxnSpPr>
            <a:cxnSpLocks/>
            <a:stCxn id="13" idx="0"/>
            <a:endCxn id="18" idx="3"/>
          </p:cNvCxnSpPr>
          <p:nvPr/>
        </p:nvCxnSpPr>
        <p:spPr>
          <a:xfrm flipV="1">
            <a:off x="5966095" y="6338288"/>
            <a:ext cx="407493" cy="600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E0285BCC-F062-4A9D-B7DE-C78E312FBE5F}"/>
              </a:ext>
            </a:extLst>
          </p:cNvPr>
          <p:cNvSpPr/>
          <p:nvPr/>
        </p:nvSpPr>
        <p:spPr>
          <a:xfrm rot="10800000">
            <a:off x="2408068" y="2179200"/>
            <a:ext cx="572112" cy="1099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3755D6B7-2A5B-4CF9-AB99-08443BDD6B3B}"/>
              </a:ext>
            </a:extLst>
          </p:cNvPr>
          <p:cNvSpPr/>
          <p:nvPr/>
        </p:nvSpPr>
        <p:spPr>
          <a:xfrm>
            <a:off x="571500" y="10572750"/>
            <a:ext cx="1464187" cy="60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metaclass</a:t>
            </a:r>
            <a:endParaRPr lang="de-DE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359E5F9-E872-4108-8017-94ECE0D14DA3}"/>
              </a:ext>
            </a:extLst>
          </p:cNvPr>
          <p:cNvCxnSpPr/>
          <p:nvPr/>
        </p:nvCxnSpPr>
        <p:spPr>
          <a:xfrm>
            <a:off x="2404397" y="10744200"/>
            <a:ext cx="206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C48870DA-AAC9-41D5-B252-F16C7BAD77FC}"/>
              </a:ext>
            </a:extLst>
          </p:cNvPr>
          <p:cNvSpPr/>
          <p:nvPr/>
        </p:nvSpPr>
        <p:spPr>
          <a:xfrm rot="5206068">
            <a:off x="4224802" y="10543569"/>
            <a:ext cx="893844" cy="355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4C2BB5E-6553-4F3C-A96A-5B70DA808D8E}"/>
              </a:ext>
            </a:extLst>
          </p:cNvPr>
          <p:cNvSpPr txBox="1"/>
          <p:nvPr/>
        </p:nvSpPr>
        <p:spPr>
          <a:xfrm>
            <a:off x="2809507" y="10374868"/>
            <a:ext cx="12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</a:t>
            </a:r>
            <a:endParaRPr lang="de-DE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8C9B485-25CB-4677-9280-F2282148E73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6750050" y="1857069"/>
            <a:ext cx="376256" cy="1912843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15D7971-ADC9-4838-9700-B1E6E3517BCE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3957567" y="3581528"/>
            <a:ext cx="1951997" cy="490726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B613E6A-9213-4AC0-A1F5-81A53DA8C6B6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H="1" flipV="1">
            <a:off x="9183534" y="7645275"/>
            <a:ext cx="1" cy="1564222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EB6337B-E10D-4F21-BF26-6A83F17DD83C}"/>
              </a:ext>
            </a:extLst>
          </p:cNvPr>
          <p:cNvSpPr txBox="1"/>
          <p:nvPr/>
        </p:nvSpPr>
        <p:spPr>
          <a:xfrm rot="11013743" flipH="1" flipV="1">
            <a:off x="9194344" y="8773101"/>
            <a:ext cx="6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2690AFC-1F0D-4EDF-B9A9-4FEF3F1CA0A5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3957567" y="3581528"/>
            <a:ext cx="1951997" cy="490726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FC6E88C7-A04C-4231-BCAF-C7BC645B73A8}"/>
              </a:ext>
            </a:extLst>
          </p:cNvPr>
          <p:cNvSpPr/>
          <p:nvPr/>
        </p:nvSpPr>
        <p:spPr>
          <a:xfrm>
            <a:off x="5909564" y="10418865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EndUser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8A23CC0-90F3-4893-BEE2-022BDF3265AA}"/>
              </a:ext>
            </a:extLst>
          </p:cNvPr>
          <p:cNvSpPr/>
          <p:nvPr/>
        </p:nvSpPr>
        <p:spPr>
          <a:xfrm>
            <a:off x="86851" y="4736542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0A12565-B74A-41F0-BFFA-CA1768F9E750}"/>
              </a:ext>
            </a:extLst>
          </p:cNvPr>
          <p:cNvSpPr/>
          <p:nvPr/>
        </p:nvSpPr>
        <p:spPr>
          <a:xfrm>
            <a:off x="2714230" y="4734075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ServerFunctions</a:t>
            </a:r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07A3A763-5E32-418D-A1DE-41BCF1F5B27C}"/>
              </a:ext>
            </a:extLst>
          </p:cNvPr>
          <p:cNvSpPr/>
          <p:nvPr/>
        </p:nvSpPr>
        <p:spPr>
          <a:xfrm rot="21337911">
            <a:off x="2394996" y="3911543"/>
            <a:ext cx="635406" cy="2226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FDF23B1-7B4C-420D-9723-C7567AD98621}"/>
              </a:ext>
            </a:extLst>
          </p:cNvPr>
          <p:cNvCxnSpPr>
            <a:cxnSpLocks/>
            <a:stCxn id="24" idx="0"/>
            <a:endCxn id="26" idx="3"/>
          </p:cNvCxnSpPr>
          <p:nvPr/>
        </p:nvCxnSpPr>
        <p:spPr>
          <a:xfrm flipV="1">
            <a:off x="1303593" y="4133842"/>
            <a:ext cx="1417584" cy="60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4F92E23-6980-46CC-95BF-79695B0B5E5B}"/>
              </a:ext>
            </a:extLst>
          </p:cNvPr>
          <p:cNvCxnSpPr>
            <a:cxnSpLocks/>
            <a:stCxn id="26" idx="3"/>
            <a:endCxn id="25" idx="0"/>
          </p:cNvCxnSpPr>
          <p:nvPr/>
        </p:nvCxnSpPr>
        <p:spPr>
          <a:xfrm>
            <a:off x="2721177" y="4133842"/>
            <a:ext cx="1209795" cy="60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645FBF0-ED68-47F5-91F6-2D57DFC28EAD}"/>
              </a:ext>
            </a:extLst>
          </p:cNvPr>
          <p:cNvCxnSpPr>
            <a:cxnSpLocks/>
            <a:stCxn id="37" idx="0"/>
            <a:endCxn id="13" idx="2"/>
          </p:cNvCxnSpPr>
          <p:nvPr/>
        </p:nvCxnSpPr>
        <p:spPr>
          <a:xfrm flipV="1">
            <a:off x="4558886" y="7543290"/>
            <a:ext cx="1407209" cy="769382"/>
          </a:xfrm>
          <a:prstGeom prst="straightConnector1">
            <a:avLst/>
          </a:prstGeom>
          <a:ln w="22225">
            <a:solidFill>
              <a:srgbClr val="92D05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miley 36">
            <a:extLst>
              <a:ext uri="{FF2B5EF4-FFF2-40B4-BE49-F238E27FC236}">
                <a16:creationId xmlns:a16="http://schemas.microsoft.com/office/drawing/2014/main" id="{6E7E06EE-7EC7-4C9F-9097-64C70CCEFF67}"/>
              </a:ext>
            </a:extLst>
          </p:cNvPr>
          <p:cNvSpPr/>
          <p:nvPr/>
        </p:nvSpPr>
        <p:spPr>
          <a:xfrm>
            <a:off x="4092161" y="8312672"/>
            <a:ext cx="933450" cy="9525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CABF327-C74C-4D79-8010-EBEF8E17B05F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3957567" y="1554727"/>
            <a:ext cx="1575741" cy="2026801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6D1BA27-1B86-45A7-83D5-2B325E6CC64F}"/>
              </a:ext>
            </a:extLst>
          </p:cNvPr>
          <p:cNvSpPr txBox="1"/>
          <p:nvPr/>
        </p:nvSpPr>
        <p:spPr>
          <a:xfrm rot="11013743" flipH="1" flipV="1">
            <a:off x="5544116" y="3553136"/>
            <a:ext cx="6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B94F73B-784D-408F-9D50-99C1AE22DD94}"/>
              </a:ext>
            </a:extLst>
          </p:cNvPr>
          <p:cNvSpPr txBox="1"/>
          <p:nvPr/>
        </p:nvSpPr>
        <p:spPr>
          <a:xfrm rot="11013743" flipH="1" flipV="1">
            <a:off x="5158521" y="1946276"/>
            <a:ext cx="6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5CD773E-58A3-4595-A241-E95646D5229A}"/>
              </a:ext>
            </a:extLst>
          </p:cNvPr>
          <p:cNvSpPr/>
          <p:nvPr/>
        </p:nvSpPr>
        <p:spPr>
          <a:xfrm>
            <a:off x="5151025" y="5444897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SingleConnector</a:t>
            </a:r>
            <a:endParaRPr lang="de-DE" dirty="0"/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7C40590-1FBD-45C3-AD87-AEB2C8DD659C}"/>
              </a:ext>
            </a:extLst>
          </p:cNvPr>
          <p:cNvCxnSpPr>
            <a:cxnSpLocks/>
            <a:stCxn id="48" idx="3"/>
            <a:endCxn id="45" idx="0"/>
          </p:cNvCxnSpPr>
          <p:nvPr/>
        </p:nvCxnSpPr>
        <p:spPr>
          <a:xfrm flipH="1">
            <a:off x="6367767" y="4706769"/>
            <a:ext cx="770607" cy="73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3DABC270-76FC-467B-8604-8A73C8FBF866}"/>
              </a:ext>
            </a:extLst>
          </p:cNvPr>
          <p:cNvSpPr/>
          <p:nvPr/>
        </p:nvSpPr>
        <p:spPr>
          <a:xfrm rot="21337911">
            <a:off x="6786789" y="4395792"/>
            <a:ext cx="679450" cy="3114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006B25F-E825-445D-8BFE-82BB950AF402}"/>
              </a:ext>
            </a:extLst>
          </p:cNvPr>
          <p:cNvSpPr/>
          <p:nvPr/>
        </p:nvSpPr>
        <p:spPr>
          <a:xfrm>
            <a:off x="10569063" y="7796814"/>
            <a:ext cx="2542253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MetaClientManager</a:t>
            </a:r>
            <a:endParaRPr lang="de-DE" dirty="0"/>
          </a:p>
        </p:txBody>
      </p:sp>
      <p:sp>
        <p:nvSpPr>
          <p:cNvPr id="64" name="Pfeil: nach unten 63">
            <a:extLst>
              <a:ext uri="{FF2B5EF4-FFF2-40B4-BE49-F238E27FC236}">
                <a16:creationId xmlns:a16="http://schemas.microsoft.com/office/drawing/2014/main" id="{ECF66F9D-46BC-45E9-916A-F559EF5B636C}"/>
              </a:ext>
            </a:extLst>
          </p:cNvPr>
          <p:cNvSpPr/>
          <p:nvPr/>
        </p:nvSpPr>
        <p:spPr>
          <a:xfrm rot="12845517">
            <a:off x="10572598" y="8257708"/>
            <a:ext cx="572112" cy="1513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2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91BA17-765D-440B-86DE-DF243A2375E5}"/>
              </a:ext>
            </a:extLst>
          </p:cNvPr>
          <p:cNvSpPr/>
          <p:nvPr/>
        </p:nvSpPr>
        <p:spPr>
          <a:xfrm>
            <a:off x="5533308" y="1252385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Communicator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0C4884-B15B-4FD3-B8F7-16D5DB27F0BE}"/>
              </a:ext>
            </a:extLst>
          </p:cNvPr>
          <p:cNvSpPr/>
          <p:nvPr/>
        </p:nvSpPr>
        <p:spPr>
          <a:xfrm>
            <a:off x="789858" y="2490635"/>
            <a:ext cx="3801192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MetaFunctionCommunicator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1EA729-378B-402A-8465-2C2377971FF5}"/>
              </a:ext>
            </a:extLst>
          </p:cNvPr>
          <p:cNvSpPr/>
          <p:nvPr/>
        </p:nvSpPr>
        <p:spPr>
          <a:xfrm>
            <a:off x="8695608" y="3204623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Connector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ADA0240-CA38-4D8B-9B08-F90EF01A80A7}"/>
              </a:ext>
            </a:extLst>
          </p:cNvPr>
          <p:cNvSpPr/>
          <p:nvPr/>
        </p:nvSpPr>
        <p:spPr>
          <a:xfrm>
            <a:off x="1477382" y="4195304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Functions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D7DB041-56D8-43B9-8E3F-59F94435F161}"/>
              </a:ext>
            </a:extLst>
          </p:cNvPr>
          <p:cNvSpPr/>
          <p:nvPr/>
        </p:nvSpPr>
        <p:spPr>
          <a:xfrm>
            <a:off x="7278706" y="5071420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ServerCommunicator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464C69-64C6-4324-AABF-12FA2BFE4B47}"/>
              </a:ext>
            </a:extLst>
          </p:cNvPr>
          <p:cNvSpPr/>
          <p:nvPr/>
        </p:nvSpPr>
        <p:spPr>
          <a:xfrm>
            <a:off x="10236604" y="5071420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ClientCommunicator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650FF04-F0DF-4C33-8956-1B9453F787C1}"/>
              </a:ext>
            </a:extLst>
          </p:cNvPr>
          <p:cNvSpPr/>
          <p:nvPr/>
        </p:nvSpPr>
        <p:spPr>
          <a:xfrm>
            <a:off x="2035687" y="6698943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ClientManager</a:t>
            </a:r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062AD10-4AFC-440E-8F83-93A1E8A59323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10074649" y="4169429"/>
            <a:ext cx="1378697" cy="90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223E5248-A6E0-4D79-B881-4601EF2985E0}"/>
              </a:ext>
            </a:extLst>
          </p:cNvPr>
          <p:cNvSpPr/>
          <p:nvPr/>
        </p:nvSpPr>
        <p:spPr>
          <a:xfrm rot="21337911">
            <a:off x="9723064" y="3858452"/>
            <a:ext cx="679450" cy="3114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614497E-0319-44C1-89E9-5E3DA84596EB}"/>
              </a:ext>
            </a:extLst>
          </p:cNvPr>
          <p:cNvCxnSpPr>
            <a:cxnSpLocks/>
            <a:stCxn id="13" idx="0"/>
            <a:endCxn id="18" idx="3"/>
          </p:cNvCxnSpPr>
          <p:nvPr/>
        </p:nvCxnSpPr>
        <p:spPr>
          <a:xfrm flipV="1">
            <a:off x="8495448" y="4169429"/>
            <a:ext cx="1579201" cy="90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E0285BCC-F062-4A9D-B7DE-C78E312FBE5F}"/>
              </a:ext>
            </a:extLst>
          </p:cNvPr>
          <p:cNvSpPr/>
          <p:nvPr/>
        </p:nvSpPr>
        <p:spPr>
          <a:xfrm rot="10800000">
            <a:off x="2404398" y="3095319"/>
            <a:ext cx="572112" cy="1099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3755D6B7-2A5B-4CF9-AB99-08443BDD6B3B}"/>
              </a:ext>
            </a:extLst>
          </p:cNvPr>
          <p:cNvSpPr/>
          <p:nvPr/>
        </p:nvSpPr>
        <p:spPr>
          <a:xfrm>
            <a:off x="571500" y="10572750"/>
            <a:ext cx="1464187" cy="60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metaclass</a:t>
            </a:r>
            <a:endParaRPr lang="de-DE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359E5F9-E872-4108-8017-94ECE0D14DA3}"/>
              </a:ext>
            </a:extLst>
          </p:cNvPr>
          <p:cNvCxnSpPr/>
          <p:nvPr/>
        </p:nvCxnSpPr>
        <p:spPr>
          <a:xfrm>
            <a:off x="2404397" y="10744200"/>
            <a:ext cx="206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C48870DA-AAC9-41D5-B252-F16C7BAD77FC}"/>
              </a:ext>
            </a:extLst>
          </p:cNvPr>
          <p:cNvSpPr/>
          <p:nvPr/>
        </p:nvSpPr>
        <p:spPr>
          <a:xfrm rot="5206068">
            <a:off x="4224802" y="10543569"/>
            <a:ext cx="893844" cy="355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4C2BB5E-6553-4F3C-A96A-5B70DA808D8E}"/>
              </a:ext>
            </a:extLst>
          </p:cNvPr>
          <p:cNvSpPr txBox="1"/>
          <p:nvPr/>
        </p:nvSpPr>
        <p:spPr>
          <a:xfrm>
            <a:off x="2809507" y="10374868"/>
            <a:ext cx="12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55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Microsoft Office PowerPoint</Application>
  <PresentationFormat>Benutzerdefiniert</PresentationFormat>
  <Paragraphs>49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Julian Sobott</cp:lastModifiedBy>
  <cp:revision>18</cp:revision>
  <dcterms:created xsi:type="dcterms:W3CDTF">2019-02-20T10:26:50Z</dcterms:created>
  <dcterms:modified xsi:type="dcterms:W3CDTF">2019-10-07T16:31:09Z</dcterms:modified>
</cp:coreProperties>
</file>