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6234"/>
            <a:ext cx="7512050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INTRODUCTION </a:t>
            </a:r>
            <a:r>
              <a:rPr spc="-95" dirty="0"/>
              <a:t>TO  </a:t>
            </a:r>
            <a:r>
              <a:rPr spc="-65" dirty="0"/>
              <a:t>WEB</a:t>
            </a:r>
            <a:r>
              <a:rPr spc="-290" dirty="0"/>
              <a:t> </a:t>
            </a:r>
            <a:r>
              <a:rPr spc="-90" dirty="0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3494913"/>
            <a:ext cx="4719955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Code:</a:t>
            </a:r>
            <a:r>
              <a:rPr sz="2400" spc="1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COMP07009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solidFill>
                  <a:srgbClr val="56566D"/>
                </a:solidFill>
                <a:latin typeface="Arial"/>
                <a:cs typeface="Arial"/>
              </a:rPr>
              <a:t>Week</a:t>
            </a:r>
            <a:r>
              <a:rPr sz="2400" b="1" spc="-10" dirty="0">
                <a:solidFill>
                  <a:srgbClr val="56566D"/>
                </a:solidFill>
                <a:latin typeface="Arial"/>
                <a:cs typeface="Arial"/>
              </a:rPr>
              <a:t> 1</a:t>
            </a:r>
            <a:r>
              <a:rPr lang="en-US" sz="2400" b="1" spc="-10" dirty="0">
                <a:solidFill>
                  <a:srgbClr val="56566D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56566D"/>
                </a:solidFill>
                <a:latin typeface="Arial"/>
                <a:cs typeface="Arial"/>
              </a:rPr>
              <a:t>HTML/JavaScript continued</a:t>
            </a:r>
            <a:r>
              <a:rPr sz="2400" b="1" spc="-5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6566D"/>
                </a:solidFill>
                <a:latin typeface="Arial"/>
                <a:cs typeface="Arial"/>
              </a:rPr>
              <a:t>.......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801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Create </a:t>
            </a:r>
            <a:r>
              <a:rPr sz="4000" spc="-55" dirty="0"/>
              <a:t>an</a:t>
            </a:r>
            <a:r>
              <a:rPr sz="4000" spc="-385" dirty="0"/>
              <a:t> </a:t>
            </a:r>
            <a:r>
              <a:rPr sz="4000" spc="-85" dirty="0"/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3513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Over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several</a:t>
            </a:r>
            <a:r>
              <a:rPr sz="2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20744"/>
            <a:ext cx="805116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array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creation, then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unassigned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elements are undefined eg myCars[3]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myCars[5]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Over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statement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Condensed,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more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efficient,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undefined</a:t>
            </a:r>
            <a:r>
              <a:rPr sz="24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491" y="2148839"/>
            <a:ext cx="2923540" cy="119951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 marR="16637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myCars=new</a:t>
            </a:r>
            <a:r>
              <a:rPr sz="18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Array(6);  myCars[0]=“BMW”; 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myCars[1]=“Volvo”;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myCars[2]=“Saab”;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532" y="5705855"/>
            <a:ext cx="5032375" cy="37084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myCars=new</a:t>
            </a:r>
            <a:r>
              <a:rPr sz="18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Array(“BMW”,“Volvo”,“Saab”);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2815" y="2165604"/>
            <a:ext cx="2853055" cy="120142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 marR="22161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myCars=new</a:t>
            </a:r>
            <a:r>
              <a:rPr sz="18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Array();  myCars[0]=“BMW”; 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myCars[1]=“Volvo”;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myCars[2]=“Saab”;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98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JS</a:t>
            </a:r>
            <a:r>
              <a:rPr sz="4000" spc="-515" dirty="0"/>
              <a:t> </a:t>
            </a:r>
            <a:r>
              <a:rPr sz="4000" spc="-85" dirty="0"/>
              <a:t>Arrays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226934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JS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variables are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Array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elements are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have functions in an</a:t>
            </a:r>
            <a:r>
              <a:rPr sz="24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have arrays within</a:t>
            </a:r>
            <a:r>
              <a:rPr sz="24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Array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object has predefined properties and</a:t>
            </a:r>
            <a:r>
              <a:rPr sz="24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Eg length property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and sort()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37861"/>
            <a:ext cx="1124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016244"/>
            <a:ext cx="352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Other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methods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reverse()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924" y="4299203"/>
            <a:ext cx="6581140" cy="64643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421005">
              <a:lnSpc>
                <a:spcPct val="100000"/>
              </a:lnSpc>
              <a:spcBef>
                <a:spcPts val="320"/>
              </a:spcBef>
              <a:tabLst>
                <a:tab pos="254127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document.write(“I</a:t>
            </a:r>
            <a:r>
              <a:rPr sz="18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have	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“+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myCars.length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+”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cars”);  document.write("Cars in ascending order: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"</a:t>
            </a:r>
            <a:r>
              <a:rPr sz="18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+myCars.sort());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924" y="5625084"/>
            <a:ext cx="1580515" cy="36893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have 3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5411" y="5625084"/>
            <a:ext cx="4752340" cy="36893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Cars in ascending order: 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BMW,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Saab,</a:t>
            </a:r>
            <a:r>
              <a:rPr sz="18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Volvo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98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For </a:t>
            </a:r>
            <a:r>
              <a:rPr sz="4000" spc="-55" dirty="0"/>
              <a:t>in</a:t>
            </a:r>
            <a:r>
              <a:rPr sz="4000" spc="-415" dirty="0"/>
              <a:t> </a:t>
            </a:r>
            <a:r>
              <a:rPr sz="4000" spc="-80" dirty="0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2274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For/in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loop is a simplified loop used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4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20744"/>
            <a:ext cx="580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016244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255" y="4273296"/>
            <a:ext cx="6172200" cy="119951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27889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myCars=new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Array("BMW","Volvo","Saab");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(var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 in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myCars){</a:t>
            </a:r>
            <a:endParaRPr sz="18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document.write("The car is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"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+myCars[i]+"&lt;br</a:t>
            </a:r>
            <a:r>
              <a:rPr sz="18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/&gt;");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2160" y="5753100"/>
            <a:ext cx="1873250" cy="92392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49225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car is</a:t>
            </a:r>
            <a:r>
              <a:rPr sz="18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BMW  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car is</a:t>
            </a:r>
            <a:r>
              <a:rPr sz="18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Volvo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car is</a:t>
            </a:r>
            <a:r>
              <a:rPr sz="18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Saab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872" y="2496311"/>
            <a:ext cx="2729865" cy="92392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05205" marR="209550" indent="-9150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(var i in</a:t>
            </a:r>
            <a:r>
              <a:rPr sz="18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arrayName){  code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83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Date</a:t>
            </a:r>
            <a:r>
              <a:rPr sz="4000" spc="-280" dirty="0"/>
              <a:t> </a:t>
            </a:r>
            <a:r>
              <a:rPr sz="4000" spc="-85" dirty="0"/>
              <a:t>Object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8569"/>
            <a:ext cx="6831330" cy="12325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 Date object is used to work with dates and</a:t>
            </a:r>
            <a:r>
              <a:rPr sz="22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times.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Date() method gets today's</a:t>
            </a:r>
            <a:r>
              <a:rPr sz="22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date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20" dirty="0">
                <a:solidFill>
                  <a:srgbClr val="292934"/>
                </a:solidFill>
                <a:latin typeface="Arial"/>
                <a:cs typeface="Arial"/>
              </a:rPr>
              <a:t>getFullYear()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gets the</a:t>
            </a:r>
            <a:r>
              <a:rPr sz="22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year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70122"/>
            <a:ext cx="7957820" cy="8312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getTime()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returns the number of milliseconds since</a:t>
            </a:r>
            <a:r>
              <a:rPr sz="2200" spc="2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01.01.1970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getDay() gets a number representing the</a:t>
            </a:r>
            <a:r>
              <a:rPr sz="2200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weekday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79656"/>
            <a:ext cx="7945120" cy="8312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Starts at 0 which represents</a:t>
            </a:r>
            <a:r>
              <a:rPr sz="22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“Sunday”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Best to use an array to write a </a:t>
            </a:r>
            <a:r>
              <a:rPr sz="2200" spc="-25" dirty="0">
                <a:solidFill>
                  <a:srgbClr val="292934"/>
                </a:solidFill>
                <a:latin typeface="Arial"/>
                <a:cs typeface="Arial"/>
              </a:rPr>
              <a:t>weekday,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and not just a</a:t>
            </a:r>
            <a:r>
              <a:rPr sz="2200" spc="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116" y="2894076"/>
            <a:ext cx="5139055" cy="64643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Date();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document.write("Current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year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8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"+d.getYear());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116" y="4550664"/>
            <a:ext cx="4901565" cy="64770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Date();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document.write("Current day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8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"+d.getDay());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83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Date</a:t>
            </a:r>
            <a:r>
              <a:rPr sz="4000" spc="-280" dirty="0"/>
              <a:t> </a:t>
            </a:r>
            <a:r>
              <a:rPr sz="4000" spc="-85" dirty="0"/>
              <a:t>Object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89659"/>
            <a:ext cx="75196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5080" indent="-182880">
              <a:lnSpc>
                <a:spcPts val="2590"/>
              </a:lnSpc>
              <a:spcBef>
                <a:spcPts val="4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Best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an array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write a </a:t>
            </a: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weekday,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just a  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21178"/>
            <a:ext cx="3052445" cy="4013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4945" marR="52069" indent="-182880">
              <a:lnSpc>
                <a:spcPct val="90000"/>
              </a:lnSpc>
              <a:spcBef>
                <a:spcPts val="3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Eg when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button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  clicked,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function  is called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create an  array which assigns  the names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weekday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 elements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94945" marR="5080">
              <a:lnSpc>
                <a:spcPct val="90000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 current</a:t>
            </a:r>
            <a:r>
              <a:rPr sz="2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weekday  will then be the text  within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&lt;p&gt; tag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with an id=“demo”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455" y="2638044"/>
            <a:ext cx="5381625" cy="313944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&lt;p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id="demo"&gt;.&lt;/p&gt;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&lt;button onclick="myFunction()"&gt;Try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it&lt;/button&gt;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&lt;script&gt;</a:t>
            </a:r>
            <a:endParaRPr sz="1800">
              <a:latin typeface="Arial"/>
              <a:cs typeface="Arial"/>
            </a:endParaRPr>
          </a:p>
          <a:p>
            <a:pPr marL="92710" marR="301117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function</a:t>
            </a:r>
            <a:r>
              <a:rPr sz="18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myFunction(){  var 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new Date();  var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weekday=new</a:t>
            </a:r>
            <a:endParaRPr sz="1800">
              <a:latin typeface="Arial"/>
              <a:cs typeface="Arial"/>
            </a:endParaRPr>
          </a:p>
          <a:p>
            <a:pPr marL="92710" marR="15811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Array("Sun“,"Mon”,”Tues”,"Wed“,”Thur“,”Fri“,"Sat“);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var x =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document.getElementById("demo");  x.innerHTML=weekday[d.getDay()];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&lt;/script&gt;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3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Lab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79"/>
            <a:ext cx="7914640" cy="45129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62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Make sure that you have completed the JS exercises from last  week</a:t>
            </a:r>
            <a:endParaRPr sz="2200">
              <a:latin typeface="Arial"/>
              <a:cs typeface="Arial"/>
            </a:endParaRPr>
          </a:p>
          <a:p>
            <a:pPr marL="194945" marR="15240" indent="-182880">
              <a:lnSpc>
                <a:spcPct val="8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More Javascript exercises have been added to Moodle for this  week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Rollover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Loop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Function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While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Loop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Arrays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ts val="2275"/>
              </a:lnSpc>
              <a:spcBef>
                <a:spcPts val="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Date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63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35" dirty="0">
                <a:solidFill>
                  <a:srgbClr val="292934"/>
                </a:solidFill>
                <a:latin typeface="Arial"/>
                <a:cs typeface="Arial"/>
              </a:rPr>
              <a:t>Try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some JS demos and exercises from</a:t>
            </a:r>
            <a:r>
              <a:rPr sz="2200" spc="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w3schools.com</a:t>
            </a:r>
            <a:endParaRPr sz="2200">
              <a:latin typeface="Arial"/>
              <a:cs typeface="Arial"/>
            </a:endParaRPr>
          </a:p>
          <a:p>
            <a:pPr marL="194945" marR="202565" indent="-182880">
              <a:lnSpc>
                <a:spcPct val="8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  <a:tab pos="7237095" algn="l"/>
              </a:tabLst>
            </a:pPr>
            <a:r>
              <a:rPr sz="2200" spc="-21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ou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ou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ontinue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to work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se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ond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ment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	a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nd 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consider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how you may use Javascript to make it more  interactive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Continue to validate your HTML and CSS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50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Break</a:t>
            </a:r>
            <a:r>
              <a:rPr sz="4000" spc="-270" dirty="0"/>
              <a:t> </a:t>
            </a:r>
            <a:r>
              <a:rPr sz="4000" spc="-9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83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break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statement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(used earlier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 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switch 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statement)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also be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break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 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 loop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6921"/>
            <a:ext cx="580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431028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436" y="2913888"/>
            <a:ext cx="5191125" cy="175450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(i=0; i&lt;=5;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i++){</a:t>
            </a:r>
            <a:endParaRPr sz="1800">
              <a:latin typeface="Arial"/>
              <a:cs typeface="Arial"/>
            </a:endParaRPr>
          </a:p>
          <a:p>
            <a:pPr marL="1005840" marR="338836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if(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3){  break;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document.write("The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" + i +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"&lt;br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/&gt;");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227" y="5193791"/>
            <a:ext cx="2075814" cy="92392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324485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number is</a:t>
            </a:r>
            <a:r>
              <a:rPr sz="18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0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8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1  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number is</a:t>
            </a:r>
            <a:r>
              <a:rPr sz="18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218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Continue</a:t>
            </a:r>
            <a:r>
              <a:rPr sz="4000" spc="-280" dirty="0"/>
              <a:t> </a:t>
            </a:r>
            <a:r>
              <a:rPr sz="4000" spc="-9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192009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Breaks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 iteration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loop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condition</a:t>
            </a:r>
            <a:r>
              <a:rPr sz="24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occurs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Continues with the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next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iteration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37861"/>
            <a:ext cx="1124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116" y="2919983"/>
            <a:ext cx="5224780" cy="175450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(i=0; i&lt;6;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i++){</a:t>
            </a:r>
            <a:endParaRPr sz="1800">
              <a:latin typeface="Arial"/>
              <a:cs typeface="Arial"/>
            </a:endParaRPr>
          </a:p>
          <a:p>
            <a:pPr marL="1005840" marR="328485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if(i==3){  co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tin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e;</a:t>
            </a:r>
            <a:endParaRPr sz="18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document.write("The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" + i +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"&lt;br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/&gt;");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0907" y="5193791"/>
            <a:ext cx="2087880" cy="147701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335915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number is</a:t>
            </a:r>
            <a:r>
              <a:rPr sz="18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0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8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1  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number is</a:t>
            </a:r>
            <a:r>
              <a:rPr sz="18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2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number is</a:t>
            </a:r>
            <a:r>
              <a:rPr sz="18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4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number is</a:t>
            </a:r>
            <a:r>
              <a:rPr sz="18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34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Errors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8569"/>
            <a:ext cx="7929880" cy="46196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Errors will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occur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Syntax errors, typos, incorrect input</a:t>
            </a:r>
            <a:r>
              <a:rPr sz="22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etc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When an error occurs in JS, normally an error message will</a:t>
            </a:r>
            <a:r>
              <a:rPr sz="2200" spc="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51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generated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30" dirty="0">
                <a:solidFill>
                  <a:srgbClr val="292934"/>
                </a:solidFill>
                <a:latin typeface="Arial"/>
                <a:cs typeface="Arial"/>
              </a:rPr>
              <a:t>Technical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term is that JS will throw an</a:t>
            </a:r>
            <a:r>
              <a:rPr sz="22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error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35" dirty="0">
                <a:solidFill>
                  <a:srgbClr val="292934"/>
                </a:solidFill>
                <a:latin typeface="Arial"/>
                <a:cs typeface="Arial"/>
              </a:rPr>
              <a:t>Try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statement lets you test some code for</a:t>
            </a:r>
            <a:r>
              <a:rPr sz="22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2200">
              <a:latin typeface="Arial"/>
              <a:cs typeface="Arial"/>
            </a:endParaRPr>
          </a:p>
          <a:p>
            <a:pPr marL="194945" marR="596265" indent="-182880">
              <a:lnSpc>
                <a:spcPts val="2380"/>
              </a:lnSpc>
              <a:spcBef>
                <a:spcPts val="56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Allows you to define code to be tested for errors while it is  being executed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Catch statement lets you handle the</a:t>
            </a:r>
            <a:r>
              <a:rPr sz="22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error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26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Allows you to define code to executed, if an error occurs in</a:t>
            </a:r>
            <a:r>
              <a:rPr sz="2200" spc="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51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try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block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Throw statement lets you create custom</a:t>
            </a:r>
            <a:r>
              <a:rPr sz="22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35" dirty="0">
                <a:solidFill>
                  <a:srgbClr val="292934"/>
                </a:solidFill>
                <a:latin typeface="Arial"/>
                <a:cs typeface="Arial"/>
              </a:rPr>
              <a:t>Try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and Catch come in</a:t>
            </a:r>
            <a:r>
              <a:rPr sz="22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pairs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46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Try </a:t>
            </a:r>
            <a:r>
              <a:rPr sz="4000" spc="-70" dirty="0"/>
              <a:t>and</a:t>
            </a:r>
            <a:r>
              <a:rPr sz="4000" spc="-345" dirty="0"/>
              <a:t> </a:t>
            </a:r>
            <a:r>
              <a:rPr sz="4000" spc="-85" dirty="0"/>
              <a:t>Catch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113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Sy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0398" y="162623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491" y="2051304"/>
            <a:ext cx="2364105" cy="175450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try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some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catch(err){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handle</a:t>
            </a:r>
            <a:r>
              <a:rPr sz="18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3255" y="2046732"/>
            <a:ext cx="4572000" cy="452501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29737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&lt;script&gt;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function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error()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6475" marR="257619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x=90;  var</a:t>
            </a:r>
            <a:r>
              <a:rPr sz="18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z=x/y;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catch(err)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075" marR="173736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cum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nt.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rit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(er</a:t>
            </a:r>
            <a:r>
              <a:rPr sz="1800" spc="-10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.n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me+" 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"+err.message);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&lt;/script&gt;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&lt;input type="button"</a:t>
            </a:r>
            <a:r>
              <a:rPr sz="18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value="View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884" y="6464604"/>
            <a:ext cx="2987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message" onclick="error()"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0580" y="4110628"/>
            <a:ext cx="1778150" cy="38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3544" y="4811267"/>
            <a:ext cx="2849880" cy="37084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TypeError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'y'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undefined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6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JS</a:t>
            </a:r>
            <a:r>
              <a:rPr sz="4000" spc="-280" dirty="0"/>
              <a:t> </a:t>
            </a:r>
            <a:r>
              <a:rPr sz="4000" spc="-90" dirty="0"/>
              <a:t>Objects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884034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JS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has built-in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objects,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String,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Date,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r>
              <a:rPr sz="24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object is a special kind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data, with properties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(attributes)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methods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(behaviours)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367030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Property syntax	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064709"/>
            <a:ext cx="2192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Method</a:t>
            </a: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175" y="5064709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191" y="3291840"/>
            <a:ext cx="2830195" cy="370840"/>
          </a:xfrm>
          <a:custGeom>
            <a:avLst/>
            <a:gdLst/>
            <a:ahLst/>
            <a:cxnLst/>
            <a:rect l="l" t="t" r="r" b="b"/>
            <a:pathLst>
              <a:path w="2830195" h="370839">
                <a:moveTo>
                  <a:pt x="0" y="370332"/>
                </a:moveTo>
                <a:lnTo>
                  <a:pt x="2830068" y="370332"/>
                </a:lnTo>
                <a:lnTo>
                  <a:pt x="283006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2627" y="3320288"/>
            <a:ext cx="281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objectName.propertyName;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9932" y="3317747"/>
            <a:ext cx="3477895" cy="120142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message=“Hello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World!”;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x=message.length;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output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-&gt;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0183" y="5573267"/>
            <a:ext cx="2894330" cy="368935"/>
          </a:xfrm>
          <a:custGeom>
            <a:avLst/>
            <a:gdLst/>
            <a:ahLst/>
            <a:cxnLst/>
            <a:rect l="l" t="t" r="r" b="b"/>
            <a:pathLst>
              <a:path w="2894329" h="368935">
                <a:moveTo>
                  <a:pt x="0" y="368807"/>
                </a:moveTo>
                <a:lnTo>
                  <a:pt x="2894076" y="368807"/>
                </a:lnTo>
                <a:lnTo>
                  <a:pt x="28940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4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228" y="5601106"/>
            <a:ext cx="289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objectName.methodName();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932" y="5167884"/>
            <a:ext cx="3477895" cy="147828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 marR="20129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 message=“Hello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World!”;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var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x=message.toUpperCase();  document.write(x);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output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HELLO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WORLD!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3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Creating </a:t>
            </a:r>
            <a:r>
              <a:rPr sz="4000" spc="-55" dirty="0"/>
              <a:t>an</a:t>
            </a:r>
            <a:r>
              <a:rPr sz="4000" spc="-385" dirty="0"/>
              <a:t> </a:t>
            </a:r>
            <a:r>
              <a:rPr sz="4000" spc="-85" dirty="0"/>
              <a:t>object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35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Create a new instance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Object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add properties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47896"/>
            <a:ext cx="235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Alternative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26102"/>
            <a:ext cx="782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Using an object constructor eg using a function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4991861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252" y="2282951"/>
            <a:ext cx="3142615" cy="147701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 marR="31369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person=new Object();  person.firstname=“Joe”;  person.surname=“Bloggs”;  person.age=40; 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pe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rs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.h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co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=“bro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”;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4252" y="4255008"/>
            <a:ext cx="7542530" cy="36893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person={firstname:“Joe”,surname:“Bloggs”,age:40,haircolour:”brown”};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1739" y="5076444"/>
            <a:ext cx="5066030" cy="1754505"/>
          </a:xfrm>
          <a:custGeom>
            <a:avLst/>
            <a:gdLst/>
            <a:ahLst/>
            <a:cxnLst/>
            <a:rect l="l" t="t" r="r" b="b"/>
            <a:pathLst>
              <a:path w="5066030" h="1754504">
                <a:moveTo>
                  <a:pt x="0" y="1754123"/>
                </a:moveTo>
                <a:lnTo>
                  <a:pt x="5065775" y="1754123"/>
                </a:lnTo>
                <a:lnTo>
                  <a:pt x="5065775" y="0"/>
                </a:lnTo>
                <a:lnTo>
                  <a:pt x="0" y="0"/>
                </a:lnTo>
                <a:lnTo>
                  <a:pt x="0" y="1754123"/>
                </a:lnTo>
                <a:close/>
              </a:path>
            </a:pathLst>
          </a:custGeom>
          <a:ln w="9143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1369" y="5105146"/>
            <a:ext cx="521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function</a:t>
            </a:r>
            <a:r>
              <a:rPr sz="18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person(firstname,surname,age,haircolour){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369" y="5379516"/>
            <a:ext cx="26422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this.firstname=firstname;  this.surname=surname;  this.age=age;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this.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rco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irc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71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Creating </a:t>
            </a:r>
            <a:r>
              <a:rPr sz="4000" spc="-85" dirty="0"/>
              <a:t>Object</a:t>
            </a:r>
            <a:r>
              <a:rPr sz="4000" spc="-400" dirty="0"/>
              <a:t> </a:t>
            </a:r>
            <a:r>
              <a:rPr sz="4000" spc="-90" dirty="0"/>
              <a:t>Instances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51141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Once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object has been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created,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can create new  instances of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064709"/>
            <a:ext cx="1124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544" y="3026664"/>
            <a:ext cx="6524625" cy="1478280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31699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myFather=new person("Joe","Bloggs",40,"brown");  myMother=new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person("Annie","Smith",38,"blue");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document.write("My mother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called</a:t>
            </a:r>
            <a:r>
              <a:rPr sz="18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"+myMother.firstname+"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"+myMother.surname);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544" y="5579364"/>
            <a:ext cx="6524625" cy="36893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My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mother is called Annie</a:t>
            </a:r>
            <a:r>
              <a:rPr sz="18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Smith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98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JS</a:t>
            </a:r>
            <a:r>
              <a:rPr sz="4000" spc="-515" dirty="0"/>
              <a:t> </a:t>
            </a:r>
            <a:r>
              <a:rPr sz="4000" spc="-85" dirty="0"/>
              <a:t>Arrays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936865" cy="3025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array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special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hold more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 value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the same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Useful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have a list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items (eg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list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cars)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Each element in an array is identified by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index</a:t>
            </a:r>
            <a:r>
              <a:rPr sz="24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Index numbers are inside square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brackets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[]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first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element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an array has an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index number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[0],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 second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[1],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third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[2]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1288</Words>
  <Application>Microsoft Office PowerPoint</Application>
  <PresentationFormat>On-screen Show (4:3)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 WEB DEVELOPMENT</vt:lpstr>
      <vt:lpstr>Break statement</vt:lpstr>
      <vt:lpstr>Continue statement</vt:lpstr>
      <vt:lpstr>Errors</vt:lpstr>
      <vt:lpstr>Try and Catch</vt:lpstr>
      <vt:lpstr>JS Objects</vt:lpstr>
      <vt:lpstr>Creating an object</vt:lpstr>
      <vt:lpstr>Creating Object Instances</vt:lpstr>
      <vt:lpstr>JS Arrays</vt:lpstr>
      <vt:lpstr>Create an array</vt:lpstr>
      <vt:lpstr>JS Arrays</vt:lpstr>
      <vt:lpstr>For in loop</vt:lpstr>
      <vt:lpstr>Date Object</vt:lpstr>
      <vt:lpstr>Date Object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Authoring and Design</dc:title>
  <dc:creator>UWS</dc:creator>
  <cp:lastModifiedBy> </cp:lastModifiedBy>
  <cp:revision>3</cp:revision>
  <dcterms:created xsi:type="dcterms:W3CDTF">2021-11-12T06:20:50Z</dcterms:created>
  <dcterms:modified xsi:type="dcterms:W3CDTF">2021-11-12T12:07:26Z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2021-11-12T00:00:00Z</vt:filetime>
  </property>
</Properties>
</file>