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9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8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6:27:49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8599 12886 1 0,'13'-45'160'15,"-13"25"-156"-15,0 8-2 16,0 6-2-16,0 2 0 0,0 2 0 16,0 2 2-16,0 0 8 15,0-1 4-15,2-2-2 16,-2 1-7-16,3 2-4 15,-3 0 1-15,0 0-1 16,0-2 3-16,0-4 12 16,0-2 4-16,-11-10-17 15,-14-2-3-15,-6-4 1 16,-5 4 0-16,-4 6-1 16,-5 4 2-16,-1 6-1 15,-1 4-1-15,-7 0-1 16,-2 0 1-16,-8 0 0 0,-5 0 0 15,-6 0 1-15,-8 0-1 16,0 2 0-16,1 0 2 16,2 2-2-16,1-4 1 15,-2 0-1-15,-4 0 2 16,-13 0-2-16,-8 0 0 16,-2-10 1-16,6-4-1 15,12 0 0-15,21 0 0 16,16 2 1-16,12 2 0 15,10 4-1-15,7 2 0 16,4 4 0-16,4-2 0 16,7 2 1-16,5 0-1 15,-1 0 0-15,5 0 0 0,0 0-2 16,0 0 0 0,-2 0 0-16,2 0 2 0,-2 0-1 15,2 0 1-15,-4 0 0 16,-1 0 0-16,2 0 0 15,-1 0 0-15,4 0 0 16,0 0 0-16,0 0 0 16,0 0-3-16,0 0 2 15,0 0 0-15,0 0 0 16,0 0 1-16,0 0-1 16,0 0 0-16,0 0 1 15,0 2-1-15,0 10-1 16,0 10 0-16,0 16 2 0,0 16 0 15,0 12 2-15,2 8-2 16,10 3 0-16,-1-1 0 16,5 2 0-16,1 2 0 15,1 8 0-15,0 5 1 16,0 5-1-16,-7-2 0 16,0-4 1-16,-6 1-1 15,-3-7 0-15,-2 6 0 16,0 2 0-16,-2 9 0 15,-21-5 0-15,-2 4 0 16,3-2 0-16,2-6 1 16,6-7-1-16,8-19 0 15,6-14 0-15,0-10 0 16,0-13 0-16,0-3 0 0,9-1 0 16,-2-4 0-16,-3-3 0 15,-1-4 0-15,-1-4 0 16,0 2 0-16,-2-2-1 15,0 2 1-15,2 4 1 16,-2-2-1-16,0 2 0 16,0 6-1-16,0-2 1 15,4 6 0-15,1 6 1 16,0-7-1-16,4-4 0 16,-3-2 0-16,1-10 1 15,-3-4-2-15,-2-1 1 16,1-6 0-16,-1 0-1 0,1 0-1 15,5 0-4-15,10 0 4 16,8 0 2-16,15-9 1 16,12-9 0-16,12-4-1 15,11 3 1-15,11-2-1 16,4 3 1-16,11 0-1 16,14-6 0-16,16-2 0 15,19-10 1-15,19-4-1 16,10-4 0-16,0 4 0 15,1 4 0-15,2 8 0 16,4 7 0-16,2 7-1 16,12 0 0-16,1 1 0 15,-3 0 1-15,3 1-1 0,1-2 1 16,-2-6-1-16,8-6 1 16,9-2 0-16,6-6 0 15,9-2 0-15,-1-4 0 16,-7 0 0-16,0-6 0 15,-9 2 0-15,0 1 0 16,5-3 1-16,2-2 0 16,8-2-1-16,10-4 0 15,0-2 1-15,10-3 0 16,1 4 4-16,1 4 0 16,-9 11-2-16,-6 14 2 15,-15 16-1-15,-18 10-1 0,-11 0 4 16,-14 10-3-1,-12 18-1-15,-10 4 1 0,-6 2 1 16,-3 0-4-16,-9 1-1 16,-1-9 0-16,-10-8 0 15,-7-10 0-15,1-8 0 16,-3 0 1-16,-2-7-1 16,-5-16 0-16,-3-5 1 15,-14-1-1-15,-20 7 0 16,-7 4-1-16,-19 8 2 15,-2 2-1-15,-2 2 0 16,6-2 0-16,10-2 0 16,11 2 0-16,14 2-1 15,9 4 1-15,7 2 0 16,3 0-1-16,-6 2 0 0,-1 18 1 16,-5 9-2-16,-6 0 0 15,-7 5 0-15,-11 1-2 16,-5-6-4-16,-7 2 4 15,-6-3 3-15,-1 0 1 16,0-2 0-16,5 2 0 16,2-4 0-16,2-4 0 15,7 0-9-15,-1-8-7 16,6-8 3-16,4-4 0 16,-2 0 8-16,-1-4 4 15,2-16-2-15,2-4 0 16,0-12 3-16,4-2 0 0,1-8-2 15,-4-7 0 1,3-6-10-16,-6-4 5 0,-6-1 0 16,-9-2 1-16,-11 4 0 15,-15 0 3-15,-14 1-5 16,-9 1-6-16,-11-8 2 16,0 0-8-16,0 2 20 15,-17 0 5-15,-4 5 18 16,1 7-14-16,-3 6-8 15,6 4 12-15,-3 4-6 16,0 0 21-16,0 2-23 16,-3-4-5-16,2-5 3 15,-2-3 4-15,3-2-2 0,-1 0-2 16,0 6 0 0,-2 6 7-16,1 6-9 0,-5 6 8 15,-1 4-8 1,-1 2-1-16,-8 4-1 0,0 4 1 15,-1 1 0-15,5 5 0 16,4 5 0-16,6 3 1 16,0 0-1-16,0 0-1 15,-6 0 0-15,-7 0 0 16,-1 6 1-16,-13 3 0 16,-8 5 0-16,-11 0 0 15,-16 3-1-15,-17 2 0 0,-23 4-2 16,-26 3-3-1,-21-2-7-15,-17-2 1 0,-10-4 11 16,-6-6 0-16,-2 0 2 16,2-4 0-16,-4-2 0 15,1 2 0-15,-3-2-1 16,-14-4 2-16,-9-2 3 16,-18 0-1-16,-9 0 0 15,-4-12 4-15,-2-10-1 16,6-8-3-16,4 0 0 15,14-2-3-15,12 2 0 16,11 1 2-16,15 7-1 16,7 7-1-16,8 2-1 0,-4 9 0 15,-20 4 0 1,-15 0-1-16,-21 0 1 0,-11 8 0 16,3 5 2-16,9-5-1 15,23-8 0-15,28 0 2 16,20 0 5-16,17-7 1 15,14-8-7-15,7-7 0 16,2-5-2-16,-4-3 1 16,-6-4-1-16,3 2 0 15,-4 4 0-15,3 10 1 16,1 10-1-16,6 8 2 16,12 0-2-16,14 0 0 15,6 24 0-15,-3 12-3 16,-1 6-6-16,-14 15-16 15,-18 12-4-15,95-40-12 16,-10-5-41-16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7:06:42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2383 5617 161 0,'0'-11'20'0,"0"11"-16"0,0 0-4 16,2 0-13-16,0 0 13 16,-2 0 3-16,0 0 13 15,2 0-2-15,-2 0-6 16,0 0-3-16,2 0 1 15,-2 0-1-15,0 0 0 16,0 0-1-16,0 0-4 16,0 0 2-16,3 0-2 0,1 0 0 15,10 0 0 1,10-2 0-16,14-14 1 0,11-4-1 16,7 0 1-1,2 0-1-15,0 2 0 0,-2 2 0 16,2-4 0-16,1 0 0 15,6 0 0-15,6-6 0 16,2 0 0-16,2 0 0 16,0-5 0-16,1 2 0 15,4-1 0-15,7 2 1 16,9-1-1-16,5 4 0 16,7-2-1-16,13 1 1 15,12-2-1-15,14-2 0 16,11-4 1-16,0-2 0 15,-4 0 0-15,-9 0-2 0,-14 4 2 16,-12 0 4-16,-16 6 0 16,-15 1-3-16,-16 7 1 15,-15 4 2-15,-16 4-2 16,-16 4 3-16,-13 2 2 16,-7 2 2-16,-3 0-4 15,2 2-4-15,1 0 0 16,0 0-1-16,-3 0 0 15,-2 0 1-15,0 0 0 16,0 0 0-16,0 0 3 16,0 0 1-16,0 0-3 15,0 0-2-15,0 0-2 0,-14 12-9 16,-21 25-36-16,10-19 4 16,-8-3-11-16</inkml:trace>
  <inkml:trace contextRef="#ctx0" brushRef="#br0" timeOffset="2008.36">22182 6984 223 0,'13'-2'8'16,"-11"0"-8"-16,0 2 0 15,0 0 5-15,-2-2 10 16,0 2 1-16,0-2-10 15,0 0 4-15,2 0-4 0,0 2-4 16,0 0-1-16,2 0 0 16,-2-2-1-16,0 2 0 15,0 0-1-15,2 0-2 16,1 18 3-16,1 14 1 16,1 7 0-16,-2 6-1 15,1 5 1-15,1 9-2 16,-1 7 2-16,1 0-1 15,-2-2 0-15,-1-8 1 16,1-8-1-16,-1-11 2 0,-2-9-2 16,0-10-3-1,-2-8 2-15,3-4-4 0,-3-6-10 16,0 0-2-16,0 0-3 16,0 0-11-16,0 0-70 15</inkml:trace>
  <inkml:trace contextRef="#ctx0" brushRef="#br0" timeOffset="3239.9">22279 6864 114 0,'0'-12'43'0,"0"7"-24"16,0 5-14-16,0-1 9 0,0 1 4 15,0 0-14-15,3 0-3 16,3 0-2-16,10 0 2 15,6 0-1-15,7 0 2 16,12 0 1-16,7 0 2 16,8-6-1-16,6-6-1 15,5-1-3-15,0 0 0 16,-3 3 3-16,-10 2-3 16,-9 2-1-16,-14-1 1 15,-9 6 1-15,-8-2-1 0,-6 0 0 16,1 0 0-1,-2-1 2-15,2 0-2 0,-3 0 0 16,1 2 0 0,-5 2 0-16,1 0 0 0,-3 0 0 15,0 0 0-15,0 0 1 16,0 0-1-16,0 0 0 16,0 0 0-16,0 0-1 15,0 0 1-15,0 0-2 16,0 0 2-16,0 0 0 15,0 0 0-15,0 0 0 16,0 0 0-16,0 0 0 16,0 0 0-16,0 0 0 15,0 0 0-15,0 0-1 16,0 0 0-16,0 0 0 0,0 0 0 16,0 0 1-16,0 0-2 15,0 0 1-15,0 0 1 16,0 13 0-16,-3 2 0 15,-3 6 0-15,-5 5 0 16,1 4 0-16,-1 6 0 16,3 2 0-16,1 6-2 15,-4 8 2-15,0 3 2 16,-1 0-2-16,-1 6 0 16,0-1 0-16,-3 0 0 15,3-6 0-15,1-6 0 16,4-8 0-16,3-10 0 0,3-4 0 15,2-5 0 1,0-3 0-16,0 2 0 0,0 2 0 16,0-2 0-16,0 0 0 15,0-6 0-15,0-4 1 16,0-2-1-16,0-4 0 16,0 0 0-16,0-2 0 15,0-2 0-15,0 0 2 16,0 0-2-16,0 0 0 15,0 0 2-15,0 0 2 16,0 0-2-16,0 0 3 16,-8 0-4-16,-9 0-1 15,-3-4 1-15,-4 2 0 16,-5 0 0-16,-2 2-1 0,-2 0 7 16,-4 0-4-16,4 0 1 15,2 0 0-15,-3 0 2 16,3 0 1-16,2 0-5 15,2 2 0-15,6 2-2 16,3-2 3-16,7 0-2 16,3-2-1-16,8 0-1 15,0 0-14-15,0 2-33 16,0 0-28-16,0-2-24 16</inkml:trace>
  <inkml:trace contextRef="#ctx0" brushRef="#br0" timeOffset="3973.22">22319 8346 60 0,'16'-28'153'0,"-16"28"-132"16,0 0-20-16,0 0 4 16,0 0 0-16,0 0-2 15,0 0-3-15,0 0-3 16,0 24 0-16,5 14 3 16,-1 10 1-16,2 4 2 0,1 2-2 15,3 0 0-15,-4-4-1 16,0-3 1-16,-1-14 0 15,-3 0 0-15,0-8-1 16,-2-6 0-16,0-5-4 16,2-6-14-16,-2-4-17 15,0-4-26-15,0 0-39 16</inkml:trace>
  <inkml:trace contextRef="#ctx0" brushRef="#br0" timeOffset="4806.67">22350 8303 159 0,'-2'-15'32'0,"2"12"-23"16,0 1-4-16,0-3 10 15,0-6 2-15,23 0-13 16,10-2-4-16,11-1 1 15,4 2 1-15,4 0-2 16,4 0 0-16,4 4 0 16,1 0 0-16,-3 4 1 15,-7 0-1-15,-9 0 1 16,-6 2-2-16,-9-2 2 0,-7 2 0 16,-11 2-1-16,-5-2 0 15,-4 0 0-15,0 2 1 16,0 0 4-16,0 0 1 15,0 0 0-15,0 0-1 16,0 0-3-16,0 0 1 16,0 0 0-16,0 0-3 15,0 0 0-15,0 0-1 16,0 0 1-16,0 0 0 16,0 0-1-16,0 0 0 15,0 0 1-15,0 0 1 16,0 0-1-16,0 0 0 0,0 0 0 15,0 0-1-15,0 0 0 16,0 0-2 0,0 0 1-16,0 10 2 0,0 12 0 15,5 13 1-15,-5 8-1 16,5 14 0-16,-3 11 0 16,-2 6-1-16,0 8 1 15,0-4 0-15,0-7 0 16,0-11 0-16,0-10 0 15,0-8 0-15,0-8 1 16,0-6-1-16,0-8-1 16,0 0 0-16,0-6-2 15,0-2-5-15,0-2-6 16,0-4-3-16,0-3 2 0,0 0 7 16,0-1 8-16,0 0 0 15,0 0 0-15,0 0 1 16,0-2-1-16,0 3 4 15,0-3 7-15,-2 0 1 16,-12 0-7-16,-7 1-3 16,-10 3 6-16,-7-2 10 15,-10 2-4-15,-12 0-3 16,-5 0 0-16,-5 3 0 16,-1-4-6-16,0 5-1 15,-5 0-3-15,-3 5-1 0,-2-2-2 16,8 2-1-1,8 0-21-15,16 4-10 0,47-11-41 16</inkml:trace>
  <inkml:trace contextRef="#ctx0" brushRef="#br0" timeOffset="5660.31">22328 9657 216 0,'7'-10'35'16,"-4"6"-22"-16,-3 4-13 16,2 0 1-16,0 0 5 15,2 0-6-15,3 4-6 16,1 20 6-16,2 2 0 15,-2 2 2-15,1 3-1 0,-1 2 1 16,0 7 0-16,1 5 2 16,-3 0-3-16,2 0-1 15,-8-1 1-15,2-6 0 16,-2-6 1-16,0-6-2 16,0-10-2-16,0-1-6 15,0-8-14-15,0-5-9 16,0-2-18-16,0 0-32 15</inkml:trace>
  <inkml:trace contextRef="#ctx0" brushRef="#br0" timeOffset="6590.27">22348 9778 66 0,'-4'-29'10'0,"4"9"6"16,0-2-15-16,0 0 8 15,2 4 7-15,11 2 2 16,3 4-3-16,1 8-4 16,6 4 1-16,4 0-6 15,4 0-3-15,4 18 7 16,3 4 6-16,1-2-6 0,-4-4-1 15,1-6-3 1,-1-6 0-16,7-4 5 0,5 0 0 16,5-4-6-16,1-14-4 15,-6-2-1-15,-2 4-6 16,-7 2-11-16,-7 4-4 16,-12 6 5-16,-7 2 2 15,-5 0 10-15,-7 2 4 16,0 0 1-16,0 0 6 15,0 0 11-15,0 0-3 16,0 0-1-16,0 0-4 16,0 0-6-16,0 0-3 15,0 0 0-15,0 0 3 16,0-2 1-16,0 2-4 0,0 0-1 16,0 0-1-16,-5 0 1 15,3 0-1-15,2 0 0 16,-2 0 0-16,2 0-1 15,-2 0 1-15,2 0-4 16,0 12 1-16,0 12 3 16,-3 4 1-16,3 6 0 15,0 4 0-15,0 0 0 16,0-2 2-16,0-3-2 16,0-8 0-16,0 0 2 15,0-1-2-15,0-4-1 0,0 4 1 16,7 2 0-1,0 2 0-15,1-2 0 0,1 0 0 16,-2-6 0-16,-2-5 0 16,-1-4 0-16,-2-7 0 15,-2-4 0-15,0 0-2 16,0 0 2-16,0 0-2 16,0 0-3-16,0 0 0 15,0 0-9-15,-2 0 9 16,-15 0 4-16,-10 0 1 15,-2 0-1-15,-10 14 1 16,4 4 0-16,1-1 0 0,-1 1 0 16,-3-6 0-16,0-1 2 15,-2 0 5-15,-2-1 7 16,-3 2 1-16,-4 0 1 16,0-3-4-16,3 2-1 15,5-3 0-15,10-4-1 16,11 2-2-16,2-2-6 15,3-2 0-15,1-2-2 16,-1 0 0-16,-1 0 0 16,1 0-21-16,9 0-26 15,2 0-71-15</inkml:trace>
  <inkml:trace contextRef="#ctx0" brushRef="#br0" timeOffset="8259.53">20611 5943 142 0,'-8'-6'170'0,"4"4"-146"0,2 2-19 15,2 0-5-15,0 0 0 16,0 0 4-16,0 0 0 15,0 0-3-15,0 0-1 16,0 2-5-16,0 22 0 16,0 18 5-16,0 12 0 15,4 11 1-15,1-1-1 16,-5-2 0-16,0-4-9 16,0-4-26-16,0-11-27 15,0-39-23-15</inkml:trace>
  <inkml:trace contextRef="#ctx0" brushRef="#br0" timeOffset="8822.59">20617 6034 176 0,'-2'-28'20'0,"2"11"-1"16,0 5-12-16,0 1 5 16,0 0 15-16,0 5 0 15,0 0-18-15,11 2-7 0,3 0-2 16,3 3 0-16,10 1 0 16,2 0-1-16,6 3 0 15,1 13-3-15,-1 5 4 16,-1-2 0-16,-7 2 0 15,-5-1 0-15,-6-2-3 16,-3-2 2-16,-4 0 1 16,-3 0-1-16,0 0 1 15,-6 2-1-15,0 0 1 16,0 0 0-16,0 2 0 16,0 0 0-16,0 0 0 15,-19 0 0-15,-5-2 1 16,-2-2 1-16,-1-4 0 0,2-4 1 15,5 0 0-15,-3-2 0 16,6-2 1-16,3-2 0 16,8-2-3-16,1 0 1 15,1 0-1-15,4 0 1 16,0 0-1-16,0 0-1 16,0 0 0-16,0 0-1 15,0 0 1-15,0 0-2 16,0 0 0-16,0 0-6 15,0 0-7-15,0 0-12 16,0 0-18-16,0 3-28 16,0-3-6-16</inkml:trace>
  <inkml:trace contextRef="#ctx0" brushRef="#br0" timeOffset="10532.24">20655 5909 209 0,'-11'-22'22'0,"7"16"-16"16,4 4 6-16,0 0 16 0,0 2 2 15,0 0-11-15,0 0-10 16,0 0-9-16,0 0-1 16,0 0-3-16,0 4-1 15,6 18 3-15,9 9 2 16,1 5 0-16,-3 1 0 15,1 2 0-15,-5-3 1 16,2 0-1-16,-2-4 1 16,0-4 0-16,0-2-1 15,-2-2 0-15,4-2 0 0,0-4 0 16,-3-4-1-16,2-4-4 16,1-6-8-16,-3 0 7 15,0-4 2-15,-4 0 0 16,0 0 2-16,1 0 2 15,3-9 0-15,2-14 1 16,1-1-1-16,0-2 0 16,-5-2-2-16,4 0 2 15,-4-2 0-15,-4 6 0 16,0 0 1-16,1 4-1 16,-3 6 0-16,0 2 0 15,0 6 1-15,0 2 4 16,0 1 0-16,0 2 3 15,0 1-1-15,0-3 2 0,0 3-3 16,0 0 0-16,0 0-3 16,0 0-3-16,0 0-2 15,0 0-2-15,0 0-1 16,5 14-4-16,14 17 9 16,4 5 2-16,2 2-2 15,0-2 0-15,-2-2 0 16,-1-8-2-16,-5-6 1 15,4-4-3-15,-3-4-1 16,0-5-5-16,2-7 4 16,-3 0 1-16,2 0 4 15,-7-17 1-15,0-7 1 16,-1-6 1-16,-5-4-1 16,-3-2 3-16,0-4 1 0,-3 2 7 15,0-2 5-15,0-3-12 16,0 3 2-16,0 0 5 15,0 4-2-15,-6 2 1 16,0 6-5-16,2 8 3 16,2 6-4-16,-1 8 0 15,3 6-1-15,0 0-1 16,-2 0-3-16,0 0-3 16,2 0-3-16,-2 0-27 15,2 0-23-15,0 16-4 16,-2-6 15-16,2 0-35 15</inkml:trace>
  <inkml:trace contextRef="#ctx0" brushRef="#br0" timeOffset="11325.99">21439 5735 209 0,'0'-24'23'0,"0"16"-6"15,0 4-2-15,0 0 11 16,0 4 5-16,0 0-10 16,0 0-18-16,0 0-3 15,0 0-7-15,0 34-4 0,0 22 10 16,7 10 1-1,2 4 1-15,-5-3 0 0,0-12-1 16,-4-6 0-16,0-11 0 16,0-8 0-16,0-12 0 15,0-8-2-15,0-6-7 16,3-4-1-16,-3 0 7 16,2 0-1-16,5 0-1 15,4-14 1-15,4-14 0 16,8-6-5-16,-7-3 8 15,-3 4-1-15,-2 3-1 16,-6 6 3-16,1 7 0 16,-4 8 0-16,1 4 1 0,-1 5 3 15,-2 0-4-15,0 0 0 16,2 0-3-16,5 14-2 16,2 13 5-16,0-1 1 15,-1 0-1-15,-3-5 0 16,2 0 1-16,-3-7-1 15,1-2 0-15,1-2 0 16,1-4 0-16,0-2-6 16,-1-2-4-16,-1-2 1 15,3 0 1-15,1 0 4 16,3 0 4-16,-1 0-2 16,-5 0 2-16,6-2 0 0,-4 2-1 15,3 0 1 1,3 0-2-16,-1 4 1 0,1 10 1 15,-5-2-1-15,-1-2 0 16,0 0-3-16,-8-10-53 16,0 0-93-16</inkml:trace>
  <inkml:trace contextRef="#ctx0" brushRef="#br0" timeOffset="11501.97">21798 5787 259 0,'-17'-20'0'0,"7"20"0"0,3 0-1 16,-1 0-7-16,6 0-38 16,2 8-45-16</inkml:trace>
  <inkml:trace contextRef="#ctx0" brushRef="#br0" timeOffset="12190.38">21997 5793 66 0,'-3'0'185'0,"-2"0"-185"15,3 0-5-15,0 18 1 16,0 10 2-16,0 6 2 16,2 4 0-16,0-2 2 15,0-4-2-15,0-5 0 16,0-5 0-16,0-3 1 16,0-5 0-16,0-1 0 15,2-5-1-15,2-4-2 16,6-2 1-16,7-2-6 15,10 0 3-15,8-6 2 16,2-20-7-16,0-5 2 16,-1-5 7-16,-5-8 0 0,-2-6-2 15,-2-10 2 1,-5-8 0-16,-4 0 2 0,-5 4 1 16,-4 7-1-16,-2 15 7 15,-7 12 26-15,0 6-18 16,0 12-1-16,0 6 4 15,0 6 4-15,0 0-9 16,0 0-15-16,0 0-6 16,0 20-2-16,0 18 6 15,-10 14 2-15,4 5 0 16,-1 3 0-16,3-6 0 16,4-6 0-16,0-10-2 0,0-10 2 15,0-8-1-15,0-10-4 16,0-4-4-1,0-6 3-15,0 0 6 0,2 0 3 16,7 0 3-16,0-12-2 16,0-6-2-16,-3 4 1 15,-1 4 0-15,1 6-3 16,4 4 0-16,3 0-5 16,5 0 1-16,1 0 2 15,2 4 1-15,-1 8 1 16,0-2 1-16,0-2-1 15,0-4 0-15,2-2-8 16,-15-2-39-16,0 0-55 16</inkml:trace>
  <inkml:trace contextRef="#ctx0" brushRef="#br0" timeOffset="12639.17">23039 5184 2 0,'-9'-45'232'0,"7"19"-231"0,2 6 1 15,-5 4 11-15,3 8 6 16,0 4-3-16,0 4-9 16,2 0-7-16,-7 0-2 15,0 0-2-15,-8 18 2 16,-5 10 1-16,-2 8 0 16,-3 2 1-16,5 11-1 15,9 2-2-15,2 0 3 16,9 1 6-16,0-4 1 15,0-6 3-15,0 0 5 16,4 2 3-16,16 6-5 16,3 4 0-16,4 3-3 0,2 1-8 15,-3-2 0 1,0-2 1-16,-3-4-3 16,-7-4-7-16,-12-1-35 0,-4-41-32 15,0-4-133-15</inkml:trace>
  <inkml:trace contextRef="#ctx0" brushRef="#br0" timeOffset="12843.48">22834 5739 324 0,'27'-36'23'0,"-7"30"-23"16,2 0 1-1,1 4 5-15,1-1-5 0,10 3 0 16,-1 0-1 0,2 0-12-16,-5 0-34 0,-26 0-25 15,-2 0-42-15</inkml:trace>
  <inkml:trace contextRef="#ctx0" brushRef="#br0" timeOffset="13128.08">23302 5636 59 0,'35'0'139'16,"-16"3"-135"-16,-2 4 10 16,-5 4 28-16,-2 0-24 0,-3 7-2 15,-5 5-2 1,-2 5-6-16,0 0-4 0,0-6-1 16,-2-4-3-16,-9-6-3 15,3-6-28-15,4-6-7 16,4 0 11-16,0-4 26 15,0-22-2-15,0-10 3 16,0-8 22-16,4-10-5 16,6-1-1-16,3-5-10 15,5-4 1-15,3 8-7 16,0 8-1-16,2 16-12 16,-19 32-9-16,-2 0-40 15</inkml:trace>
  <inkml:trace contextRef="#ctx0" brushRef="#br0" timeOffset="13545.88">23603 5526 281 0,'9'0'17'0,"-9"6"-17"15,2 10-1-15,0 9 1 16,4 8 2-16,0 6 3 16,0-3-4-16,3-6 0 15,-1-6 2-15,2-6-1 16,-1-8-2-16,-1-8-21 0,-2-2-19 16,4-2 4-16,3-24-35 15,-2-11 0-15,-1-4 49 16,-2-1 22-16,-1 3 4 15,-3 9 36-15,-2 10 10 16,-2 10 9-16,0 4-22 16,0 4-7-16,3 2-18 15,-3 0-11-15,5 0-1 16,-1 16-6-16,5 17 6 16,5 8 1-16,1 5-1 0,3-3 0 15,-3-7-13-15,1-12-32 16,-5-10-3-16,-9-14-17 15,-2 0-9-15</inkml:trace>
  <inkml:trace contextRef="#ctx0" brushRef="#br0" timeOffset="13700.2">23944 5604 67 0,'15'-16'73'0,"-11"16"-62"15,6 0-7-15,-2 4 4 16,5 18-1-16,-3 3 2 15,-1 3 1-15,-5-2-6 16,-4-6-3-16,0-16-1 0,0-4-45 16</inkml:trace>
  <inkml:trace contextRef="#ctx0" brushRef="#br0" timeOffset="13862.74">23939 5155 279 0,'-5'-30'3'15,"3"30"-1"-15,-2 0-4 16,-1 0-13-16,-1 4-87 16</inkml:trace>
  <inkml:trace contextRef="#ctx0" brushRef="#br0" timeOffset="14116.51">24173 4838 341 0,'16'-29'28'0,"-14"29"-28"16,-2 0-1-16,2 0-1 15,3 27-6-15,-1 22 8 16,0 11 10-16,-1 16-4 15,-2 4-3-15,9 0-3 16,-1 5 3-16,-1-7-3 16,4-2 1-16,-3-2 2 15,-1-12-3-15,2-9-21 0,-6-16-30 16,-4-37-12 0,0 0-38-16</inkml:trace>
  <inkml:trace contextRef="#ctx0" brushRef="#br0" timeOffset="14286.65">24079 5338 301 0,'2'-24'9'16,"32"14"-7"-16,9 2-3 15,1 1 1-15,3 3-2 0,-30 4-16 16,-1 0-81-1</inkml:trace>
  <inkml:trace contextRef="#ctx0" brushRef="#br0" timeOffset="14710.43">24665 5023 340 0,'6'-16'24'0,"-6"16"-18"16,0 0 20 0,0 0-4-16,0 0-22 0,1 10-6 15,4 14 2-15,1 6 4 16,5-4-1-16,-2-8-21 16,5-4-8-16,0-6-8 15,7-8-4-15,0 0 2 16,-2-20-4-16,-3-10 19 15,-5 0 25-15,-1-4 1 16,-2 0 17-16,-1 0 7 16,1 2 9-16,0 9-5 15,-4 8-5-15,-2 8 14 16,-2 7-16-16,0 0-22 16,0 13-6-16,0 27-3 15,0 18 9-15,0 12 4 16,-12 4-1-16,0 2-1 15,-5-1 0-15,-2-3-1 0,-1-6 3 16,-5 0-4 0,-2-4-41-16,16-52-47 0,3-6-78 15</inkml:trace>
  <inkml:trace contextRef="#ctx0" brushRef="#br0" timeOffset="15079.73">25143 5350 274 0,'19'-21'99'0,"-19"21"-99"0,0 0-16 15,0 3 16 1,-9 19-4-16,-6 2 4 0,-1 0-4 16,3-6-2-1,6-6-27-15,2-8-6 0,5-4-15 16,0 0-10-16,0-6 31 15,21-18-17-15,-1-4 44 16,-3-2 6-16,0-2 27 16,-4 0 9-16,-3 8 2 15,-2 9 2-15,-4 9 3 16,-4 6-22-16,0 0-20 16,4 0-1-16,-1 17 0 0,3 5 2 15,-1 0 3 1,-4-2 1-16,5-2-1 0,-4-2-1 15,2 0 1-15,1-4-5 16,3-2-2-16,-6-10-52 16,1 0-116-16</inkml:trace>
  <inkml:trace contextRef="#ctx0" brushRef="#br0" timeOffset="15806.97">24374 6128 345 0,'6'22'0'0,"-6"-16"-21"15,0-4 12-15,0-2 9 16,0 0 4-16,2 0-4 0,1 0 0 15,-3 0 0-15,2 0 1 16,6-2 3-16,2-22 0 16,1-11-4-16,0-8 0 15,-4-5 0-15,-5-6 2 16,-2-3-1-16,0 3-1 16,0 10 0-16,0 12 0 15,0 14 2-15,-2 10 0 16,2 8 5-16,0 0-7 15,-2 0-2-15,0 2-3 16,-6 28-2-16,4 16 4 16,2 12 3-16,2 4-1 15,0-4 0-15,0-3-6 16,11-15-11-16,5-8-5 0,0-10-3 16,1-10 8-16,6-6-7 15,1-6-7-15,2 0 0 16,1-10-13-16,-2-12 15 15,-1-4 30-15,3-3 0 16,2 1-6-16,0 5-22 16,-8 5 28-16,-2 7 19 15,-7 5 23-15,-1 5-14 16,-3 1-7-16,-3 0-7 16,1 0-8-16,-2 5 2 0,2 9 3 15,-2 0-3 1,-2 0-5-16,0-3-1 15,3-7-2-15,3-4-36 0,-2 0-24 16</inkml:trace>
  <inkml:trace contextRef="#ctx0" brushRef="#br0" timeOffset="15912.44">24913 6016 25 0,'13'0'94'16,"-8"0"-87"-16,1 5-3 15,-1 12-1-15,-3-3-1 16,-2-12-2-16,0-2-119 15</inkml:trace>
  <inkml:trace contextRef="#ctx0" brushRef="#br0" timeOffset="16059.14">24913 5743 245 0,'0'-26'41'0,"0"26"-40"15,0 0-2-15,0 0-4 16,0 0-67-16</inkml:trace>
  <inkml:trace contextRef="#ctx0" brushRef="#br0" timeOffset="16892.02">23466 7277 303 0,'14'-28'62'16,"-14"18"-52"-16,0 6-9 16,3 4 0-16,-1 0 7 15,0 0-8-15,2 0-5 16,7 12-7-16,3 24 7 16,0 4 5-16,3 0-9 15,-10-12-17-15,-3-12 5 16,-4-8 13-16,0-8 4 15,0 0-1-15,0 0 0 16,0-26-12-16,0-16-20 16,0-8 16-16,0-7 19 15,12 2 2-15,1-2 8 0,-5 3 11 16,-4 0-3-16,0 8 7 16,-2 10-15-16,-2 14-1 15,2 10 6-15,0 10-2 16,0 2-11-16,0 0-2 15,5 4-3-15,2 18 2 16,9 12 3-16,2 8 0 16,4 8 2-16,5 5 0 15,2-1 2-15,0 0-1 16,-2-6-2-16,-6-4-1 16,-9-10 0-16,-8-10-28 15,-6-24-37-15,0 0-42 16</inkml:trace>
  <inkml:trace contextRef="#ctx0" brushRef="#br0" timeOffset="17042.18">23678 7275 87 0,'-17'-10'168'0,"17"8"-151"16,0 0-16-16,0-4-1 15,19-4 3-15,22-6-3 16,-21 8-23-16,0 2-65 15</inkml:trace>
  <inkml:trace contextRef="#ctx0" brushRef="#br0" timeOffset="17258.91">23981 6986 270 0,'7'-12'8'0,"-7"12"-8"15,0 0-3-15,2 24 1 16,6 10 2-16,2 4 5 15,6 2 1-15,2-1-3 16,-3-2 0-16,1 4-2 16,-3-1 0-16,1 2 0 15,-6-6-1-15,-3-6-5 16,-3-8-30-16,-2-8-3 16,0-8-1-16,-17-6-4 15,-15 0-24-15</inkml:trace>
  <inkml:trace contextRef="#ctx0" brushRef="#br0" timeOffset="17479.54">23944 7311 4 0,'-18'-53'24'0,"7"-2"-10"16,4-8 4-16,7-5-6 16,0 0-6-16,5 2 1 15,21 8 0-15,6 16 11 16,3 18 2-16,1 12-7 16,-3 12 3-16,-4 0-3 15,-9 26-8-15,-9 8-3 16,-4 6 2-16,-7 0 4 15,0-4 3-15,-9-2-4 16,-20-6 4-16,-4-2 0 16,-1-4-4-16,-1-1-7 0,6-3-1 15,21-18-56-15,4 0-113 16</inkml:trace>
  <inkml:trace contextRef="#ctx0" brushRef="#br0" timeOffset="17713.13">24295 6860 213 0,'7'-4'0'16,"-4"4"-4"-16,-3 18 0 15,0 18 3-15,4 8 2 0,1 6-1 16,1 2 3-16,1-2-3 15,-1-3 3-15,-1-3-1 16,-5-4-2-16,0-6-11 16,0-30-37-16,0-4-66 15</inkml:trace>
  <inkml:trace contextRef="#ctx0" brushRef="#br0" timeOffset="18100.09">24391 6749 190 0,'1'-42'48'0,"-1"38"-33"0,0 4 9 16,0 0 5-16,3-1-11 15,1 1-18-15,-2 0-5 16,2-3-4-16,5 3 2 15,0-2 7-15,9 0 1 16,-6 0 0-16,0-2 0 16,-3 4-1-16,-7-2 0 15,2 2 0-15,-4 0 0 16,0 0 0-16,0 0-1 16,2 0-1-16,6 0 0 15,-2 10 1-15,3 20-1 16,-5 8 1-16,-4 7 1 0,0 5 0 15,-10-6 1-15,-15-2 2 16,-4-4-1-16,-2-6-1 16,-3-2-1-16,1-6-23 15,19-22-45-15,3-2-79 16</inkml:trace>
  <inkml:trace contextRef="#ctx0" brushRef="#br0" timeOffset="18578.61">24617 6633 162 0,'11'-10'121'15,"-11"10"-121"-15,2 0-23 16,2 0 16-16,3 30 7 16,0 19 0-16,4 9 2 15,-3 4 0-15,0-2-2 16,-6-2 2-16,0-6 4 16,-2-6 1-16,2-7-2 15,-2-7-4-15,2-10 2 16,5-8-2-16,2-5-1 0,7-9-1 15,3 0-8 1,8 0-4-16,-2-26-11 0,2-3-6 16,-7-6 15-16,-5 5 15 15,-6 8 5-15,-4 6 22 16,-5 10 20-16,0 4-7 16,0 0-3-16,0 2-13 15,0 0-20-15,0 10-4 16,0 20 0-16,0 4 3 15,0 2-1-15,0-1 0 16,17-3-2-16,26-9-11 16,-19-20-72-16,3-3-180 15</inkml:trace>
  <inkml:trace contextRef="#ctx0" brushRef="#br0" timeOffset="19534.18">23445 8562 301 0,'21'-18'13'0,"-17"18"-12"15,-3 0 0-15,-1 0 0 16,3 0-1-16,1 0-3 16,1 12 1-16,1 18 2 15,0 6 5-15,1 0-1 16,-2 1 0-16,-5-6-1 16,0 0 1-16,0-3-3 15,-2-8 1-15,-8-8 1 16,0-6-3-16,3-6-7 0,5 0-3 15,2-22-6 1,0-18-11-16,0-14 17 0,4-8 10 16,14-7 1-16,0 3 0 15,-5 10-1-15,-1 14 11 16,-6 18 13-16,-2 12-10 16,-1 8 5-16,-3 4-16 15,2 0-3-15,2 14-10 16,0 22 6-16,4 10 4 15,-2 2 3-15,3-4-2 16,-1-9-1-16,2-10 2 16,-3-10-2-16,-1-5 1 0,-2-9-1 15,-1-1-4 1,6 0 4-16,2-26 0 0,7-16 0 16,6-12 1-16,5-10-1 15,2-6 0-15,2-2 0 16,2 3-3-16,-4 15 2 15,-7 16-3-15,-10 18 2 16,-8 14 2-16,-4 6 0 16,-2 0-2-16,0 20-11 15,0 22 13-15,0 12 6 16,-13 13 1-16,-5-1 4 16,1 2-8-16,3-4-2 15,5-10-1-15,7-12-23 16,2-40-60-16,0-2-118 15</inkml:trace>
  <inkml:trace contextRef="#ctx0" brushRef="#br0" timeOffset="19931.4">24220 8314 249 0,'0'-18'16'16,"-6"18"-11"-16,-21 0-3 15,-4 14 2-15,2 12-1 16,2 12-3-16,2 6 0 16,10 2 0-16,5-4 0 0,10-6 0 15,0-6-1-15,7-7-7 16,15-8-15-16,1-8-19 16,-1-7 2-16,-2 0 11 15,0 0 16-15,-2-19 10 16,-5-5 1-16,-4-4 2 15,1 0 4-15,-4 0 9 16,1 6-3-16,-3 6 25 16,-4 8 8-16,2 4-11 15,-2 4-8-15,0 0-12 16,0 0-10-16,0 0-2 16,0 4-3-16,0 16 2 15,0 2 1-15,0-2 1 16,4-4-1-16,6-6-5 15,1-6-24-15,-5-4-20 0,1 0-35 16</inkml:trace>
  <inkml:trace contextRef="#ctx0" brushRef="#br0" timeOffset="20521.64">24356 8420 115 0,'11'-20'57'0,"-8"16"-15"16,-1 4-8-16,-2 0-27 15,4 0-7-15,0 10-2 16,3 14 2-16,-3 4 1 15,-3 6 0-15,-1-6 0 16,0-4-1-16,0-10 0 16,0-6 0-16,0-8-2 15,0 0 2-15,0 0-3 0,0-24-4 16,0-4-6-16,11-6 11 16,0-2 2-16,-2 4 0 15,4 6 2-15,-6 12-2 16,-3 6 6-16,-2 8 6 15,0 0-12-15,3 0-2 16,2 8 2-16,0 14 2 16,-1 2 2-16,4-6-2 15,-4-2 1-15,-2-2-1 16,3-4 0-16,-5-4 0 16,0 0-1-16,2-2 1 0,3-4 0 15,5 0 2 1,1 0-4-16,1-24-3 0,-1-8-2 15,0-3 4-15,-4-6-1 16,0-4 2-16,-3 1 0 16,-2 4 2-16,0 0-2 15,-4 6 3-15,0 8 1 16,0 10 8-16,0 10 29 16,0 6 3-16,0 0-44 15,0 22-4-15,0 28-2 16,-7 20 6-16,7 17 2 15,0 5-1-15,0 6-1 16,0 0 2-16,0-9 1 16,-1-9 8-16,-7-12 1 0,-8-10 3 15,-4-14-5-15,-7-10-4 16,-4-14-4-16,-7-14 1 16,1-6-3-16,-1-6-34 15,31-20-55-15,4-2-71 16</inkml:trace>
  <inkml:trace contextRef="#ctx0" brushRef="#br0" timeOffset="20874.65">24765 8400 312 0,'21'-22'38'0,"-21"22"-35"16,0 0 2-16,0 0-5 0,0 10-1 15,2 14 0 1,4 4 0-16,4-2-3 0,1-8-22 16,-1-10 1-16,4-8 1 15,4 0 2-15,-2-6 5 16,-1-24-5-16,1-8 14 16,-4-4-1-16,-4-1-15 15,-1 3 18-15,-7 7 6 16,0 6 7-16,0 14 31 15,0 4 14-15,0 7 2 16,-9 2-19-16,-7 0-17 0,-5 26-18 16,-2 17 3-1,0 4 4-15,7 10-2 0,10 1-5 16,4-2-1-16,2-40-71 16,0-4-86-16</inkml:trace>
  <inkml:trace contextRef="#ctx0" brushRef="#br0" timeOffset="21822.85">23094 9914 283 0,'0'-2'32'16,"0"2"-30"-16,0 0 12 15,0 0 14-15,0 0-15 16,0 0-8-16,0 0-5 16,0 0-2-16,0 6-7 15,17 24 7-15,7 22 2 16,0 12 2-16,-1 12 0 16,-11 1-2-16,-4-7-2 15,-6-10 2-15,-2-16-11 0,0-14-9 16,0-12-12-16,-10-12 2 15,-2-6-2-15,1-2-11 16,2-32-11-16,2-12 12 16,2-16 21-16,3-8 21 15,2-15 0-15,0-3 5 16,0-2 5-16,11 8 0 16,16 10 20-16,8 14 9 15,13 11-4-15,7 9-1 16,6 6-7-16,-1 8-8 15,-7 10-4-15,-10 8-3 16,-14 6-10-16,-14 0-2 0,-15 24-4 16,0 18 3-16,-31 14 1 15,-24 5 3-15,1-10 0 16,2-6 0-16,15-11-3 16,12-8 1-16,11-6-1 15,14 0-3-15,0 2 0 16,34 8 3-16,19 4 3 15,7 2 0-15,1 4-2 16,-8 0-1-16,-15-1 0 16,-13-5 0-16,-15-8 0 15,-10-7 1-15,0-2 9 16,0 1 3-16,-23 0 2 16,-20 0 0-16,-9 0-6 0,-5-6-5 15,-3-2 2-15,0 0-2 16,4-4-3-16,6 0-2 15,17 0 1-15,18-6-13 16,15 0-41-16,0 0-54 16</inkml:trace>
  <inkml:trace contextRef="#ctx0" brushRef="#br0" timeOffset="22211.91">23723 9970 165 0,'36'-46'102'0,"-36"36"-90"16,0 2 30-16,0 3-7 16,0 4-19-16,0 1-10 0,-4 0-6 15,-10 1-4-15,-6 30-1 16,-2 11 2-16,1 6 3 16,6 6-1-16,5-6 1 15,6-10 0-15,4-7 0 16,0-16 0-16,0-5-1 15,0-10-8-15,2 0-16 16,21-10 13-16,6-26 1 16,2-8-9-16,-4 0 8 15,-8 6 12-15,-5 10 4 16,-5 14 14-16,-7 8 9 16,-2 6 18-16,0 0-30 15,0 0-13-15,0 0-2 16,0 18-7-16,0 14 7 0,0 2 0 15,8-6 0-15,-2-3-11 16,3-10-25-16,-3-7-10 16,-4-8-20-16,-2 0-34 15</inkml:trace>
  <inkml:trace contextRef="#ctx0" brushRef="#br0" timeOffset="22536.23">24033 9900 27 0,'24'-28'217'15,"-24"28"-184"-15,3 0-29 16,-1 0 0-16,2 14-3 0,-1 14 10 16,1 2-6-1,-4 2-2-15,2-6-2 0,-2-8 0 16,0-6-1-16,0-10-15 16,0-2-18-16,9 0-18 15,9-24-11-15,2-8 7 16,6-2 55-16,-5 9 32 15,-3 10-7-15,-5 7 19 16,-4 8-16-16,0 0-19 16,-5 0-7-16,3 8 2 15,-5 16 5-15,-2 4 6 16,0 0-4-16,0 2-6 16,0 0-4-16,0-2-1 0,0 0-1 15,0-6-39-15,0-18-27 16,0-4-54-16</inkml:trace>
  <inkml:trace contextRef="#ctx0" brushRef="#br0" timeOffset="23093.46">24374 9918 232 0,'11'-12'42'16,"-11"12"-24"-16,0 0 11 15,2 0-11-15,-2 0-18 16,4 0-4-16,0 10-1 16,2 14 2-16,-2 8 3 0,-2 4 1 15,2-8 1-15,-4-4-1 16,3-10-1-16,-1-8-1 16,-2-4 1-16,4-2-3 15,6 0-1-15,5-16 4 16,5-14-5-16,1-4-14 15,-6 2-6-15,-5 2 0 16,-4 8 22-16,-6 5 3 16,0 10 1-16,0 3 8 15,0 4 9-15,-14 0 3 16,-3 0-12-16,1 0-3 16,-1 2-2-16,7 12-2 15,1 4-2-15,5 0-1 0,1 4 1 16,3 2 2-16,0 0-2 15,0-2 1-15,0-4 0 16,0-6 0-16,0-4-1 16,0-6-1-16,5-2-9 15,4 0 0-15,-1-2 8 16,4-20-3-16,-3 0-1 16,-1-4 5-16,0 8 1 15,0 2 1-15,-1 8 4 16,-3 8 1-16,0 0-6 15,4 0 0-15,0 24 0 16,3 12 0-16,-1 10 0 0,1 0 3 16,-3-4-3-16,-8-32-23 15,0-7-89-15</inkml:trace>
  <inkml:trace contextRef="#ctx0" brushRef="#br0" timeOffset="23725">24779 9833 176 0,'9'-18'34'16,"-9"14"-12"-16,0 3 23 16,0 1-12-16,0 0-15 0,0 0-13 15,0 0-3 1,0 0-2-16,2 0 0 0,0 0 0 15,0 0 4-15,4 0-4 16,2 5 1-16,3 16 0 16,3 4 0-16,-1 4 0 15,-5-5 1-15,2-4-2 16,-6-2-9-16,-1-6-7 16,-3-4 3-16,0-4 4 15,0-4 0-15,0 0 1 16,6 0-1-16,2-12-3 15,9-12-17-15,3-4 26 0,0 2 3 16,-2 4 1 0,-7 5 7-16,-3 10 8 0,0 3 4 15,-6 4-8-15,0 0-5 16,-2 0-7-16,0 6 5 16,2 13-5-16,0 3 3 15,0-1-1-15,3-3-2 16,-1-2 2-16,4-4-1 15,0-2-1-15,3-6-6 16,1-4-17-16,5 0-2 16,10-4-4-16,2-24-21 15,2-4 14-15,-8 0-10 16,-6 4 42-16,-8 3 4 16,-6 11 18-16,-3 6 41 15,0 8 7-15,0 0-18 0,-3 0-28 16,-15 3-12-16,4 16 1 15,6 6-7-15,5-5-1 16,3-2 2-16,0-6-2 16,19-10-1-16,25-2-6 15,-19 0-32-15,4-12-78 16</inkml:trace>
  <inkml:trace contextRef="#ctx0" brushRef="#br0" timeOffset="24760.45">22685 7124 256 0,'2'4'33'16,"-2"3"-33"-16,0 11-13 0,0 14 13 15,0 16 5 1,0 22 0-16,0 8-3 16,2-2 3-16,2-5-5 0,3-16 0 15,0-10 4 1,0-17-4-16,-1-12 0 0,-1-14 0 15,9-2 0-15,15-36 12 16,13-30 9-16,16-23-19 16,6-13-1-16,-4-4 4 15,3-5-5-15,-1 6-2 16,-2 14-10-16,-4 23-19 16,-10 36-4-16,-39 32 0 15,-7 22-71-15</inkml:trace>
  <inkml:trace contextRef="#ctx0" brushRef="#br0" timeOffset="25218.34">22558 8558 260 0,'15'12'0'0,"-9"4"0"16,4 8 0-16,1 1 15 15,-2-2-3-15,2 5 6 16,0-3-5-16,1-5-8 15,-4-4-1-15,-1-5-3 16,2-2 1-16,-5-3 1 16,1-3 0-16,2 0 0 15,-3-1-1-15,0 0 1 16,5-2 1-16,7 0 1 16,7-7-1-16,8-24 2 15,6-18 1-15,7-19 1 16,6-18 4-16,4-20-4 0,8-10-3 15,5-3-1-15,-5 19-2 16,-8 30-2-16,-19 32-7 16,-28 38-39-16,-7 8-72 15,-25 30-116-15</inkml:trace>
  <inkml:trace contextRef="#ctx0" brushRef="#br0" timeOffset="25659.18">22408 9747 332 0,'19'-18'57'16,"-19"18"-57"-16,2 0-8 16,-2 0 8-16,2 0 5 0,7 0-5 15,6 6 0 1,7 12 3-16,3 4 2 0,0 0 3 15,-6 5-3-15,-1-1 0 16,-5-8-2-16,-5-4 0 16,-2-9-2-16,-4-2 0 15,1-3 1-15,13 0 3 16,12-26 1-16,21-19 2 16,16-17-8-16,4-14-11 15,5-10-17-15,1-12-15 16,-48 58-25-16,0 0-44 15</inkml:trace>
  <inkml:trace contextRef="#ctx0" brushRef="#br0" timeOffset="29641.81">22308 11863 264 0,'5'-24'26'0,"-5"16"-13"15,0 0 16-15,0 6 18 16,0-2-17-16,0 4-10 16,0 0-6-16,0 0-2 15,0 0-4-15,0 0-2 0,0 0-5 16,0 0-1-16,0 4-5 15,-15 30-2-15,-13 8 7 16,-8 10 0-16,3-4 2 16,2-6-2-16,8-6 0 15,8-6 0-15,7-6 0 16,5-3-1-16,3-7-2 16,0 0 0-16,0-2-2 15,22-4 3-15,13-6 0 16,8-2 1-16,2 0-5 15,0 0-6-15,-6-2-3 0,-3-9-2 16,-5 2 10 0,-8-1 1-16,-5 0 0 0,-7-1 6 15,-7 1 0-15,0-1 2 16,-4-5 3-16,0-1 3 16,0-1 5-16,0 3 0 15,0-6-3-15,0 1-3 16,-6-2-3-16,-5-4 2 15,1 2 2-15,0 0-3 16,1 0-3-16,-1 4 3 16,4 4-3-16,2 6 0 15,4 4-2-15,-3 4-1 16,3 0-2-16,0 2-3 16,0 0-23-16,-2 10-21 0,0 2 6 15,-4 4-46 1</inkml:trace>
  <inkml:trace contextRef="#ctx0" brushRef="#br0" timeOffset="30533.83">22398 12836 26 0,'8'-25'192'0,"-8"15"-160"16,0 6 0-16,0 3 7 16,0 1 4-16,0 0-15 15,0 0-17-15,0 0-4 16,0 0-4-16,0 0-3 15,0 1 0-15,0 21-2 16,-4 10 2-16,-8 8 0 16,1 1 1-16,3-1-1 15,8-4 2-15,0-6-2 16,0-6 0-16,0-10-1 16,0-6-2-16,13-8-15 0,9 0 3 15,7-4 6-15,5-28 4 16,1-6 2-16,-6-6 2 15,-6 0 0-15,-10 0 1 16,-7 5 0-16,-6 5 3 16,0 10 12-16,0 6 3 15,-2 6-8-15,-11 4-2 16,1 6 1-16,-3 2-8 16,-5 0-1-16,-4 20-6 15,-3 18-31-15,-2 6-28 16,17-26-22-16,4 0-112 15</inkml:trace>
  <inkml:trace contextRef="#ctx0" brushRef="#br0" timeOffset="31194.1">22442 13806 220 0,'0'-8'21'16,"0"8"-21"-16,0 0 0 15,0 0 5-15,0 0 2 16,0 18-2-16,0 4 1 16,0 10 2-16,-4 6 1 0,-1 2 2 15,1 5-3-15,2-5-2 16,-1-2-2-16,3-2 0 16,0-8-1-16,0-4-2 15,5-6-1-15,10-8 3 16,8-8 0-16,8-2 0 15,9-4 2-15,7-28-4 16,1-6-1-16,-5-4-1 16,-12-5-1-16,-7 3 0 15,-12 1 2-15,-12 0 0 0,0 7 2 16,-2 0 1 0,-27 2 12-16,-7 6 1 0,0 2-7 15,-4 4-4 1,0 4-5-16,-3 2-1 0,1 4-1 15,-2 2-10-15,1 6-20 16,30 4-23-16,7 0-47 16</inkml:trace>
  <inkml:trace contextRef="#ctx0" brushRef="#br0" timeOffset="32108.42">23044 11831 243 0,'0'-62'30'0,"0"32"-18"16,0-2 24-16,0-3-1 15,0-1-9-15,0 2-14 16,0 2-7-16,0 4 0 16,0 2-2-16,0-2 1 15,0 0 5-15,4-2-4 0,7-6-4 16,0-4 0-16,3-9-1 15,-4 5 0-15,-3 10 0 16,0 14 2-16,-4 18-2 16,-1 2-6-16,6 10-5 15,3 28 2-15,7 16 8 16,3 15 1-16,-4 7 1 16,1 8 1-16,-3 4 0 15,4-1-1-15,5-5-1 16,3-10 1-16,-1-12 0 15,1-10 0-15,-5-10-1 16,-1-9 0-16,-6-6-1 0,-3-9-13 16,-2 1-8-16,-1-7-11 15,-5-5-9-15,-4-5-10 16,0 0-51-16</inkml:trace>
  <inkml:trace contextRef="#ctx0" brushRef="#br0" timeOffset="32276.85">23039 11961 295 0,'-38'-26'41'15,"34"22"-11"-15,4 4 0 16,0-6-18-16,0-2-12 0,37-8-2 16,21-6 0-16,16-4-42 15,-40 14-59-15,-7 0-115 16</inkml:trace>
  <inkml:trace contextRef="#ctx0" brushRef="#br0" timeOffset="32686.85">23433 11618 284 0,'12'-16'44'16,"-12"16"-37"-16,2 0 5 16,-2 24-12-16,0 24 1 15,0 21 1-15,0 3 7 16,2-4-3-16,0-2-1 15,3-2-2-15,-5-4-3 16,4-5 1-16,-4-10 2 16,2-10-3-16,0-13 0 0,-2-10-5 15,0-8-26-15,2-4-5 16,3-6 28-16,2-34 1 16,2-16-22-16,2-15 25 15,0-11 4-15,0-10 0 16,-1-9 2-16,5-3 6 15,0 2 3-15,1 12 2 16,3 14 2-16,0 23-5 16,-1 22 0-16,-5 17 5 15,5 9-15-15,-3 5-1 16,1 0 0-16,-5 31-4 16,-7 19 3-16,-4 14 2 0,-2 10 3 15,-29 4 1-15,-11-2 0 16,-3-7-2-16,-3-9-1 15,-2-8-1-15,35-48-47 16,3-4-76-16</inkml:trace>
  <inkml:trace contextRef="#ctx0" brushRef="#br0" timeOffset="32927.97">23780 11390 290 0,'17'-35'7'0,"-17"35"-4"0,0 0 11 16,0 5-12-16,-3 31-2 15,-13 18 0-15,-1 20 0 16,1 12 1-16,1 7 1 16,3-2-2-16,3-4 1 15,-1-3 0-15,1-8-1 16,-3-7-20-16,4-10-30 15,3-50-23-15,3-9-42 16</inkml:trace>
  <inkml:trace contextRef="#ctx0" brushRef="#br0" timeOffset="33444.08">23778 11556 237 0,'6'-70'21'0,"-6"60"-14"16,0 6 29-16,0 2-4 16,0 2-19-16,0 0-11 15,0 0-2-15,4 0-6 16,2 2-3-16,1 20 9 16,1 8 1-16,4 2-1 15,-3 4 0-15,-1 2 0 16,2-1 1-16,1 0 0 15,-3-5-1-15,2-7 0 0,-6-10 0 16,-1-8 0 0,-3-5 0-16,0-2 3 0,0 0 1 15,0-14 2-15,0-21-5 16,-12-11-1-16,1-4 0 16,5-8 0-16,3 2 0 15,3 2-1-15,0-4 2 16,0 5-1-16,0 6 0 15,5 8 0-15,8 17-1 16,1 10-1-16,3 12-4 16,3 0 1-16,7 0 0 15,0 24 4-15,-2 11-2 16,-8 1 2-16,-8 1-1 16,-9 6 1-16,0-1-2 0,-5 0 3 15,-24 0 3-15,-6-4 1 16,-5 0 0-16,-2-2-2 15,-3-5-2-15,3-8-5 16,9-5-54-16,25-18-43 16</inkml:trace>
  <inkml:trace contextRef="#ctx0" brushRef="#br0" timeOffset="33924.19">24133 11229 223 0,'23'-22'51'0,"-23"22"-51"0,0 0 9 15,0 6-6-15,0 34-1 16,-10 14-2-16,-5 15 3 16,3 9 1-16,1 4-4 15,5 4 2-15,-1 0-1 16,-2-3 1-16,4-11-2 15,1-12 1-15,2-14-1 16,2-18 1-16,0-8-1 16,0-9 0-16,0-11-5 15,16 0-13-15,8-5 12 16,3-25-5-16,-3-8-2 0,-5-2 13 16,-9-2 4-1,-5 2 12-15,-5 5 7 0,0 8 1 16,0 10 17-16,0 11-16 15,0 5-3-15,0 1-18 16,0 0-4-16,0 7-6 16,-2 28-6-16,-7 13 12 15,-1 8 1-15,6-6 1 16,4-8-1-16,0-8-1 16,0-10 0-16,23-7-1 15,3-12-17-15,6-5-8 16,3 0-2-16,6 0-11 15,-28-14-22-15,-2 2-57 16</inkml:trace>
  <inkml:trace contextRef="#ctx0" brushRef="#br0" timeOffset="35184.98">23222 12876 318 0,'13'0'23'0,"-13"7"-23"15,0 24-11-15,0 11 11 16,0 0 2-16,0 0-2 16,-13-6 3-16,6-8-3 15,0-10 1-15,5-8-1 16,2-8 2-16,0-2-2 15,0 0 1-15,0-10 4 16,2-22-5-16,19-10-1 16,4-4 1-16,3-2 0 15,6-7 0-15,4 0 0 0,-1 0 0 16,-1 9-1 0,-5 12 0-16,-9 16-1 0,-7 18-4 15,-1 0 1 1,-5 24-2-16,-2 28 6 15,-7 8 1-15,0 7 1 0,0-9 2 16,0-12-1-16,0-10-2 16,0-16 0-16,0-16-19 15,0-4-7-15,5-8 13 16,27-28 9-16,7-8-4 16,-6-10 6-16,0-9 2 15,1-7 2-15,3-10 7 16,9-2 4-16,2 7-1 15,-1 16-5-15,-9 23 0 16,-13 23 2-16,-10 13-5 0,-9 14-4 16,-6 43 0-16,0 21 6 15,-13 16 9-15,-20 2-3 16,-5-7-6-16,5-17-3 16,6-16-2-16,5-14-1 15,5-14 0-15,9-12 3 16,3-8-3-16,3-6-18 15,2-2-24-15,0 0-14 16,0-8-74-16</inkml:trace>
  <inkml:trace contextRef="#ctx0" brushRef="#br0" timeOffset="36061.83">24164 12735 283 0,'-4'-10'7'15,"-21"4"3"-15,5 2 31 16,0 4-26-16,-2 0-8 16,-5 10-7-16,-2 26-3 15,-7 8 3-15,5 5 0 16,4-3 0-16,7-9 0 16,11-8-1-16,3-9 1 15,6-10-1-15,0-6-6 16,0-4-17-16,9 0-1 15,24-14 16-15,12-18-24 16,6-4-8-16,0-4 6 16,-6-1 28-16,-7 11 7 0,-9 8 5 15,-14 10 16-15,-5 8 13 16,-8 4-3-16,-2 0-13 16,0 0-13-16,0 2-5 15,0 14 0-15,0 6 6 16,0-3-5-16,0-4 0 15,2-4 0-15,0-4-1 16,2-4 1-16,-1-3-1 16,3 0-2-16,6 0 0 15,3-9-2-15,3-7 0 16,-1 2 3-16,-3 3 1 16,-5 4 0-16,-5 5 0 0,-2 2-1 15,1 0-1 1,-1 0 2-16,1 0 0 0,1 18 2 15,-2 5 6-15,3 0-6 16,1-2 0-16,1-3-1 16,7-10 0-16,-4-6-1 15,5-2-4-15,4 0-10 16,-1-6-1-16,-1-15 1 16,-1 2 10-16,-3 1 4 15,-4 1 1-15,0 5 7 16,-2 6 4-16,-3 2 5 15,-2 3-1-15,0 1-4 16,-2 0-9-16,0 0-3 0,3 0-2 16,0 0-2-16,-2 0 1 15,6 0 3-15,2 0 1 16,2 1-1-16,5-1-2 16,0 0-2-16,8-10-3 15,-2-12-6-15,-1-2 9 16,-6-2 4-16,-9 4 1 15,0 2 0-15,-5 8 16 16,-1 6 3-16,3 4-5 16,-3 2 3-16,0 0-18 15,0 38-8-15,0 26 8 16,0 24 3-16,-8 15 0 0,-7 15 1 16,-3 0 1-16,-5-3-1 15,-8-5-3-15,-11-12 3 16,-16-10-1-16,-19-13-3 15,-17-21-23-15,54-54-55 16,0 0-92-16</inkml:trace>
  <inkml:trace contextRef="#ctx0" brushRef="#br0" timeOffset="36691.15">23910 13489 136 0,'16'0'146'15,"-10"28"-145"-15,4 24-1 16,-4 6 6-16,-4 6 5 16,-2-3-5-16,0-5 0 15,0-6-1-15,-4-8-3 0,-10-12-2 16,-1-8 0 0,1-12-6-16,-3-10-30 0,3 0-28 15,5-20-39-15,5-24-7 16,4-12 110-16,0-12 0 15,11-6 24-15,13-7 1 16,8-1 26-16,5 10-5 16,10 12 0-16,5 10 0 15,1 14-13-15,-2 10-7 16,-3 12-7-16,-13 14 0 16,-13 0-8-16,-8 24-11 15,-14 24 0-15,0 14 0 16,-14 4 2-16,-20 1 3 15,1-6-3-15,8-6-1 16,10-1-1-16,15 0 0 0,0 2-1 16,0 2 1-16,25-2 0 15,4-3 0-15,-2-9 2 16,-8-10-2-16,-7-12 0 16,-10-6 1-16,-2-2-2 15,-12 0 1-15,-34-2 0 16,-14-6 2-16,-7-6-2 15,3 0-1-15,8 0-6 16,40-4-39-16,7-10-46 16</inkml:trace>
  <inkml:trace contextRef="#ctx0" brushRef="#br0" timeOffset="37417.14">24432 13756 80 0,'48'-29'157'0,"-48"22"-140"16,0 1 1-16,-17 4-1 16,-8 2-15-16,-2 0-2 15,-2 0 0-15,3 20 0 16,-1 10-1-16,3 6-1 16,8 6 1-16,5-2 1 15,6-4 0-15,3-8 1 16,2-10 0-16,0-5 0 15,0-8-1-15,2-5 0 16,18 0-3-16,11-8-1 16,5-20-14-16,5-6-11 15,-1 2-7-15,-5 4 4 16,-6 10 23-16,-9 6 9 0,-4 6 7 16,-11 6 10-16,6 0-7 15,-7 0-5-15,0 0 5 16,3 10 2-16,-2-2-5 15,4 0-5-15,-1 0 0 16,1 0-1-16,5 0 1 16,3-6-2-16,3-2-10 15,1 0-22-15,-4 0-9 16,-6 0 10-16,-4 0 26 16,-7 0 5-16,3 0 21 0,-3 0 22 15,0 0-8-15,0 0-12 16,0 0-9-16,2 0-12 15,-2 0-2-15,2 0-4 16,0 0 2-16,2 0 2 16,-2 8 1-16,1 4-1 15,0 0 1-15,3-2-1 16,1-4 0-16,1-6-20 16,5 0-14-16,3 0-8 15,-3-18-7-15,1 0 49 16,-7 0 10-16,-5 6 51 15,-2 4-10-15,0 6-12 16,0 0-7-16,0 2-22 16,0 0-10-16,0 0-3 0,4 0-4 15,4 16 7-15,-2-2 1 16,1 0-1-16,1 0 0 16,-1-2 1-16,4-2-1 15,0-4 1-15,5-2-1 16,2-4-3-16,-12 0-36 15,1 0-84-15</inkml:trace>
  <inkml:trace contextRef="#ctx0" brushRef="#br0" timeOffset="41246.18">22431 11929 99 0,'13'-8'137'15,"-13"8"-122"-15,0-2-12 0,0 2 11 16,0 0 7 0,0 0-10-16,0 0-7 0,0 0 1 15,0 0-3-15,0 0-1 16,0 0-1-16,0 0 1 16,0-2-1-16,2 2 0 15,0 0-6-15,0-2-4 16,0 2 0-16,1 0 5 15,-3 0 0-15,3 0 1 16,-3 6 1-16,0 6 1 16,0 0 2-16,0-2 0 15,0-4 2-15,-6-4-2 16,2-2 1-16,0 0 1 16,2 0 0-16,0 0 0 0,0 0-2 15,2-10-4-15,0 0-5 16,0 2 3-16,0 6-2 15,0 2 3-15,2 0 0 16,0 0 1-16,-2 18 2 16,0 8 2-16,0-2 0 15,-15-6 0-15,-4-4 0 16,3-6 1-16,1-3 0 16,1-5 4-16,6 0 1 15,-1 0 3-15,5 0-3 16,2-13 1-16,2 1-4 15,0 1-3-15,0 2 0 16,0 3-1-16,0 2 0 0,6 4-4 16,1 0 4-16,-3 0-3 15,0 0 2-15,-4 6 0 16,0 2 2-16,0-3 1 16,0-4 2-16,0-1 19 15,-8 0 9-15,-7 0-16 16,1 0-8-16,5-10 4 15,7-2 6-15,2 0-10 16,0 4-7-16,0 4-2 16,0 2-2-16,11 2 3 15,5 0-4-15,1 0-8 16,1 0-13-16,-14 0-26 0,-4 2-40 16</inkml:trace>
  <inkml:trace contextRef="#ctx0" brushRef="#br0" timeOffset="46802.04">18656 7696 102 0,'-4'0'77'0,"-3"0"-51"0,3 0-3 16,-1 0 9-16,5 0 0 15,-3 0-17-15,3 0-2 16,0 0-2-16,0 0-6 15,0 0-2-15,0 0-3 16,0 0-5-16,3 0-2 16,35 0 3-16,25 0 4 15,21-6 1-15,12 0 1 16,0-2-2-16,0 4 1 16,-5-2-1-16,1 4 0 0,-1-2-1 15,0 2-2-15,1-4 3 16,-3 0-5-16,-3 2 2 15,-3-2-2-15,-5-2-1 16,-7 0 1-16,-8 0 3 16,-7 2 0-16,-6 2 0 15,-9-1 2-15,-10 4-2 16,-14-2 1-16,-5 3 1 16,-10-1 0-16,0-1-1 15,-2 2 1-15,3 0-1 16,1 0-2-16,2 7 0 15,8 24 3-15,6 7 0 16,2 10 0-16,5 8 0 0,-2 12 0 16,-3 8 1-16,-7 17-1 15,-2 21-1-15,1 16 1 16,1 23 1-16,8 9-1 16,8 3 0-16,9-5-2 15,3-5 2-15,-3-7 1 16,-5-12 0-16,-1-8-1 15,-5-7 1-15,0-1-1 16,-7 2 0-16,-9 1 0 16,-10 3 1-16,-3-3-1 15,0-5 0-15,-9-6 2 16,-14-6-2-16,-4-11-2 16,-1-15 2-16,6-18 0 0,1-16 0 15,10-18 0 1,5-14 1-16,4-8-1 0,2-4 0 15,0-2 1-15,0 0 1 16,0 0-1-16,0 0 0 16,0 2-1-16,0-2-4 15,17 0 4-15,1 0 0 16,-3 0 0-16,-6 2 1 16,-6-2-1-16,-1 0-1 15,-2 0 1-15,0 2 0 16,3 6-2-16,-1 6-1 15,4 10 0-15,5 11 3 16,5 5 0-16,0 0-1 0,6 0 1 16,-4-6 0-16,-5-6 0 15,-2-8 0-15,-2-4 0 16,-4-8 0-16,1 0-1 16,-2-2 1-16,10 2 0 15,9 4 1-15,12 8 0 16,14 14 1-16,13 17-2 15,5 11 0-15,5 6 0 16,-3-2 1-16,-9-6-1 16,-10-12 0-16,-11-12 0 15,-14-12-7-15,-12-12 1 16,-7-9 6-16,-6-3 0 16,0 0 2-16,0 0 10 0,2 0 12 15,5-13-14-15,7-7-9 16,1 0-1-16,1 4-2 15,1 4 2-15,-1 4-2 16,-3 2-1-16,5 0-1 16,-5 0 2-16,3 0 1 15,-1 0 1-15,4-2 0 16,1-2 0-16,4 0 0 16,1-2 0-16,1 2 0 15,-3 0 1-15,-6 4 3 16,-7 2 1-16,-6 2 1 15,-4 2 0-15,0 0-2 16,0 0-4-16,2 0 0 16,7 0-4-16,9 0 4 0,7 12 0 15,1 0 0-15,6 4 0 16,-1-6 1-16,5-2 3 16,-1-4-3-16,-2-2 0 15,-1 4-1-15,-5 2-2 16,-9 6-22-16,-12 0-13 15,-6-8-40-15,0-2-109 16</inkml:trace>
  <inkml:trace contextRef="#ctx0" brushRef="#br0" timeOffset="47070.91">21723 11671 328 0,'-5'-9'11'0,"5"9"-11"15,0 0 0-15,0 0 0 16,0 0-4-16,0 12 0 16,31 14 4-16,7 4 4 15,6-6 0-15,6-5 1 16,-1-7-3-16,2-6-1 15,2-4-1-15,3-2-7 0,-3 0-45 16,-41 0-12-16,-6 0-34 16</inkml:trace>
  <inkml:trace contextRef="#ctx0" brushRef="#br0" timeOffset="47373.09">22392 11065 272 0,'4'-6'0'0,"-4"6"0"16,0 32 0-16,-8 14 2 15,-11 6 5-15,0 4-1 16,7-1 4-16,-2-4-4 16,3-1-3-16,-1-1-2 15,1-1 2-15,-4 0-3 16,-7-6-12-16,13-36-48 16,-5-2-78-16</inkml:trace>
  <inkml:trace contextRef="#ctx0" brushRef="#br0" timeOffset="50868.95">19410 6639 47 0,'-5'-30'30'0,"5"0"-7"15,0-2-9-15,0 2-5 16,0 2 14-16,0 0-6 16,0 6 12-16,5-3-1 15,-1 7 0-15,-2 4-2 16,-2 2 5-16,0 6-8 15,3 1-13-15,-3 2 0 16,6-1-7-16,17-6-3 16,14-4-3-16,30-4 3 15,22 0-1-15,11 6 1 16,12 4 0-16,-2 4 0 16,-6 2-1-16,-2 0 0 0,-4 2 1 15,-5 0-2-15,-6 0 2 16,-6 0 0-16,-12 0-2 15,-20 0-3-15,-13 0 3 16,-19 0 2-16,-9 0-3 16,-6 0 3-16,-2 0 0 15,0 0 0-15,0 0 0 16,0 0 0-16,0 0 0 16,0 0 0-16,0 0-1 15,0 0 1-15,0 0-2 16,0 8-1-16,6 6-4 15,9 10 6-15,12 12 1 16,4 10 0-16,8 16 0 16,5 13 0-16,5 11 0 0,4 2 0 15,5-2-1 1,-2-5 1-16,-4-9 1 0,-8-8-1 16,-9-6-1-16,-6-4 1 15,-4-1 1-15,-9-2-1 16,-3 12-1-16,-6 9 1 15,-3 14-1-15,-2 14 1 16,-2 11 0-16,0 3 0 16,0 3 0-16,0-3 0 15,0-8-1-15,0-12 0 16,0-18 1-16,0-15 0 16,0-21 0-16,0-16 0 15,0-10 0-15,0-8 0 0,2-2 0 16,1 0 1-1,-1 0-1-15,-2 2 0 0,5 8 0 16,-3 2 0-16,2 10 0 16,1 4 0-16,-5 2-1 15,2 0-1-15,-2-7 2 16,0-7-1-16,0-11 1 16,0-3 0-16,0-1 1 15,0-2 0-15,0-1 1 16,0 3-1-16,0-3 3 15,0 1 2-15,0-1 2 16,0 3-2-16,0-3-5 16,0 0-1-16,0 0 0 0,0 0 1 15,0 0 2 1,2 0 0-16,16 0 1 0,20-15-1 16,13-10-1-16,18-4-2 15,-2 3 1-15,-3 0-1 16,-3 6 0-16,-6-2 1 15,1-2-1-15,-2 2-2 16,-5 4 1-16,-10 4-6 16,-7 8-5-16,-12 6-8 15,-6 0-8-15,-3 0 7 16,-5 0 0-16,2 14 4 16,-7 0 2-16,6-6 4 15,-2-4 4-15,-1-2 1 16,-2-2 0-16,0 0 4 15,0 0 2-15,0 0 1 0,1 0 0 16,0 0 3-16,-3 0 8 16,1 0 11-16,2 0-4 15,1-8-10-15,1 0 4 16,1 0 0-16,-4 2-2 16,0 4 1-16,-2-2 0 15,0 4-3-15,0-2 0 16,3 2-6-16,-3 0-1 15,0 0 2-15,0 0 1 16,0-2-1-16,0 2 2 16,0 0-1-16,0 0-1 0,0 0-4 15,0 0 0-15,0 0 0 16,0 0-2-16,0 0-1 16,0 14-7-16,0 28 0 15,-18 20 10-15,-11 18 2 16,-6 9-2-16,1-5 1 15,8-4-1-15,1-6 0 16,7-10 0-16,0-10-5 16,2-9 0-16,8-15-8 15,-1-12-4-15,4-6-9 0,0-8 6 16,5-4 11-16,0 0 8 16,0-6 1-16,25-30-23 15,16-8-14-15,3-6 27 16,2-1 7-16,2-1-6 15,-4 0 7-15,-6 0 2 16,-6 2 1-16,-9 4 5 16,-2 6 14-16,-11 4-8 15,-2 8 9-15,-6-1 3 16,-2 1 5-16,0-2-8 16,0-2-1-16,-10-4 5 15,-7-4 1-15,-5-4-6 16,3-5-1-16,0-1-13 15,1 0 2-15,7 2-5 0,0 2-2 16,5 6-1-16,6-2 0 16,0 4-1-16,0 6-3 15,0 10-15-15,0 14-23 16,0 8-28-16,0 0-85 16</inkml:trace>
  <inkml:trace contextRef="#ctx0" brushRef="#br0" timeOffset="57540.08">18999 16214 251 0,'0'-28'3'0,"0"24"3"0,0 0-5 15,0 4-1-15,0 0 4 16,0 0-4-16,0 0 0 15,0 0-1-15,0 0 1 16,0 0-2-16,0 0 1 16,10 22 0-16,14 40 0 15,16 32 0-15,9 23 1 16,5 11 3-16,1-6-3 16,-6-7 0-16,-6-13 1 15,-8-12-1-15,-4-1-6 16,-4-13-36-16,-24-66-35 15,-3-6-48-15</inkml:trace>
  <inkml:trace contextRef="#ctx0" brushRef="#br0" timeOffset="58889.33">19059 16401 15 0,'-15'-26'115'16,"6"21"-110"-16,2 4-5 15,3 1-2-15,2-4 2 16,0 0 8-16,-1-1 4 16,3 1 0-16,0 3 2 15,0 1-3-15,0 0-3 16,0 0 0-16,0 0-1 16,0-4-4-16,0-5-1 15,3-4-1-15,17-6 0 16,6-3-1-16,5 0 0 0,3 0 0 15,6 0 1 1,2-2-1-16,3-2 0 16,9 0 1-16,3-2 1 0,10-2-2 15,9-2 0-15,18-7-1 16,14-2 1-16,15-8 0 16,20-1 1-16,17-8-1 15,21 0-1-15,17 0 1 16,16-3 0-16,-1 3 1 15,9 0-1-15,0 4 0 16,-1 4 0-16,-1-2 0 16,-6 6 0-16,-13-8-2 15,-14 1-1-15,-16 5 2 0,-19 6-2 16,-25 2 1 0,-20 8-1-16,-22 6 3 0,-16-4 0 15,-11 8 1-15,-16 6-1 16,-13 4-1-16,-7 2 1 15,-13 4 3-15,-2 4-3 16,-5 2 2-16,-2 0 1 16,0 0 5-16,0 0-2 15,0 0 0-15,0 0-3 16,0 0 1-16,0-4-2 16,0 4 2-16,0 0 1 15,0 0-3-15,0 0 0 16,3 0-1-16,-3 0-1 15,0 0 0-15,0 0 0 0,0 0-1 16,0 0 1-16,0 0 0 16,0 0-2-16,0 0 0 15,1 0-1-15,6 6 1 16,2 10 2-16,6 2 0 16,6 8 0-16,-1-2 0 15,5 6 0-15,1 6 0 16,0 8 0-16,1 1 0 15,0 9 0-15,2 0 0 16,0-2 0-16,5 2 0 16,3 0 0-16,4 4 0 15,1 9 0-15,2 1 0 16,3 6 0-16,-3-6 0 0,-3-6 0 16,-5-8-1-1,-7-10 1-15,-10-12 1 0,-1-5-1 16,-4-9 0-16,-5-8 0 15,-3-2 0-15,-1-4 0 16,-5 0 0-16,0-4 0 16,0 0 3-16,0 0-2 15,0 0-1-15,0 2-2 16,-2 10-1-16,-27 6 3 16,-13 4 0-16,-12 2 0 15,-4 6 0-15,-11 0 1 16,-7 6-1-16,-16 4 0 0,-21 10 0 15,-17-1-1 1,-14 5 1-16,-18 4 0 0,-14 0 0 16,-25 4 0-16,-20 4 0 15,-10 2 1-15,-1-1 1 16,1 5 2-16,11-4 3 16,20-2 5-16,20 0-1 15,26-7 6-15,18-9-2 16,16 2-7-16,4-6-5 15,2-6-2-15,1 0-1 16,8-4 0-16,9-2 0 16,13-6 1-16,14-6-1 15,7-4 0-15,16-9-1 16,12-5 1-16,10-4-3 16,8 0-8-16,3-4-22 0,13-9-41 15,0-1-69-15</inkml:trace>
  <inkml:trace contextRef="#ctx0" brushRef="#br0" timeOffset="59939.05">19873 16365 194 0,'7'-31'49'15,"-7"31"-23"-15,0 0-8 16,0 0 6-16,0 0-8 16,0 0-5-16,0 0-11 15,0 0 0-15,2 0-5 16,-2 35-2-16,4 23 6 0,-4 22 1 15,0-2 1 1,0 6-1-16,0-9 1 0,0-11 0 16,-11-10-1-16,-3-16 0 15,6-10 0-15,-1-14 0 16,2-6-3-16,-8-8-5 16,-8 0-3-16,-8 0-17 15,0-22-2-15,0-6 20 16,2-6 6-16,3-6 2 15,-1-2 1-15,0-6-2 16,2 7 3-16,3 1-1 16,9 14 1-16,1 8 0 15,10 8 0-15,2 6 2 16,0 4 0-16,0 0-2 0,0 0 4 16,0 0 1-16,0 0-3 15,0 0 1-15,0 0-3 16,0 0 0-16,0 0-2 15,2 0 2-15,23 0 0 16,6 0 1-16,8 4 0 16,5 14-1-16,6 4 2 15,6 6 1-15,-2 7-2 16,-3-8 4-16,-2 4 0 16,-6-3-4-16,-8-6-1 15,-1-4 2-15,-5-6-2 16,0-6 4-16,-2-6-2 15,-8 0-2-15,-1 0-5 0,-7 0-11 16,1 0-4-16,-6 0-5 16,-1 0-12-16,-3 0 13 15,-2-6 10-15,0 2 13 16,0-4 1-16,0 4 0 16,0-2 0-16,0-2 0 15,-2 4-2-15,-5 4-1 16,5 0 0-16,-2 0-4 15,4 0-19-15,0 0-3 16,0 0 12-16,0 0-4 16</inkml:trace>
  <inkml:trace contextRef="#ctx0" brushRef="#br0" timeOffset="60586.06">20800 16196 235 0,'17'-24'24'0,"-17"20"-19"15,0 0-2-15,0 4 27 16,0 0-14-16,0-4-9 16,0 4-1-16,0 0-4 15,0 0-2-15,0 0 0 16,0 0-1-16,0 12-3 16,-10 38-6-16,-15 26 10 15,-11 9 3-15,-3 5-2 16,-2-20-1-16,3-12 0 15,7-12 0-15,4-12 0 16,8-6 1-16,0-1 0 16,-1-14-1-16,-2 0-4 15,0-7-12-15,1-6-6 0,2 0-4 16,1-19-1-16,5-17-3 16,3-12 7-16,8-6 3 15,2-10 1-15,0-2 11 16,0 8 8-16,0 0 6 15,5 18 0-15,6 8 9 16,0 15 11-16,-5 11-5 16,-6 2-2-16,3 4 4 15,-3 0-3-15,0 0-5 16,2 0-8-16,7 0-7 16,11 10-6-16,16 30 6 15,15 13 1-15,7 7 0 16,6 2 0-16,1-6 1 15,-7-10-1-15,-4-10 0 0,-9-6-1 16,-10-8-13-16,-4-4-15 16,-7-8-12-16,-24-10-27 15</inkml:trace>
  <inkml:trace contextRef="#ctx0" brushRef="#br0" timeOffset="61066.1">21559 15972 33 0,'10'-18'92'15,"-10"18"-58"-15,0 0-1 16,0 0-4-16,0 0-4 16,0 0-9-16,0 0-8 15,0 0-4-15,0 0-3 16,0 0-1-16,0 0-1 0,0 18 0 15,-16 18 0-15,-11 14 1 16,0 12 2-16,-2 4-1 16,1 2-1-16,-3 3 2 15,0-8-2-15,2-10 1 16,-1-9-1-16,10-8 0 16,0-14 1-16,7-4-1 15,4-4 0-15,0-6-4 16,2-2-9-16,-2-2-1 15,-2-4-5-15,-2 0-25 16,2 0-19-16,7-14-16 16</inkml:trace>
  <inkml:trace contextRef="#ctx0" brushRef="#br0" timeOffset="61344.24">21152 16174 35 0,'0'-40'31'16,"0"34"-6"-16,0-2 19 15,2 2-12-15,0 2-12 16,2-4-7-16,-2 4 0 16,2 0-6-16,-2 2-3 15,4 2 0-15,5 0-4 16,9 0-1-16,14 0 1 16,6 14 1-16,5 12 0 15,5 6-1-15,-5 8 0 16,-5 4 0-16,-2-2 0 15,-7-2 2-15,-4-5-2 0,0-13 0 16,-7-4 0-16,2-12-17 16,-2-6-25-16,-16 0-14 15,-1 0-60-15</inkml:trace>
  <inkml:trace contextRef="#ctx0" brushRef="#br0" timeOffset="61825.18">22335 15793 172 0,'-9'-4'7'0,"7"0"-7"0,2 4 0 15,0 0 1 1,0 0 1-16,-3 0-1 0,-5 8-1 16,-7 24 2-16,1 4 11 15,-7 12-5-15,0 2 1 16,-2 7 5-16,-4-3 3 16,1 4-6-16,-1-8-6 15,0 2 0-15,3-2-2 16,6-10-2-16,1-4-1 15,0-5-1-15,4-9-5 16,2-8-15-16,9-14-22 16,-1 0-39-16</inkml:trace>
  <inkml:trace contextRef="#ctx0" brushRef="#br0" timeOffset="62117.91">22092 15865 178 0,'9'-18'16'16,"-7"18"-16"-16,-2 0 1 16,2 0 6-16,-2 0 1 15,7 0-1-15,5 0-4 16,5 0-2-16,12 22 6 15,6 4 0-15,8 15 0 0,4 3-4 16,-2 10 1-16,-1 4 0 16,-1 0-1-16,-1-8-3 15,2-6 0-15,-1-12-22 16,-35-32-32-16,-1 0-66 16</inkml:trace>
  <inkml:trace contextRef="#ctx0" brushRef="#br0" timeOffset="62656.25">23364 15356 112 0,'5'-4'150'0,"-5"4"-147"16,2 0-3-16,-2 0-4 15,0 0 4-15,0 0 3 16,0 12-3-16,0 26-3 15,-7 18 3-15,-20 8 7 16,-2 7-2-16,-4-3 1 16,0-2 3-16,-1-8-6 15,3-2-2-15,2-6 4 16,4-5-5-16,2-13 0 16,5-10-2-16,1-4-4 0,7-10-6 15,-1-2 0-15,-3-6-11 16,12 0-49-16</inkml:trace>
  <inkml:trace contextRef="#ctx0" brushRef="#br0" timeOffset="62906.01">23015 15561 21 0,'13'-21'194'16,"-7"21"-192"-16,10 17-2 15,-1 14 0-15,6 6 11 0,4 3 6 16,1 0-6-16,6 0 4 16,-1-2-2-16,0-4-8 15,2 0-4-15,-2-4 1 16,1-2 1-16,-3-6-3 16,-9 1-12-16,2-9-14 15,-6-1-18-15,-16-13-19 16,0 0-61-16</inkml:trace>
  <inkml:trace contextRef="#ctx0" brushRef="#br0" timeOffset="74599.38">13354 15739 80 0,'-49'-70'139'0,"21"20"-124"15,9 10-4-15,7 13-7 16,4 4 12-16,1 10 6 16,5 5-14-16,0 2 0 15,2 6 1-15,0 0-8 16,0 0-1-16,0 0-1 16,0 18-2-16,18 28-1 15,13 31 4-15,5 17 0 16,-1 12 0-16,1 1-1 15,-1-13 0-15,-2-6 1 0,-1-16-11 16,-3-6-2-16,-9-6-2 16,-1-7-17-16,-2-9 3 15,-7-12-45-15,-10-32 22 16</inkml:trace>
  <inkml:trace contextRef="#ctx0" brushRef="#br0" timeOffset="75674.25">13135 15598 66 0,'-27'-32'22'15,"11"27"-14"-15,8 1-3 16,1-1 10-16,3 1 8 16,2 3-5-16,2 1 1 15,0 0-10-15,0-3-5 16,0 2-3-16,0-4 0 16,0-3 0-16,17-2 0 15,19-8 1-15,11 2-1 16,13-4 1-16,14 0-2 0,14-4 0 15,8-12 0 1,7-4 2-16,8-8-1 0,3-6-1 16,6-8 1-16,20-11 1 15,21-9 0-15,22-10 0 16,19-4 0-16,10 5 1 16,2 7-2-16,-2 12 0 15,-12 4-1-15,-3 6 1 16,-2 4-1-16,4 5 0 15,-7 7 0-15,-10 2 1 16,-21 4-1-16,-30 8 0 16,-29 2 0-16,-30 12 0 15,-30 4 0-15,-22 8 0 16,-13 4 0-16,-7 2 4 0,0 0 19 16,0 0 2-16,0 0-15 15,0 0-8-15,0 0-2 16,0 0 1-16,0 0-1 15,0 0-1-15,0 0 1 16,0 0-3-16,0 0 0 16,0 0-2-16,0 0-3 15,0 0 0-15,0 8-1 16,-2 12 6-16,2 6 2 16,0 6-2-16,0 4 1 15,0 6 1-15,13 8 0 16,9 4 1-16,3 4 0 15,6 5 0-15,2-1-2 0,5 0 1 16,5 2 1-16,1 6 0 16,3 5 0-16,-3-1 0 15,4 0 0-15,-11-14 0 16,-1-8 0-16,-5-12 0 16,-8-9 0-16,-8-9-2 15,-4-7 2-15,-2-6 0 16,-9-5 0-16,0-4-2 15,0 0 1-15,0 4-1 16,0 6 1-16,0 6 1 16,-25 8 0-16,-8 2 0 15,-11 4 0-15,-8 2-1 16,-6 4 1-16,-11 4 0 0,-7 0 1 16,-8 6 0-1,-10 3-1-15,-4-4-1 0,-6 8 1 16,-8-5 1-16,-9 2 1 15,-3 4-2-15,-12-2 0 16,-3 2 0-16,0 1 3 16,-2 3 9-16,5 0-3 15,0 0-8-15,-2 4-1 16,1-4 2-16,-2 0-1 16,3-9-1-16,2 1 0 15,9-6 0-15,1-4 0 16,10 0-4-16,5-12-17 0,13-2-29 15,83-26-25 1</inkml:trace>
  <inkml:trace contextRef="#ctx0" brushRef="#br0" timeOffset="76214.64">14285 15977 111 0,'-31'-14'41'16,"20"5"-11"-16,4 0-5 15,2 0-8-15,1 4 7 16,-1 5-4-16,3-4-2 16,0 4-5-16,2 0-7 15,0 0-4-15,0 0-2 16,0 0 0-16,0 0 0 15,0 0-3-15,0 0 2 0,0 0 0 16,0 4 1-16,7 19 0 16,11 0 0-16,3 8 0 15,8 1 0-15,3 4 1 16,-1 0-1-16,3-2 0 16,-1 2 0-16,1-6 0 15,-5 2 1-15,-6-4-1 16,-2 2-3-16,-10-3 1 15,3-5-2-15,-8-4-6 16,0-8-2-16,-3-1-7 16,-3 0-4-16,0-1-6 15,0-8-38-15</inkml:trace>
  <inkml:trace contextRef="#ctx0" brushRef="#br0" timeOffset="76831.89">14149 15723 158 0,'-29'-60'29'0,"23"35"-18"16,0 2 2-16,6-8-3 16,0-1 7-16,0-4 2 15,14-4-15-15,22-4-4 16,13 12 0-16,4 6 0 0,5 18 0 15,-2 8-2-15,-4 0 1 16,-6 30-1-16,-5 2-1 16,-10 8 0-16,-10 4 1 15,-5 1-1-15,-11-5 2 16,-5 0-1 0,0-4 1-16,-5-4 0 0,-24 2-1 15,-6-2 2-15,-5-4 0 16,-1-6 2-16,12-6-2 15,7-6 0-15,7-6 0 16,6-4 1-16,2 0-1 16,2 0 1-16,5 0-1 15,-2 0 1-15,2 0 0 0,0 0-1 16,0 0-1 0,0 0 0-16,0 0-3 0,0 0 0 15,0 0-3-15,0 4 1 16,16 2 4-16,1 6 1 15,8-2 1-15,4 7 0 16,0 2 0-16,2-2 0 16,1 1 0-16,-3-4 0 15,2-6 0-15,2 2 0 16,5-1 0-16,5-4 0 16,3-1 0-16,3-4 0 15,0 0 1-15,-2 0-1 16,-3 0 0-16,-1 0-1 15,-7 4-13-15,-3 6-18 0,-6 6-2 16,-2 2-4 0,-25-12 6-16,0-2-3 0</inkml:trace>
  <inkml:trace contextRef="#ctx0" brushRef="#br0" timeOffset="77435.32">14871 15825 213 0,'-20'-22'29'0,"13"20"-16"0,7 0-6 16,0 2-5-16,0 0-2 15,0-2 0-15,0-2-7 16,22 0 4-16,14-6 3 15,7 2 0-15,5-4 2 16,0-2-2-16,-4 0-5 16,-9 0-2-16,-4-2-8 15,-8 6 5-15,-7 0 2 16,-10 6 2-16,-3 0 5 16,-3 0 1-16,0-6 3 15,0-2-1-15,0-2-2 16,0 0 0-16,-17 6 5 0,0-1-4 15,-7 9-1 1,-6 0 0-16,-3 0 0 0,-4 18 0 16,-2-1 0-16,3 1 0 15,10-4 0-15,6-4 0 16,8-2 0-16,4 0 0 16,3 0 0-16,3 6-1 15,-4 4 0-15,-2 4 1 16,4 0 0-16,0-2 0 15,2-2 0-15,2-6 0 16,0 0-2-16,0-2 0 16,0-2 0-16,0 2 1 15,13 2 1-15,7-2 0 0,9-1-1 16,6-4 0 0,8 3 1-16,4-6 0 0,4-2 0 15,1 0-1-15,-2 0-4 16,2 0-2-16,-4-15-5 15,2-6-12-15,-37 11-20 16,-2-2-48-16</inkml:trace>
  <inkml:trace contextRef="#ctx0" brushRef="#br0" timeOffset="77937">15600 15486 158 0,'-27'-10'33'0,"2"10"-21"15,2 0-8-15,0 0 10 16,-2 0-11-16,5 6-1 15,2 6-1-15,7-6 0 16,6 6-1-16,3-4 0 16,2 2-2-16,0 3 0 15,0 1 0-15,0-1 1 16,7 0 0-16,9-3 0 0,5-2-3 16,8-4-3-1,6-4 3-15,2 0 2 0,5 0 1 16,1 0-2-16,1 0 1 15,-2 0-5-15,1 0-5 16,-3 0 1-16,-7 0 0 16,-6 0 0-16,-9 0 3 15,-11 0 7-15,-5 0-1 16,-2 2 2-16,0 6 4 16,0 6 4-16,-12 4 6 15,-16 8-3-15,-6-4-5 16,-2 0-4-16,3 0-1 0,0-2-1 15,4 0-7 1,0-6-36-16,22-14-19 0</inkml:trace>
  <inkml:trace contextRef="#ctx0" brushRef="#br0" timeOffset="78666.32">15795 15534 56 0,'27'-18'17'0,"-13"14"-5"16,3 0 2-16,10-2 1 16,9-2-6-16,9-6 0 15,8-8 4-15,5-8-8 0,2 2-2 16,-9-6-1 0,-11 6 0-16,-13 6-2 0,-15-2 0 15,-6 4 0-15,-6-2 2 16,0-1 0-16,0 5 0 15,-22 4 2-15,-7 6 9 16,-2 3 2-16,-5 5-1 16,7 0-3-16,0 0-4 15,6 0-2-15,8 18-5 16,1 9 0-16,12 8 0 16,2 5 0-16,0 0 0 15,0-4 0-15,0-4-1 16,8-6 1-16,18-8-2 15,-2-4 2-15,5-2-2 0,7-12-1 16,-1 0 2 0,6 0 0-16,-3-8-2 0,-3-14-2 15,1-6-1-15,-3-4 6 16,-6-2 0-16,-7-6 0 16,-7 0 1-16,-6 4 0 15,-5-4-1-15,-2-1 3 16,0 1-1-16,0 4 12 15,-15-4-6-15,-10 4 1 16,-4-4 1-16,-6-4-5 16,-5 2-1-16,-3-2 2 15,1 4-2-15,2 9-2 16,11 5 4-16,4 16 0 0,11 0 3 16,6 6-4-1,3 4-2-15,5-2-3 0,0 2-1 16,0 0-1-16,0 0 0 15,0 0-1-15,0 0 0 16,0 20 0-16,21 18 3 16,6 19 0-16,8 3 1 15,5 8 1-15,4-4 0 16,3-8-2-16,-9-6 0 16,3-5 2-16,-6-8-2 15,1-6-2-15,2-9-31 16,-3-8-22-16,-29-14 9 0,-6 0-32 15</inkml:trace>
  <inkml:trace contextRef="#ctx0" brushRef="#br0" timeOffset="78821.25">16364 15165 180 0,'0'-36'25'0,"2"8"-25"16,34 0 2-16,6 4-1 15,1 6-1-15,-4 4-2 16,-28 14-15-16,-1 0-60 16</inkml:trace>
  <inkml:trace contextRef="#ctx0" brushRef="#br0" timeOffset="95196.18">13690 12119 127 0,'29'4'0'0,"-6"-4"-9"0,8 0 2 15,7-5 7-15,1-9 0 16,-1 3 5-16,3 4 9 16,-1-1-7-16,6-1-2 15,12 1-2-15,9-2 0 16,13 0-1-16,9 0 0 15,1 0 0-15,1 2-1 16,-4 0-1-16,-5 2 0 16,3 0 0-16,-7 0 0 15,2 0 0-15,-6 2 1 16,-1 0-1-16,-4-2 0 0,-7 0 1 16,1-2 1-16,-1 0 4 15,0-2 9-15,8 4-4 16,3 2-8-16,1 2-3 15,2 2 1-15,-3 0-1 16,-1 0 0-16,1 2 0 16,10 10 0-16,10 2 0 15,10 2 0-15,2-2 0 16,6 2 0-16,-5-2 0 16,4-2 0-16,2-2-1 15,-4-4 2-15,0-2-2 16,-4-1 2-16,-4-3-1 15,-2 0 0-15,-1 0 0 16,-6 0 0-16,-1 0 1 16,-5 0-1-16,-2 0 0 0,-2 0 0 15,-6 0 0-15,0 0 0 16,-3 0 0-16,-10 0-1 16,-6 3 1-16,-3 5 0 15,1-1-1-15,0-2 1 16,1-1 0-16,-2 1 1 15,-1-5-1-15,-1 0 0 16,1 0 0-16,-1 0-1 16,-2 0 1-16,-3 0 2 15,-4 0 0-15,-1 0-2 16,-1 0 0-16,2 0 0 0,5 0 2 16,5-5 0-16,-2 3-2 15,0-1 0-15,-6 3 0 16,1 0 0-16,-1 0 1 15,5 0-1-15,0 1 0 16,5 12 0-16,-3 1 0 16,5-5 1-16,2 1-1 15,4-6 0-15,1-1 1 16,-1-2 0-16,3-1 3 16,-1 0 0-16,1 0 1 15,4 0-5-15,2 0 0 16,-2 0 2-16,7 0-2 15,-2 0 0-15,1 0 0 0,0 0 0 16,-3 0 0-16,-1-5 0 16,-4 1 0-16,0 0 0 15,-2-1 0-15,-2 0 1 16,-3-2-1-16,2 1 0 16,0 1 0-16,-1-4 0 15,-2 4 0-15,-3-6 0 16,-7 0 0-16,-5-2 0 15,1-3 0-15,0-8 2 16,2-4-2-16,-1-8 0 16,4-6 0-16,0-4 0 15,-3-6-2-15,3-4 2 0,-6-1-6 16,-9 1-7 0,-6 6 5-16,-12 10 7 0,-11 4 1 15,-6 6 8-15,0 3-2 16,0 4 0-16,-14-1 1 15,-3-2-5-15,-6-5-1 16,6-1 2-16,-6-4 1 16,1-4-1-16,0 0 0 15,-2-4-3-15,1 0 3 16,3 0 2-16,0 2 6 16,2 2-10-16,-2-1-1 15,-2 10 0-15,2 2 0 16,-7 5 1-16,-4 4-1 15,-5 2-1-15,-6 4-2 16,-3 6 2-16,-7 4 1 16,-5 4-3-16,-5 0 3 15,-8 0 0-15,-5 0 0 0,-8 6 0 16,-3 6-1-16,-4-2 1 16,-2 0 0-16,1-8 0 15,3 0 0-15,-1-2-1 16,4 0 1-16,6 0 0 15,6 0 2-15,0 0-2 16,-1 0 0-16,-4 0-1 16,-2 0 1-16,-3 0 0 15,-5 0 0-15,-9 0 0 16,-5 0 0-16,-7 4 0 0,0 4 0 16,-1-4 0-16,6 0 0 15,4-2 0-15,4 0 0 16,-2 0 0-16,-5 0 0 15,-1 0 1-15,-6 2-1 16,-1-2 0-16,-5 2 0 16,-6-4 0-16,-3 2 1 15,4 2-1-15,8-2 0 16,4 4 0-16,8 1 0 16,3-2 2-16,7-5-2 15,0 0-2-15,4 0 2 16,-7 0 2-16,-4-2-1 15,-6-6-1-15,-6 2 0 16,-1 0-3-16,-7 6 5 16,0 0-2-16,-1 0 0 0,3 0 0 15,8 0 0-15,3 0-4 16,2 2-1-16,1 4 1 16,-3-4 4-16,2-2-3 15,-3 0 3-15,-1 0-1 16,-2 0 1-16,-5-8 0 15,-2-8 2-15,-5 0-2 16,-5 0-1-16,-6-8 1 16,3-4 0-16,2-4 0 15,9-4 1-15,9 3-1 16,2 6-1-16,6 4 1 16,8 12 0-16,4 8 3 0,9 3-3 15,-1 5 0-15,-1 21-2 16,-5 4 0-16,-6 6 2 15,-7 2 1-15,-6-2-1 16,0-8-2-16,1-8 2 16,-2-12 1-16,1-4 5 15,5-2 2-15,3-2-3 16,0 2-5-16,-3 6 0 16,-6 4-2-16,-4 2-3 15,2-3 3-15,-1-10 2 16,6-1 0-16,6 0 1 15,7 0-1-15,4-4 0 16,6-6 0-16,4 4-9 0,5-2 3 16,8 0 5-16,13 0 1 15,8 4 1-15,7 0-1 16,3 2 0-16,4 2-1 16,-4 0 1-16,-5 0-7 15,-5 0-7-15,-3 0 4 16,-4 0 8-16,4 4 2 15,-1 2 0-15,0 0 0 16,0 0 0-16,-1 0 0 16,-2 4 0-16,-1-2 0 15,0-1 0-15,2-2 0 16,0-1 0-16,2-2 0 0,5 1 0 16,-1-3 2-16,1 0-2 15,0 0-2-15,1 0 2 16,2 0 2-16,1 1-2 15,5 7-2-15,1-2 2 16,8 5 0-16,1 0 0 16,-2 3-2-16,-1 7 1 15,-7 2 1-15,-1 0 0 16,-2 1 0-16,-1-2 1 16,3-6-1-16,5-2 0 15,3-4 0-15,3 0 2 16,4 0-2-16,-4 0 0 15,5 2 0-15,1 2 0 16,3 4-2-16,1 0-1 16,4 6 3-16,-1 2-1 0,4 4 1 15,2 2 0-15,1 3 0 16,1 1 0-16,2 2 0 16,0 0 0-16,0 0 0 15,0 4 0-15,0-4 0 16,0-4 0-16,0-4 0 15,-6-8 0-15,-2 0 1 16,4-2-1-16,-2-2 0 16,3 3 0-16,-1-3 0 15,0 1 0-15,-2 3 0 16,0 1 0-16,2-1 0 16,-3 2 0-16,5-2 0 0,-2-2 0 15,2-2 0-15,2-2-1 16,0-2 1-16,0-4 0 15,0 0 0-15,2 0 0 16,13 0-1-16,12 3 1 16,2 0 1-16,6-1-1 15,10 0 0-15,2 2 0 16,4 3 0-16,7 2 0 16,-3-1 0-16,1 0 0 15,2-4 1-15,-2-6-1 16,0-3 0-16,2-3 0 15,0-2 0-15,4 0 1 16,1-7-1-16,3-7 1 16,-1 5 2-16,-1 3-3 15,-1 6 0-15,-7 0 0 0,-8 0 0 16,-3 0 0-16,-3 0 0 16,3 0 0-16,4 0-2 15,2 0 2-15,5 0 2 16,4 6-2-16,7 2 0 15,6-2 0-15,10-1 0 16,6 2 0-16,9-1 2 16,6-1-2-16,6 2 1 15,4-3 0-15,-3-4 0 16,-2 0 0-16,-2 0 1 0,-4 0-2 16,1 0 0-16,-4-16 4 15,6-7-3-15,0-4-1 16,10-4 3-16,5-1-1 15,3 2-2-15,1 4 2 16,-2 6-1-16,-1 0-1 16,-4 4 0-16,-5 2 0 15,-7-4 0-15,-8 4 0 16,-5 0 1-16,-4 0-1 16,-6 4 0-16,-5 0 0 15,-14 0 0-15,-6 2 0 16,-11 2 0-16,-5 2 1 15,-2 2-1-15,-2 2-2 0,5 0-8 16,-37 0-25 0,1 4-59-16</inkml:trace>
  <inkml:trace contextRef="#ctx0" brushRef="#br0" timeOffset="115918.28">14592 2031 237 0,'-8'-36'0'0,"-13"16"-19"16,6 0-7-1,-1 4 26-15,-3-2 8 0,-2-2 13 16,-4 0-1 0,-4-2-2-16,0 4 2 0,-2 0-4 15,2 1-8-15,-2 5-2 16,0 1-3-16,-5 2-1 16,-6 4-2-16,-11 0-1 15,-10 3 1-15,-15 0 0 16,-14 2 0-16,-14 0 0 15,-19 0 0-15,-13 0-1 16,-11 6 1-16,-10 15 0 16,-1 2-6-16,-2 8 2 15,10-3 2-15,14-1 1 16,18-9 1-16,24-7 0 0,20-9 0 16,14-2 0-16,8 0 2 15,3 0-1 1,8-4-1-16,10 2 2 0,9 2 5 15,15-2-4-15,4 2 0 16,5-2-3-16,0 2 0 16,0 0 0-16,0 0 0 15,-2 0-1-15,2 0 0 16,0 0-2-16,0 0-3 16,0 0-2-16,0 12 0 15,0 14 8-15,0 6 0 16,0 4 0-16,-2-2 0 15,0-2 0-15,2 5 0 0,0 3-1 16,0 7 1 0,0 11 0-16,0 15 1 0,0 15-1 15,6 10 0-15,5 11 0 16,1 5-1-16,-4 0 1 16,3 7 0-16,-3-1 1 15,0-4-1-15,-5-2 0 16,-1-11-1-16,0-11 1 15,2-16 0-15,0-16 0 16,1-16 1-16,2-11-2 16,-2-9 1-16,1-1-1 15,3-2 1-15,0 3 0 16,2-2 1-16,-2-4-1 16,-2-2 0-16,-3-8 0 0,-4-2 1 15,3-2-2-15,-3-4 2 16,0 4-1-16,0-2 0 15,2 2 0-15,2 0 0 16,0 2-1-16,6-2-1 16,-1 0 1-16,-1 2 0 15,10-2-1-15,7 0 1 16,24 0 1-16,22-4 1 16,22 0 0-16,30 0 0 15,13-8-1-15,22-14 1 16,9-2-1-16,11 0-1 15,7 2 1-15,2 4 0 0,-4 2 1 16,-7 4-1-16,5 4 0 16,2 0 0-16,8 1 0 15,9 2 2-15,-1 3 3 16,-10 2 0-16,-12 0-4 16,-15 0-1-16,-15 0 4 15,-5 0-4-15,1 0 1 16,5 6 0-16,-2 2 1 15,-5-6-2-15,-10 0-1 16,-15-2 1-16,-4 0 0 16,-4-22-3-16,-8-8-10 15,-8-1-8-15,-18 2 1 16,-20 8 17-16,-12 5 3 0,-13 8 1 16,0 6-1-16,-3 0 2 15,1 2-1-15,1 0-1 16,7 0 0-16,9 0 5 15,10 0 0-15,1 0-1 16,6 0-3-16,-6 0-1 16,0 0 0-16,3 0 2 15,5 0-2-15,4 0 2 16,4-2-2-16,0 0 0 16,-2 0-1-16,-6 0 0 15,-7-2-7-15,-10 2-1 16,-3-4 6-16,-3 2 3 0,7 0 2 15,7-2-1-15,6 2 0 16,11 0-1-16,-5 0 0 16,-5 2 0-16,-5 0-1 15,-14 0 0-15,-5 2 1 16,-4-6 4-16,-6-2 1 16,0-4 4-16,0-6 3 15,-4-2 4-15,3-10-2 16,0-6-3-16,3-12-5 15,5-6-4-15,-1-3-2 16,-6 1 2-16,-2-4-2 16,-9-2 0-16,-8-1-2 15,-5-5 1-15,-3 0 1 16,0-4 0-16,-9-4 0 16,-18-6 1-16,-6-4-1 0,-6-9 2 15,-5-1-1 1,-5-4 1-16,0-2 1 0,2 1 2 15,3 3-2-15,2 4-3 16,-3 9 0-16,1 15-2 16,-6 14-1-16,1 10-5 15,-6 12 1-15,1 6-4 16,-2 4 8-16,-2 8 2 16,-6 4-1-16,-12 2-8 15,-13 6-6-15,-14 0 3 16,3-2 7-16,2-2 6 15,11-2 0-15,12 0 2 16,1-2 3-16,-4-2 5 0,-7 0-4 16,-17-4 1-16,-16 1-1 15,-25 1 5-15,-28 6-5 16,-28 9-2-16,-28 1-4 16,-18 9 0-16,-13 27-1 15,-14 17-4-15,-7 13-21 16,-9 18-5-16,201-46-22 15,14 4-38-15</inkml:trace>
  <inkml:trace contextRef="#ctx0" brushRef="#br0" timeOffset="117113.3">6701 5085 159 0,'20'12'117'0,"-20"-12"-77"15,2 0-29-15,0 0-8 16,3 0-3-16,-5 0 0 16,0 0 0-16,2 0 2 15,9 0-2-15,13-6-39 16,-11 2-18-16,3-2-56 16</inkml:trace>
  <inkml:trace contextRef="#ctx0" brushRef="#br0" timeOffset="118241.55">7184 3052 210 0,'11'-35'1'0,"-11"24"2"15,0 7-6-15,0 4-16 16,0 0-16-16,0 0 35 16,0 0 2-1,0 0 17-15,0 0-8 16,0 0-10-16,0 0-1 0,0 19-3 16,-13 30-12-16,-16 23 8 15,-12 18 7-15,-5 19 0 16,-5 17 0-16,-7 12 0 15,-3 10-2-15,-3 11 2 16,-3 6 0-16,-6 7 0 16,-3 4 0-16,-2-1 2 15,0-11 0-15,0-10 0 16,2-11-2-16,5-13 0 16,7-14 2-16,8-17-2 0,2-13 3 15,2-8-3 1,2 1 1-16,-2-1-1 0,6-2 1 15,-1-10-1 1,3-10 0-16,5-14-1 0,3-12 1 16,7-10 1-16,8-5-1 15,3-8 0-15,5-3 0 16,3-4 0-16,4 0 2 16,1 0-1-16,3 0-1 15,0 0 1-15,2 0 1 16,0 0-1-16,0 0 0 15,0 0-1-15,0 0 0 16,0 0 0-16,0 0 1 0,-2 0-1 16,2 0 2-16,0 0-1 15,0 0-1-15,0 0 0 16,0 0 0-16,0 0 0 16,-2 0 0-1,2 0 0-15,-3 0-1 0,3 0-1 16,0 0 1-16,0 3 1 15,0-3 0-15,-3 0 0 16,3 0 0-16,0 0 0 16,0 0 0-16,0 0 0 15,0 0 3-15,0 0-2 16,0 0 3-16,0 0 5 16,0 0-5-16,0 1-4 15,0-1-1-15,0 3 0 16,0-3 0-16,0 2 1 15,-2 0-1-15,-2 1 0 0,-3 6 1 16,1 3 0-16,-1-2-2 16,2-1 2-16,5 0 0 15,0-3-2-15,0 2-18 16,0-8-24-16,0 0-12 16</inkml:trace>
  <inkml:trace contextRef="#ctx0" brushRef="#br0" timeOffset="118802.23">4461 4846 115 0,'-13'-23'37'0,"13"20"-20"15,0 3-8-15,0 0-8 16,0 0-1-16,0 0 3 16,0 0 21-16,0 0 6 15,0-2-10-15,0 2-9 16,0 0-7-16,0 0-4 15,0 0-1-15,0 0 0 0,0 5-3 16,15 18-5-16,19 13 7 16,6 9 2-16,7 5 0 15,2 8 0-15,2 4 0 16,0 2 0-16,-3 4 0 16,-2 1-1-16,-3-1-5 15,-3-6-6-15,-1-2-4 16,-1-6-5-16,1-8-3 15,-33-42-15-15,-4-4-25 16</inkml:trace>
  <inkml:trace contextRef="#ctx0" brushRef="#br0" timeOffset="119561.47">4633 7135 191 0,'0'-7'0'0,"0"7"-1"16,0 0-11-16,4 0-30 15,23-15 9-15,15-36 29 16,23-37 4-16,22-34 3 15,11-15 2-15,-5 5-5 16,-64 90-29-16</inkml:trace>
  <inkml:trace contextRef="#ctx0" brushRef="#br0" timeOffset="120273.65">4700 10112 248 0,'-25'-86'6'16,"25"16"8"-16,18-3-13 0,26 5-1 15,12 2-2-15,2 4 2 16,5 0-13-16,8 0-6 16,9-4-1-16,12-3-18 15,-59 51-15-15,-6 0-36 16</inkml:trace>
  <inkml:trace contextRef="#ctx0" brushRef="#br0" timeOffset="120544.83">5277 11602 178 0,'0'48'12'16,"0"-56"5"-16,40-54-17 15,27-36-13-15,20-34 7 16,8-17-13-16,-57 85-18 15,-7 8-48-15</inkml:trace>
  <inkml:trace contextRef="#ctx0" brushRef="#br0" timeOffset="120823.37">5544 13844 253 0,'-60'154'9'16,"49"-136"12"-16,11-13-21 0,33-5-12 15,34-35-36-15,18-47 28 16,24-42 5-16,9-24-10 15,6-3-6-15,-1 25-7 16,-87 92 3-16,-13 28-10 16</inkml:trace>
  <inkml:trace contextRef="#ctx0" brushRef="#br0" timeOffset="121040.99">6184 15879 216 0,'-92'245'60'16,"61"-209"-21"-16,22-24-16 0,9-12-14 15,15 0-9-15,37-36-14 16,26-16-1-16,20-28 15 16,21-19 0-16,12-23 0 15,8-20-12-15,7-17-32 16,-101 91-33-16,-12 0-88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7:09:33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6709 12901 128 0,'-22'-7'4'15,"11"4"9"-15,9 3 8 16,0 0-10-16,2 0-11 16,0-1-1-16,0-2 0 15,0 3 1-15,0 0 2 16,0 0 0-16,0 0 0 16,0 0 0-16,0 0 0 15,0 0 1-15,0 0-1 0,0 0-1 16,0 0 1-1,0 0-1-15,0 0 0 0,0 0-1 16,0 0 0 0,0 10 0-16,0 12 0 0,8 3 1 15,6-1-1 1,-1-6 2-16,-2-2-2 0,-1-4 0 16,-4-4 0-16,-4-4 0 15,0 0 0-15,0-4 0 16,-2 0 0-16,3 0 0 15,-3 0 0-15,4 0 0 16,3 0 0-16,8 0 5 16,10-22 1-16,9-8 7 0,5-7 0 15,9-7-6 1,2-3-6-16,9-6 4 0,3-1-3 16,3-4-2-16,6-2 1 15,4-4 2-15,8 0-2 16,4-1-1-16,2 3 0 15,-7 12 0-15,-10 10 0 16,-17 12 0-16,-16 8 0 16,-16 10 1-16,-9 4-1 15,-9 4 0-15,-3 2 0 16,0 0 5-16,0 0 3 16,0 0-4-16,0 0-2 15,-2 0 2-15,0 0-1 16,0 0 0-16,0 0-1 15,0 0-2-15,0 0-1 0,0 0-13 16,0 0-18-16,0 22-20 16,0-10-55-16</inkml:trace>
  <inkml:trace contextRef="#ctx0" brushRef="#br0" timeOffset="6384.03">3821 13629 106 0,'0'-7'10'16,"0"4"-3"-16,0 3 0 15,0 0 14-15,0 0-4 16,0 0-6-16,0 0-2 15,0 0-2-15,0 0-2 16,0 0-2-16,-2 0 1 0,-11 0-4 16,-5 0 0-1,-1 0 0-15,-6 7 0 0,0-1 0 16,-2 3 0-16,-2 1 1 16,-2-2 0-16,2 2-1 15,2-2 0-15,1-3 0 16,4-3 0-16,-3 4 1 15,0-5-1-15,1 4 0 16,2 3 0-16,2-4 0 16,3 0 0-16,-2 2 0 15,1 2 0-15,-1 6 0 0,-8 12-1 16,-4-2 1 0,-5 10-4-16,3-8-3 15,2-4-1-15,8-6-4 0,5-8 12 16,5 0 0-16,6-8 0 15,2 0 2-15,5 2 0 16,0-2 3-16,0 0-4 16,0 0-1-16,0 0 0 15,0 0 1-15,0 0-1 16,0 0 2-16,0 0 0 16,0 0 1-16,0 0-1 15,0 0 3-15,0 0 0 16,0 0-2-16,0 0-3 15,0 0 2-15,0 0-2 0,0 0 0 16,0 0-2-16,0 0 0 16,0 4 1-1,0 4-1-15,0 6 1 0,0 6 1 16,8 4 0-16,2 4 1 16,1 5-1-16,-1 3 0 15,1 2 0-15,-3-2 0 16,0 0 0-16,0 0 1 15,3 2-1-15,-5-6 0 16,4 0 0-16,-1 2-1 16,-1-2 1-16,0 7 1 15,-2-1-1-15,-1 6 0 16,-1 0 0-16,0-4 0 16,5 0 0-16,0-8 0 0,0 2 0 15,-2-2 0-15,-1-4 0 16,4 3 0-16,-2-5 0 15,1 2 0-15,-2 2 0 16,4-6 0-16,-2 2 0 16,3 0 0-16,-4-8 0 15,-1 4 1-15,-1-4-1 16,-2 0-1-16,0 4 1 16,-4-2 0-16,0 8 1 15,0 0 0-15,0 0-1 16,0-3 1-16,0-1 0 15,0-2-1-15,0-4 0 0,-4 0 0 16,3 4 0-16,-2 0 0 16,-6 0 0-16,5-2 0 15,0-4 0-15,0-2 0 16,4-6 2-16,-3-2-2 16,0-2 0-16,3 4 0 15,-2-6 0-15,2 2 0 16,0-2 0-16,0 8 0 15,0-4 0-15,-4 6 0 16,-1 2 0-16,-3 2 0 16,3 0 0-16,-2 0 1 15,1 2-1-15,1-5 0 16,-1-2 0-16,1-4 0 16,5-2 0-16,-2-5 0 0,2 5 0 15,0-5 0-15,-2 0 0 16,2 4 0-16,0-4 0 15,0 0-1-15,0 9-1 16,0 1 1-16,0 7 0 16,0-3 1-16,0-2 0 15,0-2 0-15,0-5 0 16,0 2-1-16,7 3 1 16,1-6-1-16,-1 6 1 15,2-2 0-15,0 0 0 16,-3 2 0-16,5-2 0 15,-1 2 0-15,-2-6 0 0,-1-2-1 16,3 2-1 0,-4 0 2-16,3 0 0 0,-3 0 0 15,4 0 0-15,-2 2 0 16,1-2 0-16,2 4 0 16,-2-6 0-16,0 2 1 15,0 0-1-15,0 0 0 16,2-4-1-16,1 4 1 15,1-4-1-15,0 0 1 16,5 2-1-16,-3-2 0 16,3 0 0-16,3 0 1 15,-2 0 0-15,6 0-2 16,2 0 2-16,4 0 0 0,0 0 0 16,2 4 0-16,1 4 0 15,-1 0 0-15,0 2 0 16,2-2 0-16,-1 2 0 15,0-2 0-15,0 0 0 16,-3-2 0-16,0 2 0 16,3-6 0-16,-1 2 0 15,2 4 0-15,1-4 0 16,1 2 0-16,4 2 0 16,-3 0 0-16,0-2 0 15,-3 2 0-15,4-4 0 16,-4-4 0-16,1 0 0 0,-1 0 0 15,-1 0 0-15,1 0 0 16,-2 0 0 0,3-4 0-16,0 0 0 0,4 4 0 15,-2-4 0-15,-2 4 0 16,4 0 0-16,-2 0 0 16,-1-1 0-16,-1 1 0 15,-2 0 0-15,2 0 0 16,1 0 0-16,3-3 0 15,1 1 0-15,7-6 0 16,-4 0 0-16,2-2 0 16,-2 2 0-16,-7 2 0 15,4 2 0-15,-5 0 0 0,-1 4 0 16,1 0 0 0,1 0 0-16,4 0 0 0,-1 0-2 15,-2 4-4-15,-3 0-12 16,-4-4 18-16,-2 0 0 15,-2 0 0-15,0 0 0 16,2 0 0-16,4 0 0 16,1-8 0-16,4-6 0 15,2 0 0-15,-4 6 0 16,1-2 0-16,-3 6 0 16,0 4 0-16,-5 0 0 15,9-4 0-15,-3 4 0 16,5 0 0-16,1 0 0 15,3 0 0-15,-2-4 0 0,1-2 0 16,-3 4 0-16,-5-2 0 16,-2 2 0-16,-4 2 0 15,-4 0 0-15,0-4 0 16,-4 4 0-16,2 0 0 16,2 0 0-16,-1 0 0 15,0 0-1-15,5 0 0 16,-4 0-12-16,4 4 13 15,2 0 0-15,-2-2-1 16,2-2 1-16,-6 0 0 16,0 0 0-16,-3 0 0 15,0 0-1-15,5 0 1 0,0 0 0 16,4 0 0-16,4 0 0 16,1 0 0-1,0 0 0-15,2 0 0 0,-5 0-1 16,-4 0-1-16,-7 0-2 15,-2 0 1-15,-5 0 2 16,-3 0 1-16,1 0 0 16,-1 0 0-16,-4 0-1 15,3 0 1-15,1 0 1 16,-1 0-1-16,5 0 0 16,-1 0 0-16,3 0-1 15,-1 0 1-15,4 0-1 16,-2 0 0-16,-1 0-2 0,3 0 1 15,-2 0-1 1,4 0 2-16,1 0 1 0,1 0 0 16,-1 0 0-16,-4 0 0 15,1 0 0-15,-4 0-2 16,-1 0 0-16,-3 0-1 16,-3 0 0-16,0 0-1 15,-1 0 2-15,-3 0 2 16,2 0 0-16,-2 0 0 15,1 0-1-15,-3 0 1 16,3 0 0-16,0 0 1 16,0 0-1-16,1 0 0 15,-1 0 0-15,2 0 0 0,-2 0 0 16,-5 0 0 0,0 0 0-16,-2 0 0 0,0 0 0 15,0 0 0-15,2 0 1 16,0 0-1-16,1 0 1 15,1 0-1-15,1 0 0 16,2 0 0-16,-1-2 0 16,-2-2 0-16,-1 0-1 15,-1 4 1-15,-2 0 0 16,0 0 0-16,0-4 1 16,2-2 0-16,-2-2 0 15,0 0 1-15,0-6 1 0,2 0 0 16,5-12-1-1,0-2-2-15,-1-8 2 0,1-7-4 16,-3-3 2-16,2-2-6 16,-6 2-6-16,0 2 3 15,0 0 2-15,0-2 0 16,0 2 7-16,0 4 0 16,0-4 0-16,0-5 0 15,0-1 2-15,-4-12-2 16,0 4 0-16,2-4-1 15,0 2 0-15,-3 8-2 16,3-3 0-16,0 5 0 16,0 2 3-16,0 0 0 15,0 2 0-15,2 2 3 16,0 0 3-16,-3-6-3 16,1 1 2-16,2-1-1 15,-5 2 6-15,3-6-2 0,0 4-1 16,-3 2-3-16,5 0 2 15,0 12 3-15,0-3-4 16,0 7-5-16,0 6 0 16,0 2 1-16,0 6-1 15,0 2 2-15,0 4-1 16,0 2 0-16,0 2 1 16,0 6-1-16,0 0 0 15,0-2 1-15,0 0-2 16,0-4 0-16,0-2 0 0,0 2 0 15,0 0 0-15,0 0-2 16,0 2 2 0,3 0 2-16,-3 2-2 0,0 0 0 15,0 0 1-15,2-4 2 16,-2-2 1-16,2-4-3 16,0 2-1-16,-2 0-1 15,2 0 1-15,-2 4 1 16,0-1-1-16,0 8 0 15,0-2 0-15,0 3 0 16,0-1 0-16,0 1 0 16,0 0 0-16,0 0 0 15,0 0 1-15,0 0 0 16,0 0-1-16,0 0 2 16,0-4-2-16,0 2 0 0,0-2 0 15,0 1 0-15,0 3 0 16,0-1 2-16,0-2 6 15,0-1 1-15,0 4-4 16,0 0-3-16,0 0-1 16,0 0 0-16,0 0 1 15,0 0 2-15,0-1 1 16,0-1-1-16,0-2-2 16,-4 1-1-16,-3 2 2 15,1 1 3-15,-3-3-4 16,0 2-2-16,-2 1 0 15,-2 0 0-15,-3 0 0 16,-2 0 0-16,-6 0 0 0,-1 0 0 16,-2 0 0-16,-4 9 0 15,-2 0 0-15,-7-1 0 16,-3-2 0-16,3-1 0 16,0-2 0-16,1-2 0 15,2 2 0-15,0-3 0 16,-1 0 0-16,-5 0 0 15,-6 0 0-15,-2 0 1 16,-3 0-1-16,-4 0 3 16,5 0-3-16,-3 0 1 15,3 0-1-15,6 0 0 16,-2 1 0-16,3 4 0 16,-1 3 0-16,-3-4 0 0,2 4 0 15,-4-2 1 1,0-2-1-16,2 2 0 0,0-2 0 15,4 4 0-15,-1-6 0 16,1-2 1-16,1 0-1 16,0 0 2-16,2 0-2 15,4 0 4-15,-1 0 0 16,4-2-2-16,3-2 2 16,4-4-2-16,0 2 1 15,4-1-2-15,-2 2 0 16,3-1 0-16,-1-2 1 15,1-1-2-15,4 1 0 0,-1 1 0 16,2 0 0 0,5-1 1-16,-1 2-1 0,-1 1 0 15,-1-2 0-15,-4 1 0 16,-6 1 0-16,-2-4 0 16,-2 5 0-16,-4-1 2 15,-1 2-2-15,1 3 0 16,-4 0-2-16,-3 0 2 15,-4 0 0-15,-1 0-3 16,-5 3 1-16,-1 6 2 16,2 1 1-16,-3-3-1 15,1 3 0-15,2-5-1 0,1 4 1 16,2-4 0 0,1-1-1-16,-2 5 1 0,2-1 1 15,-6 2-1-15,4 0 0 16,1-1 0-16,11-2 0 15,6-1 0-15,8 2 0 16,4-8 0-16,3 4 0 16,3-2 0-16,1-2 1 15,5 2-1-15,3-2 0 16,0 0 1-16,2 0 1 16,-1 0-2-16,1 0 1 15,-3 0-1-15,-2 0 0 16,1 0 0-16,-5 0 0 15,-1 0 2-15,-3 0-2 16,-5 4 0-16,-7 4-2 0,-2 0 2 16,-2 0 0-1,-2 2 0-15,-1-2 0 0,-1-2 0 16,1 0 0-16,3-2 2 16,0-2-1-16,0 2 3 15,-2 0-4-15,1-4 2 16,3 2-2-16,0-2 0 15,7 2 0-15,-5 4 0 16,-1 2-2-16,-4 4-14 16,-12 8-33-16,23-12-30 15,-4 0-4-15</inkml:trace>
  <inkml:trace contextRef="#ctx0" brushRef="#br0" timeOffset="8896.6">2433 15312 135 0,'0'-10'15'0,"0"6"-8"16,0 0 8-16,0 0 0 15,0 2 0-15,0 2-2 16,0 0 3-16,0 0-6 15,0 0-8-15,0 0-1 16,0 0 0-16,0 0 2 16,0 0 5-16,0 0-2 15,-2 0 1-15,-6 0 0 16,-3 0 2-16,-1 0-8 16,-1 0 0-16,1 0-1 15,2 0 0-15,-3 0 1 0,-3 0-1 16,-2 0 0-16,-4-2 0 15,-5 0 0-15,0-2 0 16,-2 0 0-16,2-4-1 16,6 3 1-16,0 4 0 15,3-3 0-15,7 0 0 16,0-2 1-16,2 6-1 16,2-4 0-16,1 4 0 15,-1 0 0-15,0 0 0 16,0-4 0-16,-1 4 0 15,-3 0 0-15,-3 0 0 0,-1 0 0 16,-3 0-1-16,-5 0 1 16,2 0-1-16,-4 0 1 15,0 0 0-15,-2 0-1 16,0 0 0-16,4 0 0 16,0 4 1-16,7-3 0 15,7-1 0-15,5 0 1 16,4 0-1-16,0 0-1 15,-2 0 1-15,2 3 0 16,0-3 0-16,-2 2 0 16,0 0-1-16,-6 0 1 15,0 2-1-15,-3 0 1 16,-3-4 0-16,1 1 0 16,-3 4-2-16,3-3 2 0,0 4 0 15,-3-2 0-15,3 0 0 16,-1-2-1-16,3 2 1 15,-1-2 0-15,4 0-1 16,1-2 2-16,1 0-1 16,4 0 0-16,2 0 0 15,0 0 0-15,0 0 0 16,0 0 0-16,0 0 0 16,0 0 0-16,-2 0 0 15,2 4-1-15,0-4 0 16,0 0 0-16,0 0 0 15,0 0-1-15,-4 4 1 16,4 6 0-16,-2 8 1 0,0 4-1 16,0 4 1-16,2-2 0 15,0 6 0-15,0 6 0 16,0 4-1-16,0 4 1 16,0 2 0-16,0-1 0 15,0-1 0-15,10-8-1 16,0-2-1-16,-1-6 2 15,3-2 0-15,-4-8 0 16,1-4 0-16,-3-2 0 16,0-6-1-16,-4 2 1 15,0-4 0-15,-2 0 0 16,4 0 0-16,3 2 0 16,-1-2 0-16,1 2-2 15,0 2 2-15,0-4 0 0,-3 2 2 16,-2-3-2-16,5 2 0 15,-3-5 0-15,4 0 0 16,-4 8 0-16,0-8 1 16,-2 0-1-16,0 5 0 15,3-5 0-15,-1 0 0 16,1 0 0-16,-5 0 0 16,0 0 0-16,0 0 2 15,0 0-2-15,0 0 0 16,0 0-2-16,3 0 2 15,1 0 0-15,2 4-1 0,5 1-3 16,5 4 4-16,5-4 0 16,2 4-1-1,6 0 1-15,7 4 0 0,2-5 0 16,2 2 0-16,0-6 0 16,1-3 0-16,-3 2 0 15,-1-3 0-15,-4 0 0 16,3 0 1-16,-3 0-2 15,1 0 1-15,-3 0 0 16,3 0 0-16,2-3 0 16,-1 3 0-16,7 0 0 15,-1 0 0-15,1 0-1 16,-2 0 0-16,-1 3 1 16,0 3-1-16,-6-2 1 0,-1-4 0 15,-5 0 0-15,-7 0-1 16,1 0 1-16,-4 0 0 15,-2 0 0-15,-1 0 0 16,-1 0 0-16,-3 0 0 16,4 0 0-16,-5-4 0 15,1 0 0-15,-2 2 0 16,1 2 0-16,-3-3 0 16,1 2 0-16,-3 1 0 15,1 0 0-15,0 0 0 16,-3-4 0-16,0 4 0 15,0-4 0-15,0 0-1 0,0 4 1 16,-2-2 0-16,0 2 0 16,0 0 1-16,3 0-1 15,-3 0 0-15,0 0 1 16,4-3-1-16,-2-2 0 16,5-9 0-16,0-3 0 15,-1-1 1-15,1 0-1 16,-3-4 0-16,1 4 1 15,-5-4-1-15,0 0 1 16,0-6 0-16,0-2-1 16,0 2 0-16,0-2 0 15,0 2 0-15,0 6 0 16,0-6 0-16,0 6 0 16,0-4 0-16,0 4 0 15,-3-1 0-15,1-3 0 16,-2 7 0-16,0-8 0 0,-3 1 1 15,3 8 0-15,-3 0-1 16,4 6 2-16,1 6-1 16,0-4 5-16,0 6-5 15,0 0-1-15,-1 0 1 16,1 0 0-16,0 0 2 16,-2-4-1-16,-1 2 0 15,-2-2 2-15,1 2-4 16,-1-2 1-16,1 2-1 0,-1-2 0 15,-3-4 0 1,2 2 0-16,1 2-1 0,3 2-2 16,4 6-3-16,0 0-15 15,0 0-27-15,7 0-66 16</inkml:trace>
  <inkml:trace contextRef="#ctx0" brushRef="#br0" timeOffset="11981.88">2217 8416 8 0,'-4'0'25'16,"-2"0"-19"-16,-1 0 14 15,1-8-4-15,-4 1 0 16,6 2-11-16,-3-1 11 16,5 2-5-16,0 4 3 15,0-3-6-15,2 3 0 16,0 0-3-16,0 0 0 16,0-1-3-16,0 1-1 0,0 0-1 15,0 0 0-15,0 0-1 16,0 0-1-16,0 0 0 15,0 0 0-15,0 0 2 16,0 0-1-16,0 0 0 16,2 0 0-16,13 0 1 15,8-4 1-15,1-2-1 16,5 2 0-16,0-3 1 16,0 0-1-16,3-1 0 15,-1 2 0-15,0 4 0 16,2 0 0-16,1 2 0 15,1-3-1-15,-2 3 1 16,-1-4 0-16,-6 3 0 0,-3-3 0 16,0 2-1-16,-4 2 1 15,8 0 0-15,0 0-1 16,4 0 1-16,4 0 0 16,3 0 0-16,5 0 1 15,1 0-1-15,-4 0 0 16,1-2 0-16,-6-3-1 15,-2 1 1-15,-6-1-2 16,-5-1 1-16,0-1 0 16,-1-1 0-16,-2 5 0 15,2-4 0-15,-1 2 1 16,0 2 1-16,0 1-1 0,-2 2 0 16,-5 0 0-1,0 0 0-15,-1 0-1 0,3 0 1 16,-1 0 1-16,1 0-1 15,1-2 0-15,2 0 0 16,4-2-3-16,3-2 3 16,1-2 2-16,6 3-1 15,-8 0-1-15,1 1 0 16,-6 2 0-16,-3 2 0 16,0-2 0-16,-4 0 1 15,-2 0 0-15,-1 2-1 16,-3-1 0-16,1 1 0 15,0 0 0-15,0 0 0 0,-3 0 0 16,-2-3 0 0,-2 3 0-16,0 0 0 0,0 0 1 15,0 0 0-15,0 0 1 16,0 0 4-16,0 0-1 16,0 0-2-16,0 0-3 15,0 0 0-15,0 0-1 16,0 0 1-16,0 0-1 15,0 18-11-15,0-6-11 16,0 2-34-16</inkml:trace>
  <inkml:trace contextRef="#ctx0" brushRef="#br0" timeOffset="16601.8">3838 14319 19 0,'8'-8'14'0,"-4"4"-1"0,4 2-9 15,-4 0 0-15,-2 0-2 16,1 2 1-16,-1-2 4 15,2 2-1-15,2 0 0 16,4-2-3-16,7-2 0 16,12-2-3-16,11 0 1 15,14 0-1-15,10-6 0 16,5 2 1-16,5 4 0 16,2 4-1-16,0 2 0 15,-1 0 0-15,2 0 1 16,0 2-1-16,1 8 0 15,3-2 1-15,-1-2-1 0,2-6 0 16,6 0 0-16,7-6 1 16,12-24-1-16,4-10 0 15,8-6 2-15,-6 2-2 16,3 8 0-16,-7 10 0 16,-6 16 0-16,-8 10 0 15,-14 0 0-15,-10 0-1 16,-7 15 1-16,-1-2 0 15,-3-5 0-15,2-4 0 16,1-4 0-16,1 0 0 16,1-11 0-16,1-18 0 15,4-10-1-15,1-5 1 16,10 0 0-16,7 2 1 16,13-2-1-16,1 6-1 0,8 2 1 15,-4 4 0-15,4 2 0 16,-1 0 1-16,-2 2-2 15,-11 3 1-15,-17 6 0 16,-18 14 2-16,-21 5-2 16,-14 0 0-16,-12 14-1 15,-7 10-4-15,-3-3-2 16,-4-3 2-16,2-4 1 16,-2 0-5-16,0 4 3 15,-2 8 4-15,-21 4 1 0,2 2-1 16,-4 0 1-1,3 0 0-15,13-24 1 0,0-2-15 16</inkml:trace>
  <inkml:trace contextRef="#ctx0" brushRef="#br0" timeOffset="17811.03">3985 14973 24 0,'-18'-22'11'0,"11"16"9"15,3 0 0-15,4 6-8 16,0-2 0-16,-2 2-4 16,2-2 1-16,0-2-5 15,0 0-2-15,10 0-2 0,17 4 0 16,7 0 0-1,5 10-2-15,4 20 1 0,1 0 0 16,2-2 0-16,-4-2 1 16,2-6 1-16,1-8-1 15,3-2 0-15,6-8 0 16,6-2 2-16,5 0 1 16,4-16-2-16,2-4 1 15,3 2-1-15,0 2-1 16,-1 2 0-16,-2 2 0 15,1 6 0-15,5-6 0 16,8-2 1-16,7 0-1 16,5-8 0-16,1-4 0 15,4-5 4-15,-1-5-4 16,2-4 0-16,-3-2 0 0,-5 2 4 16,-8 0-4-1,-2 4 1-15,-4 10 0 0,-4 2 1 16,-2 12-1-16,-4 4 2 15,-5 8-2-15,-3 0-1 16,-3 4 0-16,-4 12 0 16,-6 0 0-16,2-2 0 15,-5 2 0-15,-3-10 0 16,-2 2 0-16,-1-4 0 16,-3-2 0-16,1-2 0 15,4 0 0-15,1 0 0 16,8 0 0-16,2 0 1 15,2 0-1-15,1-2 0 0,1 2 0 16,-2-6 0 0,-3 0 0-16,2-4 0 0,-3-2 0 15,-5-2 0-15,-3 0 0 16,-4 0 2-16,-3 2-2 16,-8 4 0-16,-14 6-3 15,-15 2-42-15</inkml:trace>
  <inkml:trace contextRef="#ctx0" brushRef="#br0" timeOffset="18866.46">4390 15566 119 0,'9'0'0'0,"9"0"-4"15,2 0-21-15,6 0 22 0,3 0 3 16,7 0 0 0,2-14 1-16,7-4 3 0,6-4 3 15,2-2 6-15,9 0-7 16,6 4-4-16,1 8 2 16,2 4-4-16,3 8 2 15,1 0-2-15,4 0 1 16,-2 0 0-16,-1 0-1 15,-3 0 2-15,1 0-2 16,-2 0-1-16,3 0 1 16,10-2 0-16,4-10 0 15,2-2 0-15,1 2 0 16,-3 2 1-16,-7 0-2 0,-6 6 1 16,-9 0 0-16,-9 4 0 15,-4 0 1-15,-4 0-1 16,0 0 0-16,-4 4 0 15,3 2 0-15,3 2 2 16,-6-4-2-16,-2-4 0 16,-5 0-2-16,-6 0 4 15,-8 0-2-15,-10 0 0 16,-4 0 0-16,1-10 0 0,1 2 0 16,5-10 0-1,1-4 0-15,8 0 1 0,5-6-1 16,4 2 0-1,-1 4 0-15,1 4-1 0,-7 8-19 16,-25 10-26-16,-4 0-19 16</inkml:trace>
  <inkml:trace contextRef="#ctx0" brushRef="#br0" timeOffset="20216.18">5026 15749 0 0,'23'0'4'16,"6"0"0"-16,2 0-2 15,3 0 0-15,-2 0-2 16,6 0 0-16,1 0 1 16,3 0 0-16,8 0 6 15,0-10 6-15,6-8-4 16,7 2-1-16,1-2-4 16,8 4-3-16,1 4 1 15,4 2-1-15,-2-2 0 16,-3 2 0-16,-3-9-1 0,-5 4 0 15,-1-7 0 1,-3 3 0-16,-4-1 0 0,-4 0 3 16,-2 4-1-1,-2 6 4-15,-3 3 5 0,-1 5-8 16,-3 0-3-16,-3 0 0 16,-3 0 1-16,-3 0-1 15,-3 0 1-15,0 0-1 16,-2 0 0-16,2 0 1 15,6-9 1-15,1-13 1 16,6 0 5-16,5-6 1 16,4 2-5-16,0 8 0 15,0 0 0-15,-4 14 0 0,-4 4-4 16,-8 0 0 0,-6 0 0-16,-2 6 0 0,-5 6-1 15,-2-4 0-15,0 2 1 16,-1-6-2-16,-19-4-11 15,0 0-43-15</inkml:trace>
  <inkml:trace contextRef="#ctx0" brushRef="#br0" timeOffset="46932.45">4033 16106 190 0,'-31'-14'3'0,"20"14"-3"15,11 0-12-15,0-4-39 16,0 4 31-16,0 0 20 16,-2-4 16-16,-2 4 4 15,-1 0-1-15,0-4-13 16,-1 2 2-16,-3 0-3 16,0 0-4-16,-2-2 2 15,0 0-1-15,-3 4-2 16,-3 0 1-16,-4 0-1 15,-6 0 1-15,-6 0 0 0,-5 0-1 16,-8 0 1-16,-8 4-1 16,3 6 2-16,-2 2 3 15,2-2-1-15,1 0-3 16,-3 2-1-16,2-8 0 16,1 2 1-16,2-4-1 15,5 0 0-15,-1-2 4 16,3 0 2-16,6 0 1 15,1 0 0-15,7 0-7 16,1 0 0-16,2 0 0 16,-3 0 0-16,2 0 0 15,-2 0-2-15,1-6-4 16,1-2 1-16,-1 0 2 16,-1 2 2-16,2-2-2 15,1 2 2-15,3 2 1 16,6-4 0-16,-1 4 0 0,5 0 3 15,3 2-1 1,3 2-1-16,3 0 1 0,0 0 2 16,2 0 0-16,0 0-2 15,0 0-2-15,0 0 0 16,0 0 0-16,0 0-1 16,0 0 0-16,0 0-1 15,0 0 1-15,0 0 1 16,0 0-1-16,0 0 1 15,0 2 0-15,-3 24 0 16,0 8-2-16,2 12 2 16,-4-2 0-16,-1-8 0 15,1-4 1-15,1-6-1 16,0 1 0-16,4-4 0 0,0 4 0 16,0 5 0-16,0-2 0 15,0 0 0-15,0 6 0 16,6-8 0-16,-4-6 0 15,3-8 0-15,-3 2 0 16,0 2 0-16,2 4 0 16,0 2 0-16,2 2 1 15,-2 1-1-15,1 5-1 16,-3 4 1-16,-2 0 0 16,0 0 0-16,0 2-1 0,0-2 0 15,0 0-2 1,0-10 3-16,0-2 0 0,0-2 0 15,0-4 0-15,0 0 0 16,0 0 0-16,-2 3 0 16,2-3 0-16,0 10 0 15,0 2 0-15,0-2-1 16,0 8 1-16,6-2-1 16,7-6 1-16,-3 6 0 15,-2-10 0-15,-1 2 0 16,-1-8 0-16,2 4 0 15,0-4 0-15,1 0 0 0,1 0 0 16,0 0-1-16,1-4 1 16,3 3 0-16,-1-7 0 15,3 2 0-15,1-6-3 16,4 2 2-16,-1-4-1 16,2 2 1-16,5-2 0 15,4 0 1-15,4 0 0 16,4 6 0-16,5-6 0 15,0 4 0-15,3-2 0 16,3-2 0-16,-2 0 0 16,6-4 0-16,0 0 0 15,1 0 0-15,3 0 0 16,0 0 0-16,2 0-1 16,10 0 1-16,-4-4 1 15,10 4-1-15,6 0 0 0,8 0 0 16,3 8 0-16,3 6 2 15,-5 4-2-15,-1 0-1 16,-11-4 1-16,-5-2 0 16,-5-8 0-16,-7 0 0 15,-6-4 0-15,-1 0-1 16,3 0 1-16,-2-4 3 16,4-4-1-16,5 4 2 15,3-2-3-15,7 2 1 16,2 4-1-16,2 0-1 15,0 0 1-15,0 6 0 16,-4 6-1-16,-3-4 0 16,1-6 0-16,-2 2 0 15,-1-4 0-15,-1 0 0 0,-5 0 0 16,-1-6 0-16,-5-10 0 16,0 2 0-16,-2 0 0 15,0-2 0-15,-1-2 1 16,-2 0-1-16,1 0 1 15,-3 0-1-15,-2 4 0 16,-5 2 0-16,-1-2 1 16,-12 0-1-16,-4 6 0 15,-8-2 0-15,-2 1 0 16,-7 5 0-16,2-5 0 16,1 0 0-16,0-5 1 0,3 0-1 15,-1 2 0 1,3-2 0-16,1 0 0 0,-2 2 0 15,3-2 0 1,1 0 2-16,-2 2-2 0,-1-2 0 16,0 0 0-16,-4 2-2 15,-6 2 2-15,-3 0 0 16,-3-6 2-16,-2-6 0 16,0-10 4-16,0-18 5 15,-18-8 3-15,-2-9-11 16,-3 5-3-16,4 4 2 15,1-4-2-15,1-4 0 16,-2-2 0-16,1-3-2 16,-1 7-1-16,-4 6 0 0,-4 4 3 15,-2 2-1-15,-2 6-8 16,-4 2 9-16,1 4 0 16,-1 3 3-16,-1 3-3 15,3 6 5-15,-1 2 1 16,8 4-2-16,5 8-3 15,5 4 1-15,5 6 2 16,5 4 1-16,2-4-3 16,2 4-1-16,-1 0 2 15,3 0 1-15,-3 0 5 16,-1 0-1-16,-5 0 0 16,-6 0-4-16,-5 0-3 15,-9 0 0-15,-5 0 0 0,-5 0 1 16,-11 0 4-16,-8 0-6 15,-9 4 1-15,-10 2 2 16,-13 6-3-16,-8-2 1 16,-13 4 1-16,-7-2-1 15,-13 6-1-15,-6-4 0 16,6 4 0-16,2 8-17 16,9 0-12-16,-1 6-19 15,88-22-26-15</inkml:trace>
  <inkml:trace contextRef="#ctx0" brushRef="#br0" timeOffset="48784.91">10036 11053 168 0,'-9'-9'0'0,"9"9"-5"0,0 0-16 16,-2 0 21-16,2 0 0 15,0 0 21-15,0 0-5 16,0 0-12-16,9 7-4 16,26 19-3-16,17 8 2 15,10 6 1-15,13-2 1 16,8-4 0-16,6-10-1 16,1-8 0-16,-6-6 0 15,-4-8 0-15,-6-2-1 16,-3 0 1-16,7 0-1 15,2-10 1-15,5-4 2 16,4-2-1-16,-2 0-1 16,-5 2 1-16,-5 0-1 15,-6 2 0-15,-7 2 1 0,-4 2 0 16,-4 0-1-16,-7 2 0 16,-6 0 2-16,-4 2-1 15,-1 0 0-15,5 0-1 16,1 0 0-16,3 4 3 15,2 0-1-15,0 0 2 16,5 0-4-16,-1 0 0 16,0 0 2-16,1 4 5 15,0-4 2-15,-1 0-1 16,-2 0-4-16,1 0-3 16,-2-14 1-16,-2-6-1 0,-9-2-1 15,-7 2 2 1,-14 8-1-16,-10 4-1 0,-5 4 1 15,-3 0 0-15,0-4 2 16,0-1 2-16,0 0 0 16,-7-4-5-16,-7 3-1 15,-1 1-7-15,-14 4-18 16,13 5-35-16,-8 0-93 16</inkml:trace>
  <inkml:trace contextRef="#ctx0" brushRef="#br0" timeOffset="50531.57">10112 11161 113 0,'-18'-30'32'0,"11"20"1"16,3 2-13-16,2 4-3 16,2 2-5-16,-2 0 1 0,-4 0-9 15,2 2 2 1,-2 0 1-16,-3 0-3 0,-5 0 2 16,-7 0 3-16,-16 38-9 15,-16 30 0-15,-20 24-21 16,-18 12 6-16,-21 3-1 15,-25-3-2-15,-14-3 6 16,-16-6 11-16,-18 4 1 16,-2-7 0-16,-2-6 12 15,2 3 0-15,-6 3 0 16,-7 6-7-16,-22 9-5 16,-19-1 0-16,-20-2 0 15,-8-6 1-15,6-9-1 16,7-13 2-16,27-12 4 0,14-12 6 15,21-6-3-15,16-2 0 16,13 6-5-16,9 4-4 16,9 9-1-16,9 3 0 15,14-2-2-15,16-4 0 16,15-10 1-16,15-6 4 16,16-9-3-16,15-7 2 15,13-12-2-15,14-2 1 16,7-3-1-16,1 7-2 15,6 11-17-15,-1 3-3 16,7 0 10-16,0 4 6 0,0 2 6 16,0 7-1-1,4 14 2-15,17 18 0 0,1 15 0 16,-2 12 2 0,2 15-2-16,-3 7 0 0,-11 2 0 15,-1 8 0-15,-7 3-2 16,0-3 2-16,-15-4 2 15,-24-13-2-15,-7-11 1 16,-12-14-1-16,-3-5 1 16,-3-9 2-16,2-4 13 15,-1-14-3-15,5-2-5 16,0 1-6-16,-2-3 0 16,2 2-1-16,0 6-1 15,0-10-1-15,7-2 1 0,0-4 0 16,-1-1 0-1,4-9 1-15,-2-4-1 0,6-10-6 16,0-2-1-16,-1-6 2 16,0-2-1-16,5-2 0 15,-2 0-3-15,4-4 7 16,2-2 0-16,5-4 2 16,5-4 3-16,1 0-1 15,7 0 6-15,1 0-6 16,1 0-1-16,0 0-1 15,-4 0-2-15,-3 0-1 16,-1 0 1-16,-5 0-4 0,3 8 4 16,-3-6 2-1,0-2 0-15,0 0 0 0,2 4-1 16,2-4 0-16,2 0 1 16,2 0 0-16,5 0 2 15,1 0 0-15,7 0 6 16,4 0-6-16,2 0 2 15,2 0-3-15,0 0 0 16,-2 0-1-16,0 0-1 16,-1 0 1-16,-3 0 0 15,0 0 0-15,-4 0 0 16,1 0-1-16,1 0 1 16,-4 0 0-16,-3 0 0 0,-1 0-2 15,1 0-2 1,-4 0 3-16,4 0 1 0,-1 4 0 15,-1 4 0-15,3-2 0 16,1 2-1-16,0-4 1 16,8 0 1-16,1-4 2 15,4 2 7-15,0-2-5 16,0 12-5-16,0 6-3 16,24 22-2-16,5 5 5 15,2 5 0-15,1-2 2 16,-3-12-2-16,-5-4 0 15,2-2 0-15,-3-2 0 16,2-2 0-16,-3 0 0 0,-3-2 0 16,-2-6 0-16,-7-6 1 15,-4-2-1-15,-3-10 0 16,-3 4 0-16,0-4 0 16,0 0 1-16,0 0-1 15,0 0 0-15,0 0 1 16,0 0-1-16,0 0 2 15,0 0-1-15,0 0-1 16,0-10-1-16,-13-20-3 16,-8-6-18-16,4 0-22 15,1 10 9-15,1 8 5 16,11 18-7-16,0 0-9 16</inkml:trace>
  <inkml:trace contextRef="#ctx0" brushRef="#br0" timeOffset="52153.12">2423 16128 119 0,'-16'-16'11'0,"7"10"5"0,5 2-13 15,-1 0-2-15,3 0 0 16,2 4 4-16,0-2 13 16,0 2-9-16,0-4-7 15,0 4-2-15,0 0-1 16,0 0 0-16,0 0 1 15,0 0 1-15,0 0-1 16,0 0 1-16,0 0-1 16,0 0 2-16,0 0-2 15,0 0 0-15,0 0 0 16,0 0 0-16,0 0-2 16,0 0 2-16,0 0 0 0,0 0 0 15,0 0 0 1,0 0 0-16,0 0 0 0,0 0 0 15,0 0 0-15,0 14-1 16,15 20 1-16,10 12 0 16,0 6 0-16,-1-2 3 15,-2-5-2-15,-4-5 0 16,0-8 0-16,-2 8 0 16,2 4 1-16,-3 2 6 15,1 2-4-15,-3-4 0 16,-4-8 2-16,-2-8-3 15,-1-6 2-15,-6-13 0 16,0-5-2-16,0-4 1 16,0 0 2-16,0 0 0 0,0 0 2 15,3 0-2-15,-3 0-3 16,0 0-2-16,0 0 1 16,0 0-2-16,0 0 1 15,0 0-1-15,0 0 1 16,0 0 0-16,0 0-1 15,0 0 1-15,0 0-1 16,0 0 0-16,0 0-1 16,0 0 1-16,0 0 0 15,0 0 0-15,0 0 0 16,0 0-3-16,0 0-2 16,0 0 2-16,0 0 1 15,0 0 1-15,0 0 0 0,0 0 1 16,0 0 1-16,0 0-1 15,0 0 1-15,0 0-1 16,0 0 0-16,0 0 0 16,0 0 0-16,0 0 0 15,0 0-1-15,0 0 1 16,0 0 0-16,0 0 0 16,0 0 0-16,0 0 0 15,0 0 0-15,0 0 0 16,0 0 1-16,0 0-1 15,0 0-1-15,0 0 1 16,0 0 0-16,0 0-1 16,0 0 0-16,0 0-5 15,0 0 0-15,0 0 0 0,0 0 2 16,0 0 3-16,0 0 1 16,0 0 0-16,0 0 0 15,0 0-2-15,0 0 2 16,0 0 0-16,0 0 0 15,0 0-1-15,0 0 1 16,0 0 0-16,0 0-1 16,0 0 1-16,0 0 0 15,0 0 0-15,0 0 0 16,0 0 0-16,0 0 0 16,0 0 0-16,0 0-1 15,0 0 1-15,0 0 0 0,0 0 0 16,0 0-2-16,0 0 2 15,0 0 0-15,0 0 0 16,0 0-1-16,0 0 1 16,0 0-1-16,0 0-1 15,0 0 0-15,2 0 0 16,-2 0 0-16,0 0 2 16,0 0-1-16,0 0 1 15,0 0 0-15,0 0 0 16,0 0 0-16,0 0 0 15,0 0 0-15,2 0 0 16,-2 0 0-16,0 0 0 0,0 0 0 16,0 0 0-16,0 0 0 15,0 0 0-15,0 0 0 16,0 0 0-16,0 0 0 16,0 0 0-16,0 0 1 15,0 0-1-15,0 0 1 16,0 0-1-16,0 0 2 15,0 0 0-15,0 0-1 16,0 0-1-16,0 0 0 16,0 0-1-16,0 0 0 15,0 0 1-15,0 0-1 16,0 0 0-16,0 0 1 16,0 0-1-16,0 0 1 15,0 0 0-15,0 0 0 0,0 0 0 16,0 0 0-1,0 0 0-15,0 9 0 0,2 4 0 16,2 5 0-16,4 6 0 16,0 2-1-16,3 0-10 15,5-2-18-15,-11-16-19 16,-3-4-24-16</inkml:trace>
  <inkml:trace contextRef="#ctx0" brushRef="#br0" timeOffset="57334.26">13345 9829 139 0,'4'-5'6'0,"-2"2"-5"16,-2 3 1-1,3 0-2-15,-1 0 0 0,-2 0 7 16,2 0 13-16,-2 0-2 16,0 0-6-16,0 0-4 15,0 0-2-15,0 0-3 16,0 0 2-16,-13 0 0 15,-23 11-5-15,-9 8-3 16,-4 6-10-16,-2-3 11 16,4-1 2-16,-1 0 0 15,3-1 0-15,5 4 0 16,0-2 0-16,7 0 0 16,4-4 1-16,4-4-1 15,9-2 0-15,7-8 1 0,5-2 1 16,4-2-1-1,-2 0 0-15,2 0-1 0,0 2-1 16,0 4-1-16,0 0 2 16,0 8-2-16,2 6 1 15,9-2 1-15,-3 5 1 16,4-5-1-16,-3 1 1 16,5 6-1-16,-1 4 0 15,-1 6 0-15,2 3 0 16,2 2 1-16,0 2-1 15,-1-2 0-15,-1 0 1 0,-4-5-1 16,2-3-1-16,-5-5 1 16,-1-3 1-16,1-3-1 15,-3 1 0-15,3 2 0 16,0 8 1-16,6 8 2 16,3 8 1-16,5 4-3 15,0 4 1-15,-1-4 0 16,0-3-1-16,-4-9 2 15,-3-6-2-15,1-2 1 16,-6-2 2-16,-1-6-1 16,-5-6 6-16,0-8-3 15,-2-6-2-15,0-2-1 16,0 2 0-16,0 6 0 16,0 0-1-16,0 6-2 15,0-2-1-15,0-4 1 0,0-2 1 16,0-2-1-16,5 0 0 15,0 2-1-15,8 6 1 16,3 0 0-16,7 1 1 16,4-1-1-16,0-4 0 15,6-2 1-15,2-3 0 16,-3-2 0-16,5-3 0 16,-2 0 2-16,5 0-2 15,2 0 0-15,5 0 0 16,5-7 0-16,-2-4-1 0,6 0 0 15,-2 1 0 1,-4-2 0-16,2 6-3 16,-9-2 1-16,-1 4 0 0,-2 4-1 15,-5 0 2-15,2 0-1 16,-2 0 1-16,1 3-1 16,1 10 0-16,-1 0-2 15,-3 2 4-15,-2-2-5 16,-2-4 2-16,-4-3 2 15,-2 1 1-15,-1-7-4 16,-2 1 4-16,0-1 0 16,-1 0 0-16,6 0 0 15,2 0-1-15,2 0 1 16,2-9 0-16,-2 0 0 16,2 4 0-16,-6-1 0 0,-2 3-1 15,-2 2 1 1,2-2 0-16,2 3 0 0,4 0 0 15,0 0 0-15,0 0 0 16,-4 0 0-16,-4 0 0 16,-5 0 0-16,-5 0 0 15,-5 0-1-15,0 0 1 16,-2 0 1-16,2 0-1 16,7 0 2-16,8-1 2 15,10-7-3-15,4-2-1 16,5-3 0-16,3 1 0 15,-3 2 0-15,0 0 0 16,-5 2 0-16,2 2 0 16,-2 2 0-16,-2 2 0 0,1 2 1 15,-3-2-1-15,0-2-1 16,-2 0 1-16,-4-2 0 16,-10 2 1-16,-1 0-1 15,-8 2 0-15,-1 0 1 16,3-4 3-16,8-6 1 15,11-8-5-15,9-10 1 16,-1 0-1-16,1-2 0 16,-5 6-3-16,-2 6-4 15,2 6 4-15,-4 2 2 16,-2 4 0-16,-4 2 1 16,2 4 0-16,-1 0 0 15,1 0 0-15,-6 0 0 0,1-1 0 16,-5 2 0-16,-1-2 0 15,-3-1 0-15,4-1 0 16,5-5 1-16,13-3 1 16,3-5 1-16,7-5-2 15,5-4 0-15,-2-1-1 16,3-4-1-16,-7 4 1 16,-3-2 0-16,-8 2-2 15,-4 2 1-15,-4-6 1 16,-4-3 0-16,-1-5 0 15,-3 3 1-15,3-2-1 16,1-1 0-16,1 8 0 16,-2-2-1-16,2 8 1 0,-7 6 0 15,0 0 0-15,0 2 1 16,-2 0 0-16,0-2-1 16,-2 2 1-16,-5 2 0 15,0-2 5-15,-2-4 0 16,0 0-3-16,0-3 0 15,0 2-3-15,-6 0 2 16,-8 1-2-16,1-6 1 16,-5 0 0-16,-2-2 5 15,-2 0 2-15,-1 6 14 16,4 0 4-16,-2 2-11 16,1 2-9-16,0-2 0 0,-2 1-5 15,-3-2-1-15,-4-1-15 16,-2-1-3-16,0 2 16 15,-5-2 2-15,1 3 2 16,-8 0-1-16,-1-4 1 16,-7 2 2-16,2 0 6 15,1 4-3-15,9 4 5 16,5 2-7-16,5 4-1 16,5 4-4-16,2 0 0 15,-5 0 0-15,-4 0-3 16,-10 0 2-16,-7 2-1 15,-10 0 1-15,-5 2 1 16,3 2-1-16,2-2 1 16,6-1 0-16,6 2 2 0,5-1-1 15,6 0 5-15,2 2-2 16,4-2 0-16,-3 2-2 16,-3-2-2-16,-5 2 1 15,-9 0-1-15,-3 0 1 16,-5 0-1-16,-13 0 3 15,-9 6 0-15,-15 14-3 16,-13 4-3-16,-16 0 1 16,-13 0-4-16,5-4-6 15,9-6 1-15,12-4 9 16,14 0-1-16,7 0 3 16,2 4-2-16,-4 4-14 15,-1 4-11-15,-10 2-19 0,71-18-8 16,-7-6-39-16</inkml:trace>
  <inkml:trace contextRef="#ctx0" brushRef="#br0" timeOffset="72479.72">14978 10579 90 0,'17'3'2'0,"-5"8"-2"16,-5 0 0-16,-3-5 0 0,-2-5 5 15,0-1-5-15,-2 0 12 16,0 0 22-16,0 0 4 16,0 3-9-16,0-3-10 15,2 5-10-15,4 16-9 16,7 19 0-16,2 24-3 15,5 18 2-15,-3 13-1 16,-1 9 2-16,-7 4 0 16,-5 2 2-16,0 1-2 15,-4-7 0-15,0-6 1 16,0-6-2-16,0-4 1 0,0-5 0 16,0-9 2-16,4-6-2 15,0-1-1-15,5-6-2 16,-3-4 0-1,2-3-18-15,-8-6-29 0,0-44 17 16,0 0-42-16</inkml:trace>
  <inkml:trace contextRef="#ctx0" brushRef="#br0" timeOffset="72796.52">14722 12086 156 0,'-16'-22'6'16,"16"22"10"-16,0 0-15 16,0 0 1-16,0 0 0 15,4 0-2-15,28 1-2 16,15 16 2-16,12 6 0 15,11 9 2-15,-1 7-2 16,4 5 4-16,-3 0-4 16,1-4 2-16,0-2-2 15,3-8 1-15,-5-6-2 0,-7-4-13 16,-14-8 5 0,-42-12-24-16,-6 0-38 0</inkml:trace>
  <inkml:trace contextRef="#ctx0" brushRef="#br0" timeOffset="73054.28">15448 11927 125 0,'-20'-48'12'0,"15"36"17"15,1 4-15-15,2 4 14 16,2 4 7-16,-2 0-6 15,2 0-16-15,-2 0-12 0,-10 42-1 16,-8 26-8 0,-9 27 7-16,-10 13 1 0,-2 0 0 15,5-6 0 1,7-5 0-16,6-7-6 0,6-12-30 16,15-64-29-16,-4-10-65 15</inkml:trace>
  <inkml:trace contextRef="#ctx0" brushRef="#br0" timeOffset="74184.91">12839 15855 360 0,'-9'-16'0'0,"9"12"-33"16,0-6-18-16,6-12 37 16,24-6 14-16,11-8 0 15,15-4 2-15,13-4-1 16,14-4 2-16,8-2 0 0,7-9-3 15,5-3 0 1,4-4 0-16,5-2 0 0,-4-12 0 16,0 3-2-1,-10-7-3-15,-5 4-10 0,-6 8-3 16,-7 14-5-16,-13 14 3 16,-18 26-9-16,-49 18-31 15,0 9-39-15</inkml:trace>
  <inkml:trace contextRef="#ctx0" brushRef="#br0" timeOffset="74492.2">13225 16270 198 0,'0'14'9'0,"0"-14"-9"15,24 0-4-15,18-26 4 16,10-14 8-16,12-10 8 16,7-20 4-16,10-6-7 15,3-5-9-15,1-1-4 0,-2 4 1 16,-8 10 2-1,-3 6-3-15,-13 16-6 0,-12 11-22 16,-47 35-31 0,0 0-68-16</inkml:trace>
  <inkml:trace contextRef="#ctx0" brushRef="#br0" timeOffset="74942.13">13100 15390 77 0,'-50'-24'105'0,"35"6"-83"0,4 2-4 16,2 0 0-16,2-2 0 15,-2 4-5-15,5-2-6 16,1 10-4 0,3 2 1-16,0 4 2 0,0 0 0 15,0 0-6-15,0 0 0 16,0 0 0-16,0 0 0 16,0 0 0-16,3 26-4 15,30 38-1-15,14 28 2 16,11 20 3-16,2 5 0 0,3-11 0 15,-3-16 0 1,-4-10 0-16,-3-13 1 0,-6-5-1 16,-7-12-3-1,-9-10 3-15,-4-12-1 0,-5-2-8 16,-7-4-8-16,-3 0-5 16,-5-4-4-16,-7 0-13 15,0-18-13-15,0 0-20 16</inkml:trace>
  <inkml:trace contextRef="#ctx0" brushRef="#br0" timeOffset="75417.28">13316 15200 126 0,'-18'-37'9'16,"13"25"5"-16,-1-2-7 15,4 0 4-15,2-4 7 16,0 0-1-16,0 2-11 16,0 0 0-16,2 8-2 15,4-2-3-15,1 8-1 0,-2 2 0 16,6 0 0-1,0 0 0-15,9 12-1 0,7 24-1 16,4 17 2 0,5 16 0-16,1 16 0 0,3 15 0 15,5 12 1-15,4 13-1 16,7 9 0-16,-3 2 0 16,3-3 0-16,-5-17 0 15,-6-22 0-15,-7-18 0 16,-9-13 0-16,-7-15 0 15,-7-16 0-15,-3-6 2 16,-6-12-2-16,-3-6 0 16,-1-6 0-16,-2-2 0 15,0 0 0-15,0 0 0 16,0 0-13-16,0 0-61 0,0 0-58 16</inkml:trace>
  <inkml:trace contextRef="#ctx0" brushRef="#br0" timeOffset="76789.32">14334 14646 93 0,'-6'-4'0'16,"6"4"0"-16,0 0-1 15,0 0 1-15,0 0 5 16,0 0 0-16,0-2 2 16,0 2-2-16,0 0 3 15,0-2 2-15,0 2 3 0,0 0 8 16,0-2 2-1,0 2-3-15,0-2-6 0,0 2-2 16,0-2-6-16,0 2-4 16,0 0-2-16,0-4 1 15,0 4-1-15,0 0 0 16,0 0 0-16,0 0 1 16,0 0-1-16,0 0 0 15,0 0 0-15,0 0-1 0,0 0 1 16,0 0-1-1,0 0 0-15,0 0 0 0,0 0 0 16,0 0 1 0,0 0-2-16,0 0-4 0,0 0-8 15,0 0-10-15,0 0-12 16,0 4-13-16,0 4 1 16</inkml:trace>
  <inkml:trace contextRef="#ctx0" brushRef="#br0" timeOffset="79627.96">14686 14584 222 0,'0'-32'12'16,"0"24"8"-16,0 6-12 15,0 0 4-15,0 2 9 16,0 0 3-16,0 0-2 16,0 0-13-16,0 0-8 15,0 0-1-15,0 12-2 16,29 18-3-16,16 20 1 16,8 8 4-16,-2 0 2 0,-5 1-2 15,0-11 1 1,-9-10-1-16,-6-8 0 0,-4-8-1 15,0-12 1-15,-2-8-8 16,2-2-11-16,-1-16 1 16,0-26 8-16,-3-10 4 15,-7-6-4-15,-9-5 1 16,-7-1 9-16,0-2 0 16,0-2 2-16,-12-1-2 15,1 5 5-15,5 8-1 16,-1 18 0-16,5 16-4 15,-1 14 2-15,3 8 5 16,0 0-5-16,0 10-2 0,9 24-5 16,16 6 5-1,3 2 0-15,3-2 0 0,6-1 0 16,-4-15 0-16,0-2 0 16,1-4 0-16,-1-6 0 15,7-4 0-15,3-6-1 16,-1-2 1-16,0 0-4 15,-4-14-2-15,-6-16-5 16,-10-6 6-16,-5-10 4 16,-6-4 1-16,-11-4 2 15,0 1 3-15,0-5 14 16,-21 0 4-16,-16 0-10 16,-7 4 2-16,-10-3-5 0,-8 9-6 15,-5 6-1 1,1 12-2-16,3 20-1 0,7 10-3 15,10 16 0-15,5 43-11 16,4 17-27-16,-1 10-16 16,32-54-14-16,-2-6-68 15</inkml:trace>
  <inkml:trace contextRef="#ctx0" brushRef="#br0" timeOffset="80215.33">15604 13852 187 0,'87'-72'21'0,"-36"36"-11"15,-6 6-10-15,-10 10 11 16,-8 8 14-16,-13 6-5 16,-8 3-5-16,-1 2-4 15,-3 1-4-15,4 0-3 16,3 0-3-16,5 0-1 15,-3 5 0-15,-1 14-1 16,0-1 0-16,-6 0 1 16,-1 0 1-16,-1 2-1 15,-2 2 0-15,0 2-1 16,0 0 1-16,0 2 1 0,0 2-1 16,-13 0-2-1,-8-8 0-15,2-4 1 0,5-3 1 16,5-8 0-1,3-2 0-15,6-3 0 0,0 0 0 16,0 0 0-16,0 0 1 16,0 0-1-16,1 0-3 15,30 0-4-15,12-13 3 16,11-3 4-16,0 2 0 16,5 0 2-16,-3 0-2 15,-2 4 0-15,-1-2 0 16,-2 2 0-16,0 2 0 0,-5 0 0 15,-7 4 0 1,-13 4-3-16,-7 0 2 16,-15 8-1-16,-4 20-1 15,0 14 2-15,-25 8 1 0,-13-1 0 16,-8-3 2-16,-3-10 0 16,11-8-2-16,7-10 1 15,11-10 1-15,2-6-2 16,4-2-1-16,10-2-25 15,0-16-102-15</inkml:trace>
  <inkml:trace contextRef="#ctx0" brushRef="#br0" timeOffset="80485.39">16671 13297 275 0,'24'-26'27'16,"-24"26"-24"-16,-13 41 2 0,-27 20 1 16,2 1-2-16,7-6 2 15,16-12 2-15,15-8-4 16,0-2-4-16,33-3 0 16,23-13 0-16,17-13 3 15,16-5 2-15,9-18-1 16,7-26-4-16,2-10-4 15,-2-10-15-15,-5-8-17 16,-75 40-15-16,-10 4-73 0</inkml:trace>
  <inkml:trace contextRef="#ctx0" brushRef="#br0" timeOffset="82787.32">15535 12832 251 0,'-16'-29'0'15,"7"25"0"-15,-4 2-22 16,-3-2 7-16,-4 4 15 16,1 0 0-16,-4 0 2 15,-2 4 2-15,-6 18-4 16,-13 14 0-16,-12 9 0 15,-15 5 0-15,-5-2 2 0,-2-4-2 16,0-2-1 0,5-2 1-16,-1-2 0 15,7-2 1-15,7-2 0 0,6-4 0 16,10-1-1-16,6-4 2 16,1 6-2-16,2-1 0 15,4 6 0-15,3-2 1 16,3 4-1-16,3 6 1 15,6 9-1-15,3 9-2 16,-2 6 2-16,1 0 1 16,-1-8 0-16,1-8-1 15,5-8 0-15,0-4-1 16,4 5 1-16,5 9 2 16,0 6-2-16,0 10 2 0,0 4-1 15,16 4 1-15,5 1-1 16,5-7 0-16,5 2-1 15,7 2-1-15,9 5 1 16,6 5 1-16,5-2-1 16,3-8 1-16,5-4-1 15,3-6-1-15,3-12 1 16,-1-4 0-16,-9-7 0 16,1-5-1-16,-1-8 1 15,-2-6 0-15,5-8 0 16,2-12 0-16,4-4-1 15,7-4 1-15,7-26 2 16,6-10 2-16,3-6-1 16,4-8 1-16,2-3-2 0,9-3-1 15,3 2 0-15,5-6 1 16,-3 6-2-16,-3-2 1 16,-3 3 0-16,-4 6-1 15,1-6 0-15,-7 3 0 16,-4-4 1-16,-7-4 0 15,-9-6-1-15,-3-3 0 16,-8-15 0-16,-2-6 0 16,-3-12 0-16,-2-8 0 15,-6-3 0-15,-4-1 0 0,-4 5-1 16,-7 7 0 0,-3 4 1-16,-11 0 0 0,-9 3 1 15,-8 3 1-15,-6 6-2 16,-2 0 3-16,0 1-2 15,0 4 7-15,-6 0 0 16,-17 7-3-16,-6 5-2 16,-6 9 3-16,-12 11-1 15,-10 6 5-15,-13 9-5 16,-8 8 1-16,-15 10-4 16,-13 6-2-16,-15 6 0 15,-22 4 1-15,-22 2-2 16,-23 0 1-16,-18 0-1 15,-8 18-1-15,2 8 0 16,7 8 2-16,13 10 0 0,12 14 0 16,11 17-2-16,17 17-8 15,18 18-9-15,19 9-21 16,101-73-26-16,5-6-65 16</inkml:trace>
  <inkml:trace contextRef="#ctx0" brushRef="#br0" timeOffset="83814.7">13846 14377 218 0,'4'-34'9'15,"-4"32"-5"-15,0 2 0 16,0 14-4-16,-6 49-3 0,-19 47 0 16,-4 58 3-16,-4 41 3 15,-5 33 11-15,1 13-5 16,-2-20-4-16,3-29-1 15,7-31-4-15,5-33 0 16,6-22 1-16,3-21-1 16,6-15 2-16,0-20-2 15,3-20 0-15,-1-14 1 16,6-20-1-16,1-2 0 16,-6-8-10-16,-5-4-24 15,1-26 2-15,-3-12-54 16</inkml:trace>
  <inkml:trace contextRef="#ctx0" brushRef="#br0" timeOffset="84122.39">13048 15141 189 0,'-4'-44'0'16,"4"44"0"-16,0 0-4 15,20 0 1-15,14 0 3 16,14 36 2-16,24 22-2 16,15 31 3-16,24 17 0 15,12 16 0-15,3 3 2 16,1-21-1-16,-6-12 1 0,-14-20-4 16,-19-10-1-1,-11-17 1-15,-15-13-1 0,-16-10 1 16,-14-10-1-16,-14-10 0 15,-14 2-3-15,-2 0-6 16,-2-4-14-16,0 0-14 16,-15 0-25-16</inkml:trace>
  <inkml:trace contextRef="#ctx0" brushRef="#br0" timeOffset="87334.83">13158 12998 276 0,'6'-30'12'16,"-3"30"-11"-16,1 0-1 16,4 0-10-16,9 12 9 15,5 20 1 1,5 8 1-16,4 4-1 0,-2 4 0 16,9 8-2-16,-1 5 2 15,1 5 0-15,-9-2-10 16,-25-46-49-16,-4-6-42 15</inkml:trace>
  <inkml:trace contextRef="#ctx0" brushRef="#br0" timeOffset="87555.02">12785 13289 247 0,'-13'-73'9'16,"15"33"-3"-16,38-4-6 16,16 0 0-16,8-2 0 15,10 4 0-15,4 1 2 16,-2 10-2-16,-9 8-2 16,-19 8-25-16,-45 15-57 15</inkml:trace>
  <inkml:trace contextRef="#ctx0" brushRef="#br0" timeOffset="87908.37">13314 12886 208 0,'8'0'8'16,"1"0"-8"-16,7 4-10 16,4 0 10-16,6 2 1 15,1-6-1-15,0 0 0 16,-4 0-23-16,-3-18-18 15,2-13 7-15,-4-5 14 16,-3-1 16-16,-3 2 4 16,-8 3 2-16,-4 8 10 15,0 10 8-15,0 8 9 16,0 6 4-16,0 0 4 16,0 0-20-16,0 0-11 15,0 6-6-15,0 22-1 16,2 16 1-16,5 8 1 0,7 6 3 15,3 1-2-15,5-1-1 16,-1 0 0-16,5 2-1 16,-6-2 0-16,-3-2 0 15,2-7-9-15,-1-13-24 16,-16-36-21-16,0 0-24 16</inkml:trace>
  <inkml:trace contextRef="#ctx0" brushRef="#br0" timeOffset="88360.58">13823 12941 99 0,'3'-37'39'0,"1"34"-10"0,-4 3 0 15,2 0-21 1,3 0-5-16,2 18-3 0,2 15 0 16,-1 5 6-1,2 6-1-15,-2 4-1 0,-1 2-2 16,-1 2 1-16,0-4-3 15,-4-4 1-15,-2-9 0 16,0-17-1-16,0-8-1 16,0-10-4-16,-6 0 5 15,-9-38-2-15,2-20 2 16,0-19-11-16,4-13 8 16,7-12 0-16,-3-14 3 0,0-9-1 15,-1-5-4-15,-1 6 2 16,5 7 3-16,2 23 0 15,0 26 1-15,6 28-1 16,15 26 2-16,-2 14-2 16,4 0 0-16,-3 34 0 15,1 16 0-15,-8 18-3 16,-9 10 3-16,-4 7-1 16,0 1 2-16,-33-4-1 15,-7 0 0-15,-5-2 0 16,-2-12 0-16,12-9 1 0,8-13-1 15,13-18-2 1,14-28-31-16,0 0-60 0</inkml:trace>
  <inkml:trace contextRef="#ctx0" brushRef="#br0" timeOffset="90303.57">12159 14111 124 0,'0'2'120'0,"0"-2"-100"0,12-4-9 16,12-25-2 0,14-4-9-16,17-6 0 0,17 3-3 15,8 3-8-15,7 0-5 16,0 7-15-16,-2 6 9 16,-64 18-11-16,-2 0-26 15</inkml:trace>
  <inkml:trace contextRef="#ctx0" brushRef="#br0" timeOffset="90843.19">13929 12869 183 0,'19'-22'10'0,"-1"8"-10"16,7-1-12-16,1-2 12 15,1-1-4-15,0-2-5 0,0 2-6 16,-5 0 4 0,-2 2 6-16,-4 0-7 0,-3 0 2 15,1 2-3-15,-8 0-2 16,-4 2-1-16,-2 10-13 15,0 0-12-15</inkml:trace>
  <inkml:trace contextRef="#ctx0" brushRef="#br0" timeOffset="91066.84">14100 12566 23 0,'-13'0'27'16,"1"0"-19"-16,3 0 6 15,1 21 4-15,-2 1-12 0,6 6 0 16,4 2 1-1,0 4 0-15,0 0 0 16,4 0-6-16,17-2 1 0,1-5 0 16,3-8-1-16,2-5 2 15,4-6-3-15,7-8 1 16,4 0 2-16,9-22 0 16,5-14 1-16,4-6-2 15,-40 18-2-15,-4 4-46 16</inkml:trace>
  <inkml:trace contextRef="#ctx0" brushRef="#br0" timeOffset="91422.47">14428 12508 231 0,'0'0'34'0,"0"0"-32"16,0 0 2-16,0-18 14 16,22-8-10-16,14-2-7 0,6 0-1 15,3 6 0-15,-5 6-1 16,-7 8-23-16,-27 8-48 16,-3 0-53-16</inkml:trace>
  <inkml:trace contextRef="#ctx0" brushRef="#br0" timeOffset="91581.85">14521 12609 175 0,'-24'18'56'0,"24"-18"-19"0,0 0-22 16,11-14-10 0,31-20-2-16,16-8-1 0,9-1 0 15,4 6-2-15,-4 4 0 16,-47 25-42-16,-8 6-72 15</inkml:trace>
  <inkml:trace contextRef="#ctx0" brushRef="#br0" timeOffset="92199.2">12743 10437 183 0,'-13'-6'15'0,"11"6"1"0,2 8-16 15,0 32-7 1,0 27 2-16,15 19 3 15,14 20 2-15,2 8 2 16,5 10-2-16,-3 9 0 16,2 1 2-16,2 9 1 0,-4 3-2 15,1-6-1-15,-1-5 0 16,-2-17-1-16,-2-10-6 16,0-8-15-16,-2-7 1 15,-5-11-7-15,-20-74-17 16,-2-8-38-16</inkml:trace>
  <inkml:trace contextRef="#ctx0" brushRef="#br0" timeOffset="92461.93">12850 12091 191 0,'-38'-84'1'0,"38"54"5"15,0 4-1-15,7 2 7 16,27 4-8-16,14 10-1 16,17 10 1-16,15 0-4 15,9 38 0-15,3 26-3 16,-10 16 3-16,-11 14 1 16,-12 3-1-16,-17-7 0 15,-11-10-2-15,-11-17-18 16,-7-23-31-16,-13-40-29 15,0 0 13-15</inkml:trace>
  <inkml:trace contextRef="#ctx0" brushRef="#br0" timeOffset="92649.25">13545 12458 10 0,'-13'-52'30'15,"-7"-8"5"-15,-2-4-1 0,4-4-14 16,2 1-7-16,3 6 7 16,6 16-8-16,2 17 2 15,4 18 3-15,-4 10 0 16,-4 22-3-16,-14 44-14 15,-8 34-5-15,-13 21 5 16,-7 2 0-16,-3-11 1 16,10-20 1-16,13-12-2 15,15-12-3-15,16-59-40 16,0-8-39-16</inkml:trace>
  <inkml:trace contextRef="#ctx0" brushRef="#br0" timeOffset="101307.63">15060 6561 161 0,'-33'0'22'0,"17"-2"4"16,7-4-20-16,2 2 0 15,5 4 15-15,2-2 6 16,0 2-12-16,0 0-9 15,0 0 4-15,0 0-10 16,0 0-2-16,0 0-4 16,23 0 4-16,19 0 2 15,20 0 2-15,17 0-2 16,12 0 0-16,2 4 1 16,1 0 3-16,-3 2-4 15,-6 0 0-15,-5-2 1 16,1 2-1-16,0-4 0 15,6-2 0-15,3 0 1 16,-8 0-1-16,-11 0-1 0,-17 0 1 16,-16 0 2-16,-14 0-2 15,-5 0-1-15,-9 0 1 16,1 0-1-16,3 0-8 16,1 0-31-16,-15 2-20 15,0 0-49-15</inkml:trace>
  <inkml:trace contextRef="#ctx0" brushRef="#br0" timeOffset="101786.88">17478 6407 249 0,'29'11'0'0,"2"-11"-40"16,15 0 32 0,17 0 8-16,7 0 0 0,5 0 1 15,0-9 0-15,6-5 0 16,4 0-1-16,-3-4 1 16,-4 1 0-16,-5-1 1 15,-7 2 1-15,-14 4 0 16,-7 3 0-16,-16 2-2 15,-9 1 0-15,-11 2 0 16,-2 0 0-16,-5 2 0 16,-2 2 1-16,2 0 5 15,-2-2-7-15,0 2 0 0,0 0-64 16,-4 0 30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7:20:20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6075 13293 211 0,'-29'0'0'0,"13"0"0"16,7-6 0-16,1-1 3 15,-2 3-1 1,6 0 6-16,4 1-4 0,0 0-1 16,0-1 2-16,0 3 0 15,0-2 3-15,0 3-2 16,0 0-2-16,0 0-1 16,0-4-1-16,0-2-1 15,0-2 1-15,0 2-2 16,-3 2 1-16,-1 0 2 15,0 0 4-15,-7-2-1 0,1-2-5 16,0-2 0 0,-6 1-1-16,-4-4 1 0,-5 1-1 15,-1-2 0-15,-1 0 0 16,-2 4 0-16,0 0 0 16,0 4-1-16,-5 2 1 15,-1 0-1-15,-5 0-1 16,-3 4-2-16,1 0 0 15,0-4 0-15,-1 0 3 16,1-2 0-16,-3-4 1 16,5 0 1-16,3-2-1 15,1 0 0-15,7-2 0 16,-4 2 0-16,-1 2 0 16,-3 2 0-16,-2 2-1 15,-1 4-4-15,1 2 3 0,-2 0 1 16,3 0 0-16,0 0 0 15,5 2 1-15,-3 4-1 16,4-2 1-16,4-2 0 16,-1-2 1-16,5 0-1 15,-1 2 1-15,2-2-1 16,-1 0 0-16,0 2 0 16,-3 0 0-16,-2 0 0 15,2 0 0-15,5 2 0 16,0-2 0-16,4 0 0 15,0 0 0-15,-2-2 0 0,6 4 0 16,-1 0 0 0,-1 2 0-16,-3 4-1 0,-6 2 1 15,-2 2-2-15,0-2-7 16,3 2 1-16,2 0 3 16,2-4 5-16,3 4-1 15,7 0-2-15,1 2 0 16,5 4-1-16,-2 6 2 15,4 2-2-15,2 8 2 16,-2 0 1-16,0 3 1 16,2-3 0-16,0-2 0 15,0-4 0-15,0 2-1 16,0 2 1-16,0 0 0 16,0 1 1-16,10-6-1 15,-4-4 1-15,3 3-1 0,1 2 1 16,4 10 0-16,1 10-1 15,4 6 1-15,-4 4-1 16,-1 0 1-16,-6-8-1 16,1-6 2-16,-4-6-2 15,0-9 0-15,-1-5 1 16,-2-14-1-16,2-4 0 16,3-2 0-16,3-2 0 15,9 2 0-15,10-2 0 16,12-2 0-16,11-2 1 0,11 0 2 15,9 0-1-15,5 0 0 16,10-12-1-16,7-4 1 16,4-2-2-1,11-2 0-15,6-2 1 0,13-2 0 16,6 1-1-16,1 4 0 16,6 2-2-16,2 9 2 15,1 7 0-15,3 1 0 16,-2 0 0-16,-5 22 1 15,-8 4-1-15,-5 0-3 16,-6 2 3-16,-2-6 3 16,4-4-3-16,-1-4 0 15,4-6 1-15,-3-4-1 16,-2-4 0-16,7 0 0 0,3 0 4 16,3-6-4-16,0 0 3 15,-3 0 1-15,-4 6-4 16,-2 0 3-16,-1 0 1 15,-1 0-4-15,0 6 1 16,-1 2-2-16,-4-6 1 16,-9-2 0-16,-2 0 1 15,-2 0-1-15,0-10-1 16,2-8 1-16,2-4 0 16,-4 4 0-16,-5-4 0 15,-3 4 1-15,-2 1 0 16,-5 3 0-16,-1 9-1 15,-1-4-1-15,-6 8 1 0,1 1-1 16,1 0 1-16,1 0 2 16,0 0-2-16,-8 1 0 15,-9-1-1-15,-9 0 0 16,-9 0 1-16,-8 0 1 16,-6 0-1-16,0 0 0 15,6 0 0-15,-3 0 0 16,6 3 0-16,4 7 1 15,-2 0 0-15,5 2 1 16,-4-1 2-16,-3 0-3 16,-5-1 1-16,-2-2-1 0,-3-4-1 15,2 2 2 1,-2-6-2-16,3 2 0 0,4-2 1 16,-4 0-1-16,0 0 0 15,-7 0 0-15,-4 0 0 16,-5 0 0-16,-2 0 1 15,1-10-1-15,-2-6 0 16,1-10 1-16,3-13-1 16,1-9 1-16,0-10 0 15,1-6 0-15,0 0-1 16,-5 8 0-16,-7 6 1 16,-4 6-1-16,-3 3 0 15,2 0 0-15,-4-8 0 16,0 1 0-16,1 0 0 0,-3 0 0 15,0 11 0-15,-2-3 2 16,0 3 1-16,0 2-1 16,0-5 5-16,0 2 0 15,0 2-3-15,-7 6-2 16,-1 4 0-16,-3 8 2 16,1 4 4-16,4 2 2 15,-1 4-10-15,0 4 3 16,0 2-1-16,1 0 1 15,-3-2 0-15,0 2-3 16,-2 0 0-16,-7-2-1 16,-4 4 1-16,-7-2-2 15,-6-2 0-15,-6 2 0 0,-8-2-2 16,-2 0 0 0,-5-2 4-16,0-2 0 0,-3-2 0 15,-1 2 0-15,-3-1 0 16,-2 2 0-16,-2-1 2 15,-2 0-2-15,0-1 0 16,-3 5 1-16,-3 0-1 16,0 0 0-16,-6 4 0 15,-6 0 0-15,0 0-1 16,1 0 0-16,-1 0 1 16,4 0 1-16,5 0-1 15,-2 4 0-15,0-1-1 16,-2-3 1-16,1 0 1 15,0 0-1-15,4 0 2 0,-1 0 0 16,2-4-2-16,-2-2 0 16,3 2 2-16,-8 4-2 15,3 0 1-15,2 0-2 16,0 0 0-16,6 0 1 16,1 0 1-16,-3 0-1 15,-3 6 0-15,-2-1 1 16,2-2-2-16,1-2 1 15,5-1 0-15,-2 0-1 16,-2 0 1-16,2 0 1 16,-5 0-1-16,-4 0-1 15,1 0 1-15,-1 0 0 16,-2-11 0-16,-1 0 0 0,0 4-1 16,0-1-1-16,3 4-3 15,4-3 3-15,5 1 1 16,6-2-2-16,5-2 1 15,4-2 1-15,0-6-2 16,-3 0-1-16,-5-4 2 16,-8-4 1-16,-6 2 1 15,1 0 0-15,2 0 0 16,5 4 0-16,5 4 2 16,3 2-2-16,1 4 0 15,5 2-1-15,3 2 1 16,4-5 1-16,4 4-1 15,5-5 0-15,0 2 0 0,1-1-3 16,1 4-18-16,-2-5-18 16,35 6-6-16,-4-2-85 15</inkml:trace>
  <inkml:trace contextRef="#ctx0" brushRef="#br0" timeOffset="3452.73">3530 8676 80 0,'27'-31'36'15,"-2"8"-36"-15,4 1-5 16,2 2-6-16,-6 2 10 16,-13 6 1-16,-3 6 3 15,-7 4 10-15,-2 2 16 16,0 0-3-16,0 0-9 15,0 0-11-15,0 0-6 16,0 0 0-16,0 0 0 16,0 0-1-16,0 0 1 15,0 0-2-15,12 0 2 16,5 0 0-16,10 0 0 0,11 10 0 16,7 0 1-16,9 0-1 15,6-2-1-15,9-2 1 16,4-4 1-16,4 0-1 15,-5-2 0-15,-5 0 1 16,-5 0-1-16,-6-6 0 16,4-6 0-16,3-4 0 15,3 0 1-15,8-2-1 16,4-4 1-16,2 0-1 16,-2-2 0-16,-3 2 0 15,-3 2 0-15,-9 2 0 16,-5 4 0-16,-6 4 0 15,-2 1 0-15,-3 6 0 0,-7-1 1 16,-2 1-1-16,-3 3-1 16,1 0 1-16,2 0 0 15,-2 0 0 1,1 0 0-16,-1 13 0 0,4 5-1 16,0 6 0-16,2 4 1 15,6 0-1-15,0 2 1 16,2-2-1-16,3-2 1 15,-2-6 0-15,-2-4 0 16,0-2 0-16,-2-6 0 16,-5-4 0-16,1-4 0 15,-1 0 0-15,3 0 0 16,-1 0 0-16,2 0 0 16,-5 0 0-16,-1-4-1 0,-5 2 1 15,1 0 0-15,0 2-2 16,0 0 2-16,2 0 0 15,-3 0 0-15,3 0 0 16,-5 0-2-16,-4 0 1 16,-4 0 1-16,-5 0 0 15,-5 0 0-15,1 2 0 16,-5 2-1-16,-2 0 1 16,-2-1 0-16,0 1-1 15,-1 1 1-15,5 1-1 16,3 6 0-16,-1 1 1 15,1-2 0-15,-3 0 0 16,0-4-1-16,0 1 1 0,5 1 0 16,-3-4 0-16,2-1 0 15,3-1 0-15,3 1 1 16,3-2-1-16,0-1 0 16,3 2-1-16,4-2-1 15,3 6-7-15,1 3-15 16,-25-6-14-16,-6 2-43 15</inkml:trace>
  <inkml:trace contextRef="#ctx0" brushRef="#br0" timeOffset="5822.2">9963 8933 0 0,'6'-10'301'16,"-6"10"-299"-16,0 0-2 0,2 0-3 15,-2 0 0-15,0 0 1 16,5 0-2-16,4 0-1 16,4 0 1-16,8 0 4 15,2 0 2-15,4 2-2 16,0 6-1-16,2 0 1 15,0 0 2-15,2 0-1 16,0 0-1-16,1 2 0 16,1-4 0-16,2 2 0 15,4 0 1-15,-1 1-1 16,-1 0-2-16,3-3 2 0,3 2 3 16,3-4-3-16,10-2 0 15,2-2-1-15,11 0 1 16,1 0 1-16,-1 0 0 15,0 0-1-15,-1-2-1 16,-3-6 1-16,4 2 0 16,3 0 0-16,-1 0 1 15,2 0-1-15,-3 2 0 16,-6-1 0-16,-1 2 0 16,-5 2 0-16,-2 1 0 15,-6 0 0-15,-3 0 0 16,-3 0 0-16,-6 0 1 15,-5 0-1-15,-1 0-1 16,-1 0 1-16,-2 0 0 0,-2 0 0 16,0 1 0-16,-5 3 1 15,-5-2-1 1,-3 2 0-16,-5 0 0 0,0-1 0 16,0-2-1-16,2-1 1 15,0 3 1-15,3 0-1 16,-1-1 0-16,-2 0 0 15,-2 0 0-15,-3-2 0 16,0 0 0-16,-2 0 0 16,3 0 0-16,1 0 0 15,4 0 0-15,1 2 0 16,0-2 0-16,3 0 0 16,-1 0 0-16,1 0 0 0,-1 0 1 15,3 0-1-15,0 0 0 16,4 0 0-16,3 0 0 15,0 0 0-15,2-6 0 16,-4 1 0-16,0-2 0 16,-1 3 0-16,1-2 1 15,-4 1-1-15,2 0-1 16,-4 1 1-16,-5 2 0 16,3-2 0-16,1 2 0 15,3 0 0-15,6 2 0 16,2-2 0-16,0 0 0 15,-2 2-1-15,-6 0 1 0,-1 0 0 16,-5 0 0 0,-3 0 0-16,-4 0 0 0,-2 0 0 15,1 0 0-15,-5 0 0 16,2 0 0-16,-2 0 0 16,0 0-1-16,0 0 1 15,0 0 0-15,0 0 0 16,0 0 0-16,0 0 0 15,2 0 0-15,0 0 0 16,4 0-1-16,0 0-2 16,1 0-1-16,1 0-2 15,0 0 2-15,-2 0-3 16,1 0 0-16,1-4-2 16,2 0-1-16,5 0-4 0,-1-2-8 15,-1 2-14-15,-11 2-15 16,-2 0-27-16</inkml:trace>
  <inkml:trace contextRef="#ctx0" brushRef="#br0" timeOffset="8326.96">12190 7750 67 0,'-4'-14'35'16,"4"4"-26"-16,0 0 5 15,0 0-12-15,0 4 0 16,0 0 1-16,0 6-3 16,0 0 12-16,0 0 2 0,0 0-1 15,0 0-1 1,0 0-5-16,2 0-7 0,9 0 0 15,3 16-1 1,-1 12 0-16,1 4 1 0,1 4-1 16,-1-6 2-16,-3-6-1 15,-3-7 0-15,0-8 0 16,-4-5 0-16,-2-2 0 16,0-2 1-16,0 0 1 15,7 0 9-15,7-10 14 16,11-27 12-16,6-20-9 0,9-13-10 15,8-15-11-15,-4-5-3 16,3-1 1-16,-4-2-4 16,-12 13 0-1,-6 18-1-15,-13 23-1 0,-6 24-2 16,-6 11 3-16,-2 4-3 16,0 5-17-16,0 42-22 15,0 29-24-15,-29 18 49 16,7-46-27-16,-3-12-42 15</inkml:trace>
  <inkml:trace contextRef="#ctx0" brushRef="#br0" timeOffset="9300.39">10694 9713 174 0,'0'0'24'0,"0"0"-11"0,0 0-11 15,0 0-2-15,0-2 0 16,0-22 4-16,8-12 8 15,26-14-6-15,3-8-3 16,11-4 4-16,3-1 2 16,8-3-2-16,8-4-4 15,9-8-2-15,5 2-2 16,-4 8 1-16,-8 19-17 16,-11 30-22-16,-21 19-8 15,-37 1-29-15</inkml:trace>
  <inkml:trace contextRef="#ctx0" brushRef="#br0" timeOffset="9807.41">10894 10997 254 0,'9'-33'5'15,"0"8"3"-15,4-2-8 0,3 0 0 16,6-8-2-16,2-3 1 16,7-4 1-16,7 0 0 15,7-4 0-15,9 1-2 16,2 4 2-16,9 2-13 16,-4 7-21-16,-45 26-22 15,-8 6-41-15</inkml:trace>
  <inkml:trace contextRef="#ctx0" brushRef="#br0" timeOffset="12535.62">15829 9097 236 0,'-3'-1'14'15,"3"1"20"-15,-2 0-20 0,2 0-6 16,0 0 1-16,0 0-4 16,16-17-1-16,29-5-2 15,19-7 2-15,12 2-2 16,7 3-1-16,3 0-1 15,-5 0 1-15,-2 2-1 16,-2-2 1-16,-11 4-1 16,-5 6 0-16,-12 8 0 15,-14 6-1-15,-13 0 1 16,-15 20-33-16,-7 16-47 16,-16-18-24-16</inkml:trace>
  <inkml:trace contextRef="#ctx0" brushRef="#br0" timeOffset="12912.51">15678 10369 250 0,'67'-14'0'16,"-12"2"-10"-16,5 2 5 15,-4-2 5-15,-3 0-1 16,-4 2 2-16,5-2-1 16,4 0 0-16,0 2-1 15,6 3 1-15,-8 7 0 16,-12 0-3-16,-39 0-52 16,-5 0-55-16</inkml:trace>
  <inkml:trace contextRef="#ctx0" brushRef="#br0" timeOffset="13211.26">15577 11193 259 0,'-9'34'0'0,"9"-34"0"16,27 0-22-1,22-4 12-15,13-22 10 0,5-8 1 16,3-4 0-16,-2 0-1 16,1 0 0-16,-3 1 0 15,3 8 2-15,-7 0-2 16,-14 5-16-16,-42 20-47 15,-6 0-56-15</inkml:trace>
  <inkml:trace contextRef="#ctx0" brushRef="#br0" timeOffset="19536.18">2770 7947 92 0,'-17'0'26'0,"6"0"8"15,8-4-24-15,3 0-3 16,0 4-2-16,0-3-3 16,0 3 2-16,0 0 0 15,0 0-1-15,0 0-3 16,0 0 0-16,0 0-3 15,0 0-1-15,0 0 0 16,16 0 4-16,9 13 1 16,6 1-1-16,6 0 0 15,5-5 0-15,8-2 0 16,4-7-1-16,2 0 1 0,5 0 0 16,-3-3 0-16,4-4-1 15,3-4 1-15,7 7 0 16,9 3 0-16,9-1 0 15,-1 2-1-15,0-2-1 16,-6-3-1-16,-6 0-1 16,-5-3 2-16,-9-2 2 15,-3-3-1-15,-5-2 0 16,-1-2 1-16,1 1-2 16,-1-4 2-16,-3 4 6 15,-4 0-6-15,-3 4 0 16,-6 4 1-16,-4 6 0 15,-3 2-1-15,-7 0 0 0,-1 0 1 16,-5 0-1-16,-1 8 0 16,-1 2 0-16,-3 0 0 15,-1-4 0-15,-4-2 0 16,-1-2 0-16,-1-2 0 16,-1 0 1-16,-5 0-1 15,2 0 1-15,-2 0 1 16,0 0 0-16,0 0 0 15,0 0 0-15,0 0-1 16,0 0-1-16,0 0 0 0,0 0 0 16,0 0 0-1,0 0 0-15,3 2-1 16,3 5-9-16,5 4-13 0,-6-3-48 16</inkml:trace>
  <inkml:trace contextRef="#ctx0" brushRef="#br0" timeOffset="21302.77">3478 9535 130 0,'-26'0'14'15,"19"0"-5"-15,5 0-9 0,-2 0 1 16,-1 0 10-16,3-4 9 16,-2-1-2-16,4 2 0 15,0 3-5-15,0-2-9 16,0 2-1-16,0 0-1 16,0-2-2-16,0 2 0 15,0 0 0-15,0 0-1 16,0 0 0-16,0 0 0 15,2 0 1-15,17 0 0 16,8 0 1-16,7 0 0 16,6 0-1-16,5 0 1 0,2 0-1 15,9 2 1-15,3 0-1 16,9 0 0-16,9-2 0 16,10 0 0-16,13 0 0 15,12-18 0-15,3-4 0 16,1-5 0-16,2 1 0 15,-2-2 1-15,1 2-1 16,-5 4 0-16,-2 2 0 16,-6 6 0-16,0 4 0 15,-7 4 1-15,-5 6-1 0,-3 0-1 16,-11 0 1 0,-4 0-1-16,-6 4 0 0,-5-2 1 15,1 0 0 1,-1 0 0-16,-3-2 0 0,-6 0 1 15,-6 0-1-15,-5 0 0 16,-7 0 0-16,-3 0 0 16,-4 6-1-16,0 6 1 15,0 0-1-15,-6-4 0 16,2 2 1-16,2-2 0 16,4 1 0-16,1-4 0 15,-1-1 1-15,0-4-1 16,-2 0 0-16,-4 0 0 15,-1 0 0-15,-2 0 0 16,3 0 0-16,2 0 0 16,-1 0 0-16,3 0-1 15,3 0 1-15,1 2 0 0,2 0 0 16,3 0-1-16,-5 1 1 16,2-3-2-16,-7 0-8 15,-3 0 8-15,-3 0 2 16,-4 0 0-16,-3 0 0 15,2 0 0-15,-7 0 0 16,1-3 0-16,-3 1 0 16,-4 0 1-16,0 2-1 15,-2 0 1-15,-2 0-1 16,0 0 0-16,0 0 1 16,0 0-1-16,0 0 2 15,0 0-2-15,0 0 0 16,0 0 0-16,0 0 0 0,0 0 0 15,0 0 0-15,0 0 0 16,0 0-3-16,0 0 2 16,0 0-2-16,0 0 2 15,0 0 1-15,0 0 0 16,0 0-4-16,0 0-22 16,0 0-15-16,0 12 13 15,0-6-19-15</inkml:trace>
  <inkml:trace contextRef="#ctx0" brushRef="#br0" timeOffset="23237.58">3366 11171 165 0,'-43'2'14'0,"30"-2"9"16,8 0-11-16,5 0-10 15,0 0-2-15,0 0 0 16,0 0 1-16,0 0-1 16,0 0 1-16,0 0-1 15,0 0-1-15,0 0-1 16,20 4 2-16,13 4 0 16,6 0 0-16,5 0 1 15,5 2-1-15,5-2 0 0,3 0 1 16,9 0-1-16,5 0 0 15,10 0 0-15,6-4 0 16,7 1 0-16,6-5 0 16,5 0 0-16,0 1 0 15,-8-1-1-15,-5 0 1 16,-7 0 0-16,-5 0-1 16,2 0 1-16,3-1 1 15,-2-14-1-15,-7-7 0 16,1 2 0-16,-3-2 0 15,2 0 0-15,-1 4 0 16,-1 2 0-16,-3 6 0 16,-4 2 1-16,-5 4-1 0,-1 4 0 15,-3 0 0 1,-7 0 0-16,-2 4 0 0,-10 4 0 16,-4 0 0-16,-9-4 0 15,-4 0 0-15,-1-4 0 16,-2 0 0-16,1 0 0 15,5 0 0-15,2 0 1 16,2 0-1-16,7-8 0 16,1-4-1-16,4 6 1 15,-1-2 0-15,2 6 1 16,-1 2-2-16,-4 0 1 16,-4 0-1-16,-1 0 1 15,-5 0 0-15,-4 0 0 16,0 0 0-16,-1 0 0 0,-2 0 1 15,-2 0-1 1,-5 0 0-16,-1 0 0 0,-6 0 0 16,1 0 0-16,-5 0 0 15,0-2 0-15,-2 2 1 16,0 0 0-16,0 0 0 16,0 0-1-16,0 0 0 15,0 0 0-15,0 0 0 16,2 0 0-16,6 0-1 15,0 0-1-15,7 0-5 16,4 0-27-16,-11 0-24 16,2 0-50-16</inkml:trace>
  <inkml:trace contextRef="#ctx0" brushRef="#br0" timeOffset="30461.36">4566 15344 67 0,'7'-10'26'16,"-7"2"-20"-16,0 2-6 15,0 2 11-15,2-2 6 16,-2 4-1-16,0 2-10 16,2 0-5-16,-2 0-1 15,0 0 0-15,0 0 1 0,0 0 0 16,0 0 1-1,0 0-1-15,0 0 0 0,0 0-1 16,0 0 0 0,0 0 1-16,0 0-1 0,0 0 0 15,0 0-1-15,0 0 1 16,0 0 0-16,0 0 0 16,5 0 0-16,5 2 2 15,9 4 5-15,1 2-4 16,2-4 0-16,4 6 0 15,3-2-2-15,5 2 0 16,1 0 0-16,6 2-1 0,-1 0 1 16,2 0-1-16,3 0 0 15,-1-2 1-15,5-4-1 16,3 0 0-16,8-6 2 16,7 0-1-16,10 0 0 15,10 0-1-15,3 0 0 16,1 0 0-16,-6-6 0 15,-10 4 1-15,-15 2-1 16,-8 0-1-16,-14 0 1 16,-7 4 1-16,-9 6-1 15,-4-2 0-15,-7 0 0 16,-4-4 0-16,-5-2 1 16,0 0 1-16,-2-2 1 15,2 0 0-15,-2 2-2 16,3-2 3-16,-3 4 0 0,0-4 7 15,0 0-3-15,0 0-3 16,0 0-4-16,0 0 0 16,0 0-1-16,0 0 0 15,2 0 1-15,-2 0-1 16,0 0 0-16,0 0 0 16,2 0 0-16,1 0 0 15,-3 0 0-15,1 0 0 16,-1 0 0-16,0 0 2 15,0 0-2-15,0 0 0 16,0 0 0-16,0 0 1 16,0 0-1-16,0 0 2 0,0 0-2 15,0 0 1-15,0 0 0 16,0 0 0-16,0 0-1 16,0 0 0-16,0 0 0 15,0 0-1-15,0 0-3 16,0 0-21-16,0 0-37 15,0 4-31-15</inkml:trace>
  <inkml:trace contextRef="#ctx0" brushRef="#br0" timeOffset="33063.58">6992 14397 81 0,'0'-20'37'0,"0"12"-30"15,0 3-6-15,0 0 8 16,0 1 5-16,-4 0-2 0,-1 3-3 15,3 1-2 1,0-3-4-16,0 3-2 0,0 0 0 16,-3 0 4-16,3 0-2 15,-1 0 7-15,-1 0-6 16,-3 0-3-16,-1 0-1 16,-6 0 0-16,-1 0 0 15,-6 0 0-15,2 12-1 16,-1 8 1-16,-7 5 0 15,0 7 0-15,-4 8 0 16,2 8 0-16,0 2 0 16,5 2 0-16,6 0 0 15,5 2 0-15,5 4 0 16,6 3 0-16,2-3 0 0,0 0 0 16,0-10-1-16,10-2 1 15,9-2 0-15,4-2 0 16,6 5 0-16,2-1 0 15,2 2 0-15,1-2 1 16,1-6 0-16,0 0-1 16,-1-8 1-16,2-6-1 15,-2-4-1-15,1-14 1 16,5-2 0-16,5-2 1 16,1-4 1-16,-4 0-2 15,-1 0 1-15,-8 0-1 0,-4-5 1 16,0-14 2-16,-4-7 5 15,0-10 2-15,3-6 5 16,-1-8-4-16,-5 0 2 16,-4-7 0-16,-2-2-3 15,-6-4 0-15,2-13-2 16,-5 0-5-16,-5-4 0 16,-2 4 1-16,0 5 1 15,0 13-4-15,-9 12 2 16,-9 8 2-16,-5 10 0 15,-2 2 6-15,-12 2-7 16,-5 2-1-16,-9 2 3 16,-10 1-1-16,-7 4-3 0,-3 4-1 15,-3 7-1-15,-2 3 0 16,3 1-2-16,-8 0 1 16,1 12-10-16,0 16-49 15,55-10-19-15,9-8-63 16</inkml:trace>
  <inkml:trace contextRef="#ctx0" brushRef="#br0" timeOffset="34889.22">5767 7465 141 0,'15'-4'0'0,"-12"4"-2"15,-1 0-5-15,-2 0 5 16,2 0 4-16,1 0-2 16,-2 0 0-16,-1 0 0 15,0 0 3-15,0 0-2 16,0 0 1-16,6 6 0 16,2 8-1-16,8 11 1 15,2 2 0-15,2 1 1 16,-1 1-1-16,2-4-1 15,1-4 1-15,-2-3 2 16,0-6 0-16,3-6 0 16,0-4 8-16,16-2 6 15,17 0 6-15,17-32 5 0,25-13-5 16,9-14-12-16,8-8-3 16,-5-1-4-16,-14 4-2 15,-19 10-1-15,-23 12-1 16,-21 14-1-16,-14 13 0 15,-13 12 3-15,-4 1-3 16,-2 2-1-16,0 0 1 16,0 0-4-16,0 16-34 15,-6 2-19-15,-15 2-47 16</inkml:trace>
  <inkml:trace contextRef="#ctx0" brushRef="#br0" timeOffset="38136.55">9828 14337 25 0,'-55'-5'0'16,"24"-4"-1"-16,0 3 1 0,4-4 4 15,0 2 18-15,3 0 0 16,-3 2-15-16,1 2-1 16,-4 2 3-16,1 2-2 15,-2-4-1-15,-7 4-1 16,-4 0 0-16,-10 0-4 15,-6 0-1-15,-6 0 0 16,-7 0 1-16,-2 6-1 16,5 0 4-16,13-4 10 15,8 0 1-15,7 4-1 0,1-4-12 16,2 4-1 0,-3 4-1-16,-2-4 0 0,-5 2 0 15,0 0 1-15,-2 2 0 16,-5 0 0-16,6-2 4 15,1 4 5-15,5-7 3 16,6 8-9-16,-2 0-2 16,-2 5-1-16,0 4-1 15,-3 2 0-15,1-8 0 16,4 2 0-16,1-2 0 16,2-4 1-16,10 0-1 15,2-4 3-15,9-2 3 16,3 4-2-16,5 4-4 15,-1 12 0-15,7 16 0 16,0 20-1-16,7 14 1 0,24 15 0 16,2 1 2-1,7-4-2-15,-2-4 0 0,-4-7 1 16,-6-9-1-16,-3-12 0 16,-5-10 0-16,3-8 0 15,-1-4 0-15,6 0-2 16,13-3 2-16,13 6 2 15,9-2-1-15,16-3-1 16,4 0 2-16,1-6-2 16,6-4 1-16,14-4 0 15,11-12-1-15,11-2 0 16,1-4 0-16,-2 0 1 16,-5-18-1-16,-4-14 2 15,-5-8-2-15,-11-10 3 0,-9 1-3 16,-12-3 1-16,-13 2 0 15,-10 4 3-15,-12 2-4 16,-8 0 1-16,-9 8 3 16,-9 0 4-16,-12 1 7 15,-3 8 12-15,-3-5 2 16,0 1-4-16,-7-5-5 16,-13 0-12-16,-5-8 4 15,-8-4-7-15,-9-2-3 16,-10-8-1-16,-4 4-1 0,-3 5 0 15,-9 7 0-15,-3 12-5 16,0 8-2 0,2 12-15-16,16 10-11 0,48 0-30 15,5 10-55 1</inkml:trace>
  <inkml:trace contextRef="#ctx0" brushRef="#br0" timeOffset="39248.31">14293 14143 277 0,'14'-30'0'0,"-14"18"-9"16,0 0-6-16,0 2 15 15,0 0 0-15,0 2 8 16,0 4 0-16,0 2-7 16,0-1 0-16,-2 2 4 15,-2-3 3-15,-5 0 0 16,-7-2-8-16,-9 3-2 16,-8 3 1-16,-2 0 1 15,-3 0 0-15,-1 0-2 16,6 14 2-16,-7 11 0 15,-2 7 0-15,-5 10-2 0,1 6 2 16,-2 6-1 0,6 2 1-16,7 3 2 0,8-4-2 15,11 3-3 1,9 5 3-16,7-1 0 0,0 4 2 16,25 9-2-16,19 1-1 15,17 10 1-15,15 0 1 16,12 0 0-16,3-4 1 15,8-1-2-15,6-19 1 16,11-8 0-16,11-14 0 16,8-18 1-16,12-16-2 15,7-6 2-15,0 0 0 16,0-24-2-16,-11-14 0 16,-10-12 0-16,-17-8 0 0,-18-2 0 15,-15-2 0 1,-15 3 0-16,-14 3 1 0,-12 2-1 15,-11-4 2-15,-15 0 1 16,-16-10 15-16,0-3-3 16,-18-13 5-16,-30-4 1 15,-13 0-8-15,-17-5 6 16,-15-5-6-16,-19-6-3 16,-17 2-9-16,-12 1 0 15,-3 7 1-15,3 8-1 16,12 14-1-16,15 14 0 15,18 23-1-15,25 19-5 16,13 16-20-16,8 16-25 0,50 16-30 16,-8 4-26-1</inkml:trace>
  <inkml:trace contextRef="#ctx0" brushRef="#br0" timeOffset="41861.61">19220 13030 198 0,'-42'-24'4'0,"6"14"2"15,3 4-5-15,4 2 5 16,2 0 21-16,4 0-7 16,6 2 0-16,1 2-13 15,-6 0-3-15,-4 0-4 0,-13 2 2 16,-3 18-2-16,-5 14 0 15,-2 10 0-15,2 8 0 16,3 4 2-16,4-1-2 16,4-3 1-16,4-4 1 15,9-4 0-15,5-4 0 16,11-2-2-16,7 2 0 16,19 8 2-16,37 7 5 15,27 0 1-15,27-2-1 16,17-7-3-16,12-12 3 15,4-10-6-15,-9-8 1 16,-10-12-2-16,-12-4-32 0,-89 0-54 16</inkml:trace>
  <inkml:trace contextRef="#ctx0" brushRef="#br0" timeOffset="42342.96">19861 12809 238 0,'-21'-56'17'15,"15"50"0"-15,2 4 6 0,4 2 7 16,0 0-14 0,0 0-6-16,0 0-10 0,0 34-4 15,2 26 4-15,15 33 4 16,-2 25 0-16,-6 12-1 15,-4 1-3-15,-5-11 1 16,0-16 0-16,0-17 0 16,0-19-1-16,-7-24-4 15,0-20-39-15,2-22-2 16,5-2 13-16,0-16 27 16,0-26-33-16,6-14 12 15,20-7 26-15,7 3 12 16,6 2-10-16,7 6 3 15,3 10 1-15,2 8-3 16,5 9-3-16,-5 14 2 0,-2 7 0 16,-2 4 1-16,-7 0-2 15,-5 8 0-15,-4 14 0 16,-6 4 2-16,-2 8 2 16,-8 4-2-16,-1 4-1 15,-6 4 1-15,-3 0-2 16,-3 2-1-16,-2-5 0 15,0-35-47-15,0-7-103 16</inkml:trace>
  <inkml:trace contextRef="#ctx0" brushRef="#br0" timeOffset="42806.6">20686 13261 218 0,'4'-43'20'0,"-4"39"-17"16,0 4 11-16,0 0-11 16,8 0-3-16,5 12-2 15,6 9 2-15,9-2 1 16,3-2 1-16,9-3-1 16,6-8 0-16,10-4 0 15,9-2-1-15,5 0-2 16,1-8-5-16,-13-10-11 15,-16 0 4-15,-13-4 8 16,-14 4 5-16,-8 1 1 0,-7 2 5 16,0 0 11-16,-18-3-3 15,-22 6-3-15,-16 8-4 16,-4 2-1-16,4 2 1 16,10 0 7-16,7 16-2 15,9 10-9-15,7 5-2 16,7 2 0-16,12 10 2 15,4-1 5-15,0 0 3 16,23-2-5-16,12-8-2 16,5-8 3-16,5-6 1 15,9-8 0-15,9-6-1 16,7-4-2-16,12 0-4 16,11-16 0-16,15-12-7 0,-66 10-77 15,1 0-153-15</inkml:trace>
  <inkml:trace contextRef="#ctx0" brushRef="#br0" timeOffset="43534.98">22163 13116 250 0,'-39'-34'7'0,"7"16"-5"15,6 0 15-15,-1 6 7 16,0 10-12-16,-2 2-12 15,-9 0 0-15,-4 26-3 0,-1 12 3 16,-1 8 1 0,5 5-1-16,4 0 1 0,6 3 0 15,14 1 0-15,8-5 0 16,7-4 0-16,7-4 1 16,26-8 0-16,12-8 4 15,8-12-6-15,5-10 5 16,7-4-4-16,6-12-1 15,1-24-3-15,-1-12 0 16,-3-10-1-16,-5-10 0 16,-3-7-1-16,-11 1 0 15,-9 2-2-15,-15 8 7 16,-12 6 1-16,-8 16 8 16,-5 12 13-16,0 10 1 15,0 13 10-15,0 6-3 0,0 1-19 16,0 0-11-16,0 33-9 15,0 34 2-15,9 23 7 16,-1 9 2-16,-1-5-1 16,5-8 1-16,-4-10-2 15,7-12 0-15,-1-8 0 16,-3-24 1-16,-1-11-1 16,-8-14-6-16,2-7-15 15,9-6 16-15,12-35 2 16,15-18-32-16,9-15 28 0,9-12 6 15,2-8-2 1,-2-4-4-16,-4 5 7 16,-16 13 0-16,-12 19 5 0,-13 25 20 15,-8 18-5-15,-3 14 0 16,-2 4 1-16,0 0-21 16,0 0-2-16,-17 39-5 15,-22 19 6-15,-7 14 0 16,5 4 1-16,15-4 0 15,10-7 0-15,16-10 2 16,0-6-1-16,9-9 3 16,29-8-3-16,11-10 0 15,11-6-1-15,16-12-13 16,13-4-44-16,-53 0 30 16,2-10-77-16</inkml:trace>
  <inkml:trace contextRef="#ctx0" brushRef="#br0" timeOffset="44301">23591 12828 226 0,'0'-27'48'16,"0"23"-17"-16,0 0 14 15,0 2 10-15,0 2-4 0,0 0-21 16,0 0-30 0,0 0 0-16,0 37-10 0,-6 25 10 15,-5 28 0-15,-7 8 3 16,-2-4-3-16,-4-9 0 16,-3-17 1-16,2-14-1 15,2-10-2-15,8-14-21 16,9-12-10-16,4-10 3 15,2-8 4-15,8 0 21 16,41-4 5-16,18-14 5 16,13 2-2-16,-2 8-4 15,0 8 3-15,0 2-1 16,-2 36-1-16,-2 14 0 16,-16 9 1-16,-16 0-1 15,-22-8 1-15,-20-9 1 0,-12-8-1 16,-50-6 4-16,-18-8 7 15,-7-8-7-15,7-12 0 16,20-2-4-16,20 0 1 16,17-18 1-16,19-12-3 15,4-14-7-15,29-10-6 16,31-11-3-16,21-3-2 16,9-4 2-16,9 10 4 15,-5 8 6-15,-11 16 6 16,-13 14 0-16,-21 10 0 15,-20 7 2-15,-17 7 0 16,-12 0-2-16,0 0 0 16,-29 27-4-16,-10 7 4 0,-1-2 3 15,11 4-3-15,14-2-1 16,13-2 1-16,2-4 0 16,2-3 0-16,29-12-2 15,11-8-3-15,0-5 4 16,1 0-2-16,-12-21 3 15,-6-9 1-15,-14-4 5 16,-5-4-1-16,-6-4 1 16,0-2-1-16,0 0-2 15,0 5-1-15,-2 7 2 16,-11 13 0-16,-5 10-1 16,-7 9-3-16,-8 0-35 0,18 0-64 15</inkml:trace>
  <inkml:trace contextRef="#ctx0" brushRef="#br0" timeOffset="44512.25">24768 13122 220 0,'76'-28'72'16,"-60"28"-51"-16,-5 0-10 15,1 2-5-15,2 32-6 16,2 16 9-16,-3 9-1 15,3 7-5-15,-5 0-2 16,2-6-1-16,6-6 2 16,2-10-2-16,15-8-13 0,-23-36-52 15,2 0-39-15</inkml:trace>
  <inkml:trace contextRef="#ctx0" brushRef="#br0" timeOffset="44683.59">25367 13291 346 0,'7'-44'53'16,"-7"31"-37"-16,-11 8 0 16,-27 5-6-16,-22 0-10 15,-27 42 0-15,-25 21 2 16,-17 16-2-16,-14 9-7 16,-10 0-57-16,98-55-34 15,-1-9-92-15</inkml:trace>
  <inkml:trace contextRef="#ctx0" brushRef="#br0" timeOffset="46355.68">7197 14812 177 0,'19'-19'50'15,"-19"19"-46"-15,0 0-4 16,0 0 0-16,0 0 0 16,0 0 3-16,4 0-1 15,-2 0 3-15,2 0-4 16,-4 0 2-16,0 0 6 16,0 0 11-16,0 0 3 15,0 0-8-15,0 0-13 0,3 14-2 16,3 18-8-16,10 16 8 15,1 10 1-15,4-8-1 16,-1-12 0-16,0-14 0 16,-4-12 0-16,-1-10 0 15,7-2 8-15,18-20 11 16,22-46 21-16,28-40-16 16,21-19-12-16,18-5-7 15,7 12-5-15,0 26 0 16,-4 21-1-16,-3 27 1 0,1 24-38 15,1 20-18 1,-96 0-14-16,3 18-73 0</inkml:trace>
  <inkml:trace contextRef="#ctx0" brushRef="#br0" timeOffset="47211.68">12558 14748 206 0,'11'-14'21'0,"-6"14"-19"16,-3-2-2-16,0 2 13 16,1 0-4-16,5 0-3 15,10 0-4-15,6 16 1 16,5 11 0-16,0 5 0 0,-2 0 2 15,-4-2-1-15,-5-8 2 16,-7-4-2 0,-5-12 1-16,-4-6 0 0,12 0 17 15,17-10 19-15,30-52-13 16,36-27-20-16,28-23-8 16,11-4 1-16,4 5-1 15,-17 17-4-15,-19 16-19 16,-19 22-21-16,-78 56-15 15,-7 0-36-15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7:25:07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2670 8685 88 0,'2'0'0'16,"-2"0"-18"-16,2 0-13 15,-2 0 31-15,0 0 21 16,2 0 12-16,-2 0-9 16,0 0-13-16,0 0-9 15,0 0-2-15,0 0 0 16,0 0 0-16,0 0 0 0,0 0-1 15,0 0 1-15,0 0-1 16,3 0 0-16,-2 0 1 16,5 0-1-16,7 0 1 15,5 10 0-15,7 2 0 16,13-1 1-16,-1 4-1 16,7-5 0-16,4 2 0 15,2-2 0-15,4-2 0 16,-5 0 0-16,0-2-1 15,-6 2 1-15,-8-2 1 16,-6-2-1-16,-2 0-1 16,-10 2 1-16,2-4 0 15,-9-2 0-15,-1 0 1 0,-2 0-1 16,-4 0-1-16,-1 0 1 16,0 2 1-16,-2-2-1 15,0 0 1-15,0 0 0 16,0 0 0-16,0 0 1 15,0 0-2-15,0 0 0 16,0 0 0-16,0 0-2 16,0 4 0-16,-4 0 1 15,-21 4-2-15,-13 0-4 16,-7 0 7-16,-13 0-1 16,-11-2 1-16,-2 0 0 15,-3-2 0-15,3 2 2 0,4 2 0 16,5 2-2-1,4 0 0-15,0 2 0 0,1-2-1 16,3-4-1-16,3-2 2 16,2-2 2-16,11 2-1 15,6-2 3-15,11-2-2 16,7 0-2-16,7 0-1 16,5 0 1-16,2 0-1 15,0 2-3-15,0-2-1 16,0 0-1-16,0 0 2 15,0 0 3-15,0 0-1 16,11 0 2-16,16 0 1 16,11 0-1-16,11 0 1 15,9-10 0-15,2 0-1 16,-1 0 0-16,5 2 0 0,-2-4 1 16,1 2 0-16,-3 0-1 15,-5 0-1-15,-2 4 1 16,-5 0 1-16,-13 2-1 15,-6 2 2-15,-12 2-2 16,-5 0 0-16,-10 0 0 16,-2 0 0-16,0 0 3 15,0 0 2-15,0 0 5 16,-4 0-5-16,-21 0-5 16,-4 0-2-16,-2 0 2 15,0 4 2-15,6-2 1 16,7-2 3-16,7 0-2 0,5 0 2 15,4 2-6 1,2-2-3-16,0 0-19 0,0 2-11 16,0 2-9-16,0-2 24 15</inkml:trace>
  <inkml:trace contextRef="#ctx0" brushRef="#br0" timeOffset="1108.2">4602 8835 150 0,'0'0'16'16,"0"0"-16"-16,0 0-8 0,0 0 3 15,0 0 5-15,0 0 12 16,0 0 7-16,0 0-13 16,2 0-6-16,21 0 0 15,10 0 1-15,15 0-1 16,13 0 1-16,10-2-1 16,3 0-1-16,-1-2 1 15,-1 0 0-15,-3 0 3 16,0 0-3-16,1 0-1 15,7 0 1-15,2 2 0 16,4 2 0-16,4 0 0 16,-2 0 0-16,1 0 0 15,9 0 0-15,-2 0 0 0,5 0-2 16,-2 0-2-16,-3 0-11 16,-3 2-5-16,-11 2 5 15,-2 0 6-15,-6 0 6 16,-9 0 1-16,-2 0 2 15,-4 0 1-15,-7 0-1 16,-4 0 0-16,-8 0 0 16,-4-2 0-16,-1 2 1 15,-1-2-1-15,0 0 0 16,2 0 1-16,2-2-1 16,0 0 1-16,-4 0-1 15,-2 0 0-15,-9 0 1 16,-4 0-1-16,-7 0 0 15,-5 0 1-15,-2 0-1 0,2 0-1 16,-4 0-3-16,0 0-79 16</inkml:trace>
  <inkml:trace contextRef="#ctx0" brushRef="#br0" timeOffset="2537.86">7850 7746 84 0,'-19'-8'15'15,"7"6"-15"-15,5 2 0 0,-1 0 0 16,-2 0 1-1,-1 0 12-15,-2-2-3 0,-3 2 6 16,3 0-9-16,-3 0 2 16,-1 0-6-16,-8 0-3 15,-8 2 0-15,-16 16 0 16,-10 4-7-16,-9 2 1 16,-5-4 3-16,-2 2 2 15,9-4-3-15,6 0 4 16,8 4-1-16,14-4 1 15,9-1-4-15,12-3-1 16,5-6 1-16,4 2 3 16,1 2-1-16,-5 6 0 15,2 10 0-15,-5 10 2 16,3 4 1-16,1 4-1 0,-1 6 0 16,4 2 0-16,-5 4 1 15,1 7-1-15,-1-1 0 16,2 4 0-16,6-2 0 15,5-2 0-15,0 1 0 16,25-5-1-16,20 0 0 16,11-2 1-16,10-6 0 15,7-1 0-15,10-6 0 16,2 0 1-16,2-5 0 16,1-4 0-16,2-6-1 15,-1-4 1-15,4-4-1 16,3-8 2-16,0-4-2 0,-9-8 2 15,-4-2 1-15,-10 0 6 16,-2 0 0-16,3 0-2 16,4-10-3-1,4-8-1-15,1-6 4 0,-4-6 2 16,-2-2-2-16,-8-8 2 16,-5-3-2-16,-4-7 3 15,-8-10 0-15,-10 0 6 16,-7-8-2-16,-12 0 7 15,-7-2-3-15,-7-1-8 16,-7 5-3-16,-2-2 5 16,0 8-7-16,-2-2-2 15,-23 4-1-15,-4 1 2 0,-9 3-3 16,-7 0 0-16,-6-2-1 16,-7 0 2-16,-10 0-1 15,-9 2 2-15,-14 1 0 16,-7 3-3-16,-2 2 1 15,2 6 2-15,13 4-1 16,9 6-1-16,11 6-1 16,10 4 0-16,4 6-1 15,-5 9-16-15,-6 7-24 16,-11 0-6-16,50 13-20 16,-2 1-45-16</inkml:trace>
  <inkml:trace contextRef="#ctx0" brushRef="#br0" timeOffset="4806.22">8047 8622 3 0,'0'4'30'0,"0"-2"-30"15,0-2 0-15,0 0-7 16,0 0 5-16,0 0 2 16,0 0 1-16,0 0-1 15,0 0 1-15,0 0 1 16,0 0 8-16,0 3 6 15,0-3 0-15,0 0-1 0,0 1-10 16,0-1-4 0,0 0-1-16,0 0 1 0,0 0-1 15,0 0 1 1,0 0 0-16,0 3 2 16,0 2-3-16,0 5 0 0,-2-6-8 15,-6-1-21-15</inkml:trace>
  <inkml:trace contextRef="#ctx0" brushRef="#br0" timeOffset="6409.37">10183 8865 202 0,'0'4'9'0,"0"6"-9"16,15 0-11-16,19 4 11 15,8 2 2-15,8 4-2 16,7 2 0-16,7 0 0 15,8-2 0-15,8-6 0 16,12-3 5-16,17-6 1 0,20-3 0 16,23-2 2-1,22 0 0-15,17 0-2 16,9-10-3-16,6 4-2 0,-15 4 0 16,-15 2-1-16,-18 0 3 15,-8-2-3-15,-13 2 0 16,-4-2 0-16,-15-1 0 15,-14 0 2-15,-10-1-2 16,-12 2-1-16,-11 2 1 16,-10 0 0-16,-10 0-1 15,-11 0-1-15,-11 0-2 16,-15 5-20-16,-14-1-41 16,-16-1-51-16</inkml:trace>
  <inkml:trace contextRef="#ctx0" brushRef="#br0" timeOffset="6922.72">10016 10575 100 0,'180'7'2'16,"-48"-2"0"-16,18 1-2 16,21 1 1-16,9-3 6 15,16 3 9-15,21 1-7 16,16 5 8-16,15-3 0 15,1-2-4-15,-10 2-9 0,-17-4 2 16,-16-6-2-16,-6 0-4 16,3 0-2-16,0-2 2 15,-9-12 0-15,-20 8 0 16,-26 6-1-16,-36 0-5 16,-112 0-37-16,0 0-44 15</inkml:trace>
  <inkml:trace contextRef="#ctx0" brushRef="#br0" timeOffset="7446.27">10659 12246 2 0,'191'14'10'16,"-40"-14"-1"-16,18 0 3 16,16-6 1-16,16-10 4 15,15 6 11-15,11 2 4 16,9 8-2-16,10 0 5 15,-1 0-18-15,2 0 2 16,-11 0-7-16,-6 0-6 16,-17 0-2-16,-17 0-1 0,-15 0-2 15,-15-4 0-15,0 4 3 16,-10 0-4-16,-7 4 0 16,-13 16 0-16,-18 0-5 15,-22-2-36-15,-96-14-40 16,0-4-47-16</inkml:trace>
  <inkml:trace contextRef="#ctx0" brushRef="#br0" timeOffset="8021.43">9537 13832 35 0,'22'32'11'0,"7"-32"-3"15,16 0 11-15,15 0 17 16,18 0-4-16,22 0 3 16,27-6-8-16,38-4 5 0,36 2-9 15,39 0-11 1,27 8-7-16,23 0 3 0,18 0-6 15,4 2 0-15,8 20 2 16,-1 6-4-16,-7-2 2 16,-16 3-2-16,-15 3 0 15,-18-1-3-15,-209-21-4 16,-8-1-66-16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7:35:44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15892 6747 202 0,'-10'-18'0'16,"2"10"0"-16,1 0 0 0,3 2 15 15,-1 1-1-15,3-4-3 16,-1 3 9-16,1 4-11 16,2 1-5-16,0 1 2 15,0 0-4-15,0 0-1 16,0 0-1-16,0 0-1 16,0 0 1-16,0 0 0 15,0 0 0-15,0 0-4 16,0 0 2-16,0 9 0 15,0 18 2-15,0 17 2 16,16 7-2-16,4 12 0 16,-4 5-1-16,-1 2 1 0,-1 2 2 15,-1 7-2-15,1 5 0 16,-4 2 0-16,7-2 0 16,0-6 1-16,-2-7-1 15,5-11 0-15,-1-4-1 16,0-6 1-16,3-2 0 15,1 0 0-15,0 1 1 16,2-2-1-16,0 4 0 16,0-1-1-16,4 6 1 15,-4 2 1-15,-2 0-1 16,0-3 0-16,-7-5 0 16,-1-5 0-16,-1-2 0 15,-5-7 0-15,-3-8 0 16,-2-8 0-16,1-4 0 0,2 2 0 15,0 2 0-15,1 2 0 16,1 4 0-16,1 7 0 16,0 4 0-16,1 13 2 15,1 7-2-15,-1 1-2 16,0 4 2-16,-4-4 2 16,4-1-2-16,-3-7 1 15,0-10-1-15,-2-12-1 16,-1-12 1-16,-3-6-2 15,-2-4 2-15,2 0 0 16,2 6 0-16,6 4 0 0,3 8 0 16,0 6 0-1,3 2 0-15,-1 4 2 0,3-2-2 16,-5-2 0-16,-3-8 0 16,-2-9 0-16,-3-8 0 15,-3-7-4-15,0 0 2 16,-2 0-1-16,0 0-1 15,0-7-22-15,2-20 15 16,3 3-22-16,0 6 5 16,-1 10 26-16,0 2-4 15,-4 6-29-15,0-4-36 16</inkml:trace>
  <inkml:trace contextRef="#ctx0" brushRef="#br0" timeOffset="2115.53">15923 6669 80 0,'3'-2'3'16,"-3"2"-3"-16,0 0 0 16,0 0 2-16,0 0 14 15,0 0 9-15,0 0-7 16,0 0-9-16,0 0-8 15,0 0-1-15,0 0 0 16,0 0-8-16,0 0-8 16,4 0-9-16,-4 0-20 0,0 0-15 15</inkml:trace>
  <inkml:trace contextRef="#ctx0" brushRef="#br0" timeOffset="3068.25">17771 10243 185 0,'0'-7'13'0,"0"6"-11"16,0 1-2-16,0-2 0 16,0 2 1-16,0-2 2 15,0 2-2-15,0 0-1 16,0 0 0-16,0 0 0 15,3 16 1-15,15 24 0 16,9 20 1-16,2 10 0 16,2 6 0-16,0 0-1 15,-4-9-1-15,-5-9 1 16,0-10-1-16,-2-8 0 16,-2-8-1-16,0-8 1 0,0-2 0 15,-1-6-1 1,6 0-8-16,0-4-21 0,-17-12-32 15</inkml:trace>
  <inkml:trace contextRef="#ctx0" brushRef="#br0" timeOffset="4749.6">17750 10054 54 0,'15'-8'12'0,"-9"4"-10"0,4-2 4 16,3-4 11-16,3-2-2 15,8 0-4-15,5-2-1 16,6-2-5-16,6-2-2 16,8 0 1-16,2-4-2 15,9 2 0-15,5-2-1 16,9 0-1-16,8 0 1 15,9-3-1-15,8-3 0 16,5 0 0-16,3-4 0 16,-2-2 0-16,-1 0 0 0,1-4 0 15,9-2 0 1,6-8 0-16,23-1 3 0,19 2 21 16,19-2-14-1,19-1-10-15,8 0-2 0,1-2 2 16,-1 2 0-16,-8-2 0 15,-15-1 0-15,-16 3-2 16,-13 2 0-16,-24 6 2 16,-24 6 0-16,-27 8 0 15,-25 6 0-15,-23 6 0 16,-8 2 1-16,-4 2-1 16,0 2 1-16,-1-2-1 0,-2 2-1 15,2-1 1 1,0 2 0-16,2-1 0 0,0 0 0 15,-1 2 0-15,-8 2 0 16,-5 2 0-16,-3 1 0 16,0-1 0-16,3-1 0 15,2-1 0-15,9-5 0 16,0 5 0-16,2-2 0 16,4 0 0-16,2-2-1 15,-5 2 1-15,-1 2 0 16,-6 5 0-16,-9 1 0 15,-1-3 0-15,-5 3 0 16,0 0-1-16,0 0 1 16,0 0-1-16,2 3-2 0,0 15 3 15,-1 7 0-15,5 0 0 16,-1 5-2-16,1 4-1 16,3 4 2-16,5 6-1 15,5 6 2-15,6 4 0 16,6 3-1-16,5-2 0 15,9-1 1-15,-3-5-2 16,3-3 1-16,-3-2 1 16,-7-8 0-16,-1-2 0 15,-5-6-2-15,-5-10 2 16,-3-6 0-16,-8-2-2 16,-3-3 2-16,-2-4 0 15,-4-1 0-15,-4 0 0 16,0-2 0-16,0 0 0 15,0 7 0-15,-2 1-1 0,-23 6 1 16,-8 1 1-16,-8 2 2 16,-7-2 2-16,-6 4-2 15,-11-1-2-15,-8 6 2 16,-9 0-2-16,-12 2 0 16,-10 6-1-16,-12 4-1 15,-13 0-4-15,-12 2-9 16,0 1-12-16,1-7 13 15,9 1 7-15,-1 2 6 16,1 1 4-16,-9 2-1 0,-3 6-2 16,-7 4 2-16,-3 8 4 15,-5 0-1 1,-5 3-6-16,0-5-2 0,9-10 2 16,16-6 1-16,24-10 10 15,25-6 11-15,23-4-5 16,14 2-6-16,6 0-11 15,1 8-6-15,1 6-3 16,-4 6 1-16,2 3-1 16,-3-3 8-16,7-2-3 15,4-10 1-15,2-2 3 16,10-8 1-16,3-2-1 16,5-4 0-16,1 0-1 0,-4 2-4 15,0 0-13 1,-6 0 1-16,-2-2 3 0,-5-2 8 15,1 0 4 1,-2-4 2-16,0-4 2 0,2-2 7 16,4 0-4-16,4 0 1 15,6 0-3-15,0 4-2 16,4 2-1-16,5 0 0 16,-2 1 1-16,5-3 6 15,-1-1 1-15,-2 1 3 16,1 0 2-16,-4 0-2 15,2-1-4-15,2-2 5 16,3 2 5-16,4-3-8 16,2 0-9-16,0 0-8 0,0-7-32 15,4-11-72-15</inkml:trace>
  <inkml:trace contextRef="#ctx0" brushRef="#br0" timeOffset="5685.04">21615 8753 33 0,'-4'-10'30'0,"4"6"3"15,0 0-6-15,0 4-5 16,0-2-2-16,0 2-4 16,0 0 1-16,0 0-2 0,0-2-5 15,0-3 2-15,0 5-5 16,0 0-4-16,0 0-3 16,0 0 0-16,4 0-2 15,16 5 2-15,12 19 1 16,7 16 1-16,9 10 0 15,2 10 0-15,6 8 1 16,2 1-2-16,-4-3-1 16,-3-8 2-16,-2-6-2 15,-5-10 0-15,-7-6 0 16,-6-8 1-16,-8-8-1 16,-6-8-2-16,-5 0-3 15,-2-2-14-15,-6-3-24 16,-4-7 22-16,0 0-108 15</inkml:trace>
  <inkml:trace contextRef="#ctx0" brushRef="#br0" timeOffset="6100.25">21785 9463 107 0,'0'5'86'16,"0"-5"-83"-16,0 0-3 15,0 0 0-15,0 0 0 16,0 0 2-16,2 3-2 16,15-2 3-16,10 2-2 15,0 3-1-15,4 2 2 16,5 4-1-16,1 0 0 16,2 0-1-16,1-2 1 0,-7-2-1 15,-4 0 0-15,-6-2 0 16,-6-2-2-16,-5-2-2 15,-4-2-16-15,3 0-21 16,-11 0-11-16,0-2-36 16</inkml:trace>
  <inkml:trace contextRef="#ctx0" brushRef="#br0" timeOffset="6454.28">22408 9278 63 0,'0'-6'55'0,"0"2"-38"0,0 0-4 16,0 0 5-16,0 0-8 15,0 2 18-15,0 0-3 16,0 2-5-16,0 0-12 15,0 0-5-15,0 0-2 16,0 0 2-16,0 0 2 16,0 0-2-16,0 0-1 15,0 0-2-15,0 2 1 16,0 24-1-16,0 14 6 16,0 4-2-16,0-2-4 15,0 1 0-15,0-6 0 0,0-2 0 16,0-3-12-16,-4-28-48 15,-4-4-40-15</inkml:trace>
  <inkml:trace contextRef="#ctx0" brushRef="#br0" timeOffset="10708.16">19396 11718 249 0,'6'-10'0'15,"-6"9"-3"-15,0 1-12 0,0 0 15 16,0 0 13-16,0 0 1 16,0 0-3-16,0 0-10 15,0 0-1-15,0 0 0 16,0 0 1-16,0 0-1 15,0 0 0-15,0 0 0 16,0 0 0-16,0 0 0 16,0 0 1-16,0 0-1 15,0 0 0-15,0-3 0 16,0-12 0-16,0-7 1 16,-6-5-1-16,-7-3 0 15,-1-4 0-15,1-4 0 0,-3-4 0 16,3-6-1-1,-2 4 0-15,1 4-1 0,3 5 0 16,6 16 0-16,1 2 2 16,2 7 0-16,2 6-1 15,0 0 1-15,0 4-2 16,0 0 2-16,0 0 0 16,0 0-1-16,0 0-3 15,0 4 2-15,0 20-3 16,11 6 5-16,11 5 0 15,5 2 1-15,4 4-1 16,2 1 2-16,3 0-1 16,2-2 1-16,0-6 0 0,0 0-1 15,5-5-1 1,-6-6 1-16,3-5 0 0,-2-5 0 16,-7-4-1-16,-6-3-5 15,-5 1-6-15,-7-3-25 16,-1-3-3-16,-8-1-3 15,-4 0 1-15,0 0-9 16</inkml:trace>
  <inkml:trace contextRef="#ctx0" brushRef="#br0" timeOffset="10939.88">19383 11667 234 0,'-20'-9'14'16,"20"9"8"-16,0-2-20 16,0 2 2-16,0-3 2 15,22-4-3-15,24 1-3 16,17-2 3-16,7 0-2 16,-4 4-1-16,-8 2 0 15,-9 0-7-15,-12-2-48 16,-33 2-31-16,-4-2-41 15</inkml:trace>
  <inkml:trace contextRef="#ctx0" brushRef="#br0" timeOffset="11629.6">19761 11488 144 0,'-4'-6'31'0,"4"6"-21"15,0 0-7-15,0-2 3 16,0 0 9-16,0 0-5 16,0 2-8-16,4-2-2 15,9 2 0-15,8 0 1 16,1 0-1-16,5 0 1 0,4 0-1 16,1 4 0-1,-1 10 0-15,-2 6 1 0,-2 4-1 16,-6-2 0-1,-5-2 0-15,-5-8 2 0,-7-6-2 16,-1-4 0-16,-2-2 2 16,2 2 1-16,-3-2 1 15,3 0 7-15,-3 0 18 16,0 0-3-16,0 0 6 16,0 0-7-16,0-12-15 15,-12 0-9-15,1 2 1 16,5 0-2-16,-2 4 0 15,2 2 0-15,4 0 0 16,0 2 0-16,0 2 0 16,2 0 0-16,0 0 0 0,0 0-1 15,0 0 0 1,0 0 1-16,0 0 0 0,0 0-1 16,0 0-1-16,0 0 2 15,0 0-1-15,0 0-7 16,0 0-7-16,0-4-4 15,0 0 0-15,0-4 4 16,0 4-2-16,0 0-7 16,0 4 20-16,0 0 2 15,0 0-8-15,0-4-7 16,0-2 3-16,0 0 3 16,0-2 0-16,0 4 11 0,0 0 1 15,0 0 1-15,0 2 3 16,0 0-1-16,0 2 3 15,0-6-3-15,0 2-3 16,0-4 0-16,0-2-1 16,0 2-2-16,0-4-5 15,0 7-68-15,0 1-16 16</inkml:trace>
  <inkml:trace contextRef="#ctx0" brushRef="#br0" timeOffset="11904.32">20031 11245 83 0,'0'-12'33'15,"2"12"-4"-15,-2 0-6 0,0 0 1 16,0 0-14-16,0 0-10 16,3 12 0-16,-1 22-4 15,2 15 4-15,3 6 3 16,0 4 0-16,2 5 1 15,1 0-2-15,-1 1 4 16,3-4-3-16,-4-6-2 16,6-12-1-16,-1-8 1 15,0-13-1-15,3-12-1 16,-1-10-10-16,4 0-26 16,-15-4-2-16,2-16-15 15</inkml:trace>
  <inkml:trace contextRef="#ctx0" brushRef="#br0" timeOffset="12276.54">20376 11394 157 0,'9'-30'38'16,"-7"26"-15"-16,1-1-3 16,-1 4 9-16,3-3-11 15,3 1-13-15,5-1-2 16,4 3-1-16,-2 1-2 15,1 0 0-15,-1 0 0 16,1 9-3-16,-1 19 3 16,-1 11-1-16,-3-3-1 0,-3-2 2 15,-2-12 1-15,-2-6-1 16,-4-10 1-16,0-4-1 16,0-2 0-16,0 0 1 15,0 0 6-15,0 0 29 16,0 0-3-16,4-26-5 15,3-10-12-15,3-10-15 16,9-8 0-16,1-7-1 16,2-1-1-16,2 8-3 15,3 16-24-15,-4 14-11 16,-5 16-6-16,-18 8-38 16,0 0-120-16</inkml:trace>
  <inkml:trace contextRef="#ctx0" brushRef="#br0" timeOffset="13676.85">19967 12855 211 0,'-12'-8'9'15,"8"4"-7"-15,-1 4 4 16,1-2 21-16,-2 0-12 16,-2 2-3-16,2-2-5 15,-3 2-4-15,-2 0-2 16,-9 0-1-16,-5 2 4 15,-4 20-3-15,-4 7-1 16,-3 0 0-16,3 4 0 16,0-5 0-16,6-2 0 0,4-4 1 15,10 0-1-15,9 2-2 16,4 2 2-16,0 4 0 16,0-2 0-16,15 0-2 15,10-2 2-15,6-2-3 16,4-6 3-16,3-1-1 15,5-8 0-15,3-6-1 16,4-3-2-16,0 0 2 16,0-17-3-16,-1-10-1 15,-7-1 0-15,-4-3-4 16,-7-1 1-16,-11-2 7 16,-5-2 1-16,-9-4 1 15,-6-8 0-15,0-8 2 16,-16-2-1-16,-13-3 3 15,-3 3 3-15,-5 4-2 0,1 4 6 16,5 8-8-16,4 10 7 16,7 8 1-16,7 10 2 15,3 2 4-15,4 4-2 16,2-1-13-16,-1 5 2 16,3 4-3-16,2 0 1 15,-2 0 1-15,2 0-3 16,0 0 0-16,0 0 0 15,0 3-1-15,0 21-2 16,11 16-1-16,18 8 4 0,6 8 0 16,8 2 0-16,6-4 0 15,2-6 0-15,3-5 0 16,1-11-1-16,3-6-11 16,0-14-24-16,0-8-16 15,-45-4-34-15,-6 0-52 16</inkml:trace>
  <inkml:trace contextRef="#ctx0" brushRef="#br0" timeOffset="14184.41">20510 12675 203 0,'-7'-12'16'0,"7"12"-12"16,0 0-1-16,0 0-1 15,0 18-1-15,0 10 1 16,3 2-1-16,13 0 1 16,3-6-1-16,4-2 0 15,1-4 0-15,5-4-1 16,-2-6-3-16,0-5-8 15,-3-3-14-15,-6 0-2 16,-5-8 4-16,-1-13 1 16,-10-3 8-16,0-2 7 15,-2-2 7-15,0 0 1 0,0 0 6 16,-4 4 32 0,-5 4-4-16,-3 2-11 0,4 4 11 15,1 4-10-15,0 2-7 16,5 6-7-16,-1 2-5 15,3 0 5-15,0 0-9 16,0 0-2-16,0 12-3 16,9 16-3-16,14 8 6 15,3 2 0-15,1-2 0 16,-2-2 0-16,2-6-4 16,-2-6-9-16,-2-5 1 15,4-8-4-15,0-9-18 0,-23 0-27 16,1 0-46-1</inkml:trace>
  <inkml:trace contextRef="#ctx0" brushRef="#br0" timeOffset="14719.34">20965 12507 115 0,'0'-24'20'0,"-3"24"-3"16,3 0 14-16,0 0-8 16,0 0-15-16,0 3-7 0,0 15-1 15,13 7 4-15,1-3-1 16,-5-2-1-16,-3-4 0 16,-3-4-1-16,0-6 0 15,-3-4 2-15,0-2-3 16,0 0-2-16,0 0-3 15,0-12-1-15,0-12-23 16,-3-6-3-16,3 0 14 16,0 5 18-16,0 5-1 15,0 11 1-15,0 5 2 16,0 1 3-16,0 3 2 16,0 0 4-16,0 0-8 15,3 12-2-15,7 9 4 0,1-1 2 16,1-1-3-16,-3-2 1 15,-1-3-3-15,1-6 0 16,-2-3-1-16,-2-2 0 16,-3-3-1-16,-2 0 2 15,0 0 2-15,0 0 0 16,0 0 5-16,0 0 1 16,2 0 2-16,2 0-4 15,4 0-8-15,7 0 0 16,4 0 0-16,2 0-1 15,-3 0-10-15,-1 0-32 16,-15 0-17-16,0 0-42 16</inkml:trace>
  <inkml:trace contextRef="#ctx0" brushRef="#br0" timeOffset="15078.76">21279 12169 142 0,'0'-47'19'0,"-9"26"5"0,-4 2 1 16,-5 1 0-16,-3 3-13 15,4 1-6-15,-3 4-4 16,1 6-1-16,2 0 0 0,1 4 4 16,1 0-5-1,-3 2 0-15,1 16 0 0,3 6 0 16,5 2-1-1,9 2 0-15,0 8 0 0,0 3-1 16,2 5 2-16,19 2 2 16,5 0 0-16,8 4 1 15,3-4 0-15,5 0 0 16,-1-6 1-16,-1-4-1 16,-2-5-1-16,-7-5-2 15,-7-10 3-15,-11-4-6 16,-7-4 2-16,-6-6-26 15,0-2-34-15,-10 0-32 16</inkml:trace>
  <inkml:trace contextRef="#ctx0" brushRef="#br0" timeOffset="15552.32">21137 12443 140 0,'0'-29'15'0,"0"13"-8"16,15 0 8-16,9 4-1 15,1 0-7-15,2 2-1 16,2 2-2-16,-1 0-2 16,3-2-1-16,-2 2 1 15,2-2 0-15,-6 2-1 16,-2 6-1-16,-5 2-1 16,10 8 1-1,-10 18 0-15,0 6 1 0,0 0 1 16,-2-6 1-1,-5-8-2-15,-3-8 0 0,-6-6-1 16,1-4 0-16,0 0 0 16,-3 0 3-16,0 0 3 15,0-10 40-15,0-18-15 16,0-2-25-16,0-8-5 16,4 0 0-16,5 0-1 15,-1 2 0-15,2 8 0 16,-2 6 0-16,-1 9 0 15,-1 6 1-15,-3 3-1 16,-3 4 1-16,0 0-1 16,0 0 2-16,0 0-2 15,5 0-1-15,3 6-1 0,8 16-1 16,0 2 2-16,-1-4 0 16,3-4-24-16,0-8-27 15,-11-8-10-15,-3 0-23 16</inkml:trace>
  <inkml:trace contextRef="#ctx0" brushRef="#br0" timeOffset="15740.99">21791 11935 99 0,'0'-4'5'0,"3"4"-5"16,5 0 0-16,2 0 0 16,-8 0-2-16,-2 0-89 15</inkml:trace>
  <inkml:trace contextRef="#ctx0" brushRef="#br0" timeOffset="16378.23">21791 11935 66 0,'23'72'156'0,"-23"-54"-155"16,15 4 2-1,5-1 3-15,5-2 3 0,1-5-1 16,4-4-2 0,-4-3-2-16,1-7-1 0,-7 0-1 15,-5 0-2-15,-3 0 0 16,-6-17 0-16,-3-5-2 15,-3-4 0-15,0-2-17 16,-13 4 10-16,-12 4 3 16,2 10 6-16,1 4 8 15,7 6 7-15,4 0 8 16,4 18-6-16,7 22-11 16,0 8-6-16,0 0 0 15,13-3 3-15,7-9 1 16,2-8-1-16,-1-10-3 0,-6-10 1 15,1-8 0-15,1 0 1 16,10-14 2-16,9-28 2 16,1-15 3-16,2-11-5 15,-4-8-2-15,-3-10-1 16,-6-2 5-16,-10 8-5 16,-10 22 0-16,-6 23 2 15,0 20 17-15,0 8 3 16,0 7 7-16,0 0-18 15,0 0-12-15,0 26-5 16,14 18-3-16,11 9 4 16,10 1 2-16,7-6 2 0,5-6-3 15,-3-8-2 1,-1-6 3-16,-7 0 1 0,-3-8-1 16,-8-2 2-16,-10-6 2 15,-6-4-2-15,-9-2 0 16,0 2 0-16,-13 8 2 15,-31 7-2-15,-22 10 3 16,-11 10-2-16,-8 5 0 16,-1 8-1-16,7-6-35 15,55-34-63-15,7-8-118 16</inkml:trace>
  <inkml:trace contextRef="#ctx0" brushRef="#br0" timeOffset="18701.04">20152 13720 298 0,'-23'-20'7'16,"23"14"2"-16,-2 3 9 0,0-1 8 15,0 4-5 1,0 0 2-16,2 0-11 0,0 0-6 15,0 0-6-15,0 39-2 16,29 29-4-16,15 18 4 16,7 10 2-16,4-6 1 15,-5-15 0-15,-5-17-1 16,-8-14-1-16,-10-16-4 16,-7-14 2-16,-9-6-10 15,-6-8-6-15,-5 0 2 16,0 0 11-16,0-8 5 15,2-24 1-15,0-12-6 16,-2-6-17-16,2-2 17 16,-2 6 0-16,0 0-8 15,0 11-7-15,0 12 17 0,0 8 4 16,5 3-2 0,1 6 1-16,6 0 1 0,3 0-2 15,5 6 1-15,3 0 1 16,6 0 3-16,2 28 0 15,4 7 1-15,3 5 1 16,2 2 0-16,1 2-1 16,-1-10-4-16,-3-6 2 15,-1-8-1-15,-9-10-1 16,-3-4-1-16,-5-6-3 16,0 0 0-16,1 0-3 15,0-12-19-15,0-14-22 0,1-8 6 16,-4-6-3-16,-16 22 0 15,2 0-5-15</inkml:trace>
  <inkml:trace contextRef="#ctx0" brushRef="#br0" timeOffset="19145.88">21145 13830 115 0,'0'-34'62'0,"0"26"-35"16,0 2 10-16,-8 0-1 15,-4 4-18-15,1 2 5 16,-3 0-6-16,-3 0-10 15,0 0-5-15,0 8-2 16,-1 12 0-16,7 6-1 16,1 4 0-16,4 6 1 15,6 2-2-15,0-2 1 0,0-6 1 16,8-3 0-16,7-9-3 16,5-9-1-16,-1-4-1 15,2-5 1-15,4 0-1 16,-3-2 1-16,-2-20 2 15,0-3 2-15,-7-3-2 16,-3-4 2-16,-6 2-1 16,-4 0 1-16,0 0 2 15,0 2-1-15,0 4 2 16,0 6 0-16,0 6-1 16,0 8 4-16,0 2 7 15,0 2-7-15,0 0-3 16,0 0-3-16,19 20-2 0,11 14 2 15,3-2 1-15,3 0 0 16,0 2 0-16,-1-12 0 16,1-4-1-16,-1-8-4 15,1-10-31-15,-5 0-25 16,-24 0-23-16,-4-18-85 16</inkml:trace>
  <inkml:trace contextRef="#ctx0" brushRef="#br0" timeOffset="19982.77">21526 13637 226 0,'0'-1'30'15,"0"1"-30"-15,0 0-2 16,12 15 2-16,11 10 4 16,2 3 2-16,-7-6-6 15,-5-4 1-15,-6-4-1 16,-2-6 0-16,-5-8 2 16,0 0-2-16,0 0 0 15,0 0 0-15,0 0-2 16,0-14 2-16,0-12-4 15,0 0-1-15,0-1 4 16,0 9 1-16,0 7 0 0,0 7 0 16,0 1 0-16,4 3 0 15,11 0-1-15,6 4 1 16,4 17 2-16,4 1 1 16,-3-2-1-16,-4-4-1 15,-4-6 1-15,-9-6-2 16,-3-4 0-16,-5 0 0 15,-1 0-3-15,4-18 0 16,-1-11-5-16,-1-3-37 16,0 3 31-16,0-4 12 0,-2 1 0 15,5 2 0-15,-3 6 0 16,2 12-2-16,2 4 4 16,2 8 4-16,-2 0 4 15,7 0-5-15,6 12 3 16,3 10 1-16,5 0 2 15,1 4 6-15,-1-8-8 16,0 0-4-16,-3-8-2 16,1-3 1-16,2-6 0 15,-5-1-2-15,0 0 0 16,1-16-4-16,-6-9-2 16,-5-4-15-16,-6-1-15 15,-6 0 5-15,0 0 6 16,0 4 12-16,-8 0 13 0,-6 6 0 15,1 6 3-15,5 2 17 16,4 2 21-16,4 4-9 16,0 2 0-16,0 4-6 15,0-2-13-15,0 2-7 16,0 0-6-16,1 0 1 16,14 8-1-16,1 10 3 15,6-2-2-15,-2 0 1 16,-1 0 0-16,4-2-2 15,-3 0 0-15,-4-2-3 16,0-4-17-16,-3-6-22 16,-13-2-16-16,0 0-24 15</inkml:trace>
  <inkml:trace contextRef="#ctx0" brushRef="#br0" timeOffset="20157.66">22190 13110 162 0,'-15'-30'53'0,"15"28"-31"16,0 0 10-16,0 2-16 15,0 0-9-15,0 0-7 16,0 0-2-16,0 0-12 16,3 0-54-16,-3 0-128 15</inkml:trace>
  <inkml:trace contextRef="#ctx0" brushRef="#br0" timeOffset="20418.31">22332 12869 247 0,'3'-4'20'0,"2"4"-20"16,1 0-2-16,7 14 2 15,3 19 0-15,5 9 4 16,-2-2 0-16,1-2-2 16,0 0-2-16,2 0 0 0,1 0 0 15,-1-2 0-15,-2-6 1 16,-2-3-1-16,-3-9-11 16,-3-10-46-16,-12-8-16 15,0 0-19-15</inkml:trace>
  <inkml:trace contextRef="#ctx0" brushRef="#br0" timeOffset="21018.26">22306 13190 124 0,'-20'-6'134'16,"20"-4"-104"-16,31-4-29 15,23-4-1-15,13-2 4 16,8 0 0-16,3 0-4 15,-5-2 0-15,-6 4 0 0,-9 2 0 16,-11 4 0-16,-13 4-6 16,-19 0 2-16,-6 4 4 15,-6 2 0-15,-3 0 0 16,0 2 3-16,0 0 10 16,0 0 18-16,0 0-18 15,0 0 0-15,0 0-13 16,2 8-3-16,6 14-7 15,6 0 10-15,-3-4 0 16,0-4-15-16,1-6-8 16,-6-6 11-16,3-2 1 0,-1 0 6 15,6 0-6 1,4-20-1-16,4-8-14 0,5-4-3 16,4-6-12-1,10 0 2-15,-6 7-9 0,-7 12 14 16,-3 10 34-16,-7 9 6 15,-1 0 15-15,0 4-4 16,-2 14-8-16,3-4 2 16,-6 0-4-16,-6-5-4 15,-1-7-1-15,-3 0 1 16,0-2 0-16,0 0 0 16,5 0 37-16,4-9 8 15,2-13-12-15,8 0-26 16,-2-2-8-16,1 2 3 15,3 3-2-15,-8 4-1 0,-3 7 1 16,-6 6 7 0,-6 2-3-16,3 0-1 0,-1 0-3 15,0 14-3-15,-2 20-2 16,0-16 1-16,0 3-33 16</inkml:trace>
  <inkml:trace contextRef="#ctx0" brushRef="#br0" timeOffset="21913.72">20769 14758 380 0,'4'-14'25'0,"-2"14"-24"15,0 0 0-15,7 0 5 16,12 13-6-16,12 23 0 15,11 14-2-15,8 12 4 16,-1 0-1-16,-5-4 3 0,-7-6-3 16,-3-14-1-16,-10-6-1 15,-2-6 1-15,-1-5-5 16,-3-6-30-16,-7-6-22 16,-13-9-14-16,0 0-35 15</inkml:trace>
  <inkml:trace contextRef="#ctx0" brushRef="#br0" timeOffset="22226.48">20769 14690 218 0,'-21'-38'27'0,"21"10"-23"0,0-4-3 16,23-4 4-16,4 4 1 15,6 3-3-15,1 10 2 16,3 7-2-16,-1 12 0 16,-1 0 0-16,-1 20 0 15,-3 24-1-15,-7 8 0 16,-1 0 1-16,-12-4-2 16,-7-6-1-16,-4-3-1 15,0-6-3-15,-17-2 1 16,-6-5-3-16,0-2-2 15,6-8-12-15,7 2-6 0,4-10-6 16,6-8-38 0,0 0-27-16</inkml:trace>
  <inkml:trace contextRef="#ctx0" brushRef="#br0" timeOffset="22914.39">21546 14708 185 0,'21'-18'53'0,"-21"12"-50"15,0 2-3-15,0 0 10 16,0 0-7-16,-10 0 3 16,-12-4-2-16,-4 4-1 0,-8 0 5 15,-4 4-2 1,4 0-2-16,1 0 11 15,8 0 1-15,8 8-2 0,3 14-8 16,8 8-3-16,3 6-3 16,3 0-1-16,0-1-1 15,3-3 1-15,21-8 1 16,7-6 1-16,7-6-1 16,5-12-4-16,1 0-2 15,-2-6-2-15,-5-24-13 16,-6-6-23-16,-10 0-24 15,-5-4-18-15,-5 5 3 16,-2 3 67-16,-4 10 16 0,-5 4 48 16,0 4 43-16,0 10-20 15,0-2-23-15,0 6-6 16,0 0-12-16,0 0-16 16,0 0-12-16,13 10-2 15,5 14-4-15,9 6 4 16,1-2 2-16,2-2-1 15,-2-8-1-15,-5-5 1 16,-3-8-1-16,-5-5 1 16,1 0-1-16,2 0 2 15,2-23 2-15,-2-8 0 16,-3-1-2-16,-2 10-1 16,-5 0 0-16,-4 10 1 15,-2 6 5-15,0 6 27 16,1-4-2-16,1 4-18 0,0-2-11 15,6 2-3-15,5-2-2 16,5 2-1-16,9 0 3 16,3 0 0-16,-1 0 1 15,-2 0-1-15,-9 8 0 16,4 2-2-16,-4 0-15 16,-11-4-38-16,-9-6-45 15,0 0-90-15</inkml:trace>
  <inkml:trace contextRef="#ctx0" brushRef="#br0" timeOffset="23098.53">22072 14400 143 0,'-15'-18'197'0,"11"18"-176"0,4 0-1 16,0 0 13-16,0 0-15 15,0 0-16-15,0 0-2 16,0 0-1-16,0 0 0 15,0 9-26-15,0 0-15 16,0-9-35-16,0 0-40 16</inkml:trace>
  <inkml:trace contextRef="#ctx0" brushRef="#br0" timeOffset="23477.61">22253 14135 246 0,'6'-10'44'0,"-6"10"-33"16,0 0 11-16,-13 0-6 16,-5 8-16-16,1 6 1 15,5 2 0-15,3 2-1 16,5 4-1-16,4 0 0 16,0 0-2-16,0-2 3 15,4-2 0-15,17-4-1 16,0-4-1-16,8-2 1 15,2-2 1-15,1-4-1 16,1 5 1-16,0-2-1 16,4 3 1-16,0 4 0 0,1 0 2 15,-2-2-2-15,-10 1 0 16,-5-4 0-16,-13 0 0 16,-5-6 1-16,-3-1-1 15,0 0 1-15,0 3 0 16,0 3 0-16,-13 2-1 15,-16 2 0-15,-5-1-26 16,-4-2-38-16,23-7-33 16,3 0-44-16</inkml:trace>
  <inkml:trace contextRef="#ctx0" brushRef="#br0" timeOffset="23746.11">22413 13872 238 0,'0'-28'38'0,"0"26"-15"15,0 0 6-15,0 2 0 16,0-2 1-16,0 2-16 16,4 0-9-16,6 14-5 15,11 38-2-15,10 19-5 16,12 16 7-16,8 2 0 15,3-11 0-15,-1-22-1 16,-4-20-24-16,-2-24-16 16,-3-12 4-16,-32-14-21 0,-5-16-137 15</inkml:trace>
  <inkml:trace contextRef="#ctx0" brushRef="#br0" timeOffset="24310.19">22731 13914 299 0,'-13'8'0'0,"13"6"-4"16,0 4 4-16,11 0 5 0,16 0-3 16,10-6 0-1,6-10-2-15,-1-2 3 0,-4 0-3 16,-8 0-1-16,-11-14-2 15,-2-4 3-15,-11-2 1 16,-2-2 1-16,-4-2-2 16,0 2 0-16,0 4 0 15,-10 2 0-15,-13 8 5 16,-4 4-5-16,-2 4 0 16,4 0 0-16,8 0 0 15,7 6 5-15,10 16-3 16,0 2-2-16,0 2-3 15,23-3 1-15,4-8 2 16,0-5 3-16,-3-6-3 0,1-4-7 16,-3 0 3-16,2-14 0 15,1-14 1-15,-3-4-11 16,2-4-15 0,-5 4-5-16,-4-2 5 0,-6 2 20 15,-4 8 9-15,-5 4 6 16,0 12 18-16,0 2 20 15,0 6 6-15,0 0-1 16,0 0-26-16,0 0-15 16,0 12-5-16,13 24-1 15,7 20-2-15,9 10 9 16,7 4-3-16,3-1-4 16,4-1 0-16,-3-4-2 15,-4-6 0-15,-7-6-42 0,-27-46-56 16,-2-6-96-16</inkml:trace>
  <inkml:trace contextRef="#ctx0" brushRef="#br0" timeOffset="25352.72">21769 15801 222 0,'-7'-20'84'0,"7"20"-49"16,0 0-34-16,0 0 0 15,0 26 1-15,7 22 1 16,18 10-1-16,6 6-1 15,2-7-1-15,0-13 4 16,-4-12-4-16,-6-10 0 16,-7-12-2-16,-5-6-1 15,-3-4 1-15,1 0 2 16,5-8-8-16,3-24 1 16,4-12 7-16,-7-6 0 15,-6 6 0-15,-8 3 2 0,0 9-2 16,0 6 0-16,0 12 5 15,-4 6 1-15,1 8 11 16,3 0 7-16,0 0-20 16,0 0-4-16,0 0-2 15,24 18-1-15,17 4-1 16,8 4 4-16,7 6 0 16,6-4 2-16,0 3-1 15,-4-17-1-15,-4-2-6 16,-12-12-5-16,-9 0-7 15,-8-32 9-15,-8-16 7 0,-5-11 2 16,-10-13 1 0,-2 2 1-16,0 0 7 0,-29 2 16 15,-11 5-5 1,-5 9-7-16,3 14 7 0,5 8-4 16,8 12-1-16,8 14-11 15,3 6-2-15,1 0-1 16,-1 26-1-16,-2 10-5 15,6 8-5-15,10-3-27 16,4-14-32-16,0-22-37 16,0-5-113-16</inkml:trace>
  <inkml:trace contextRef="#ctx0" brushRef="#br0" timeOffset="25832.47">22645 15494 268 0,'17'0'22'0,"-3"22"-20"16,8 5-2-16,7 5 10 15,6-5-6-15,2-4 0 16,-4-10-4-16,-4-6 1 0,-5-7-1 16,-2 0-2-16,-6-16-2 15,-3-15 0-15,-8-5 0 16,-5-4-7-16,0-2 4 16,-9-6 7-16,-18 4 2 15,-4 6 1-15,4 12 10 16,8 12 16-16,5 6 0 15,12 8-11-15,2 0-3 16,0 0-15-16,0 0-1 16,0 22-5-16,27 2 1 15,6 2 4-15,2 0 0 16,5-4 0-16,3-2 0 16,-1 0 1-16,12-2 0 15,4-4 0-15,6-10-1 0,10-4-2 16,-5 0-14-16,-2-22-37 15,-54 4-30-15,-9 2-19 16</inkml:trace>
  <inkml:trace contextRef="#ctx0" brushRef="#br0" timeOffset="26066.24">23260 15021 302 0,'0'0'8'0,"0"0"-8"0,22 16 0 16,16 4 2-16,8 0 0 16,6-8 1-16,1-6 1 15,-6-6-4-15,-9 0-9 16,-32 0-27-16,-6 0-72 15</inkml:trace>
  <inkml:trace contextRef="#ctx0" brushRef="#br0" timeOffset="26246.17">23456 14843 232 0,'-23'0'28'0,"12"18"-24"16,1 38 9-16,-4 16-6 15,7 4 1-15,7 0-3 16,0-8-4-16,0-7-1 16,0-11-16-16,0-46-46 15,-2-4-56-15</inkml:trace>
  <inkml:trace contextRef="#ctx0" brushRef="#br0" timeOffset="26496.75">23879 14758 324 0,'11'0'14'16,"-11"0"-13"-16,4 12-1 0,5 15 4 15,3-5-3-15,3 0-1 16,3-4-1-16,-1-8-9 16,2-9-6-16,-17-1-36 15,-2 0-75-15</inkml:trace>
  <inkml:trace contextRef="#ctx0" brushRef="#br0" timeOffset="26689.27">23776 14355 379 0,'0'-16'23'0,"0"16"-23"16,0 0-1-16,0 0-2 15,0 0 1-15,0 12-44 16,0-6-17-16,0-6-137 15</inkml:trace>
  <inkml:trace contextRef="#ctx0" brushRef="#br0" timeOffset="37977.48">2064 11650 33 0,'-7'0'33'16,"1"0"-19"-16,-1-2 6 15,-2-4-7-15,2-1-3 16,-4 0 5-16,5-1 10 15,-4 2-1-15,6 4-7 16,0 0-2-16,-1 2-3 16,5 0-8-16,0 0-4 0,0 0 0 15,0 0-1-15,0 0 1 16,0 0 0-16,0 0-2 16,0 0 2-16,-2 0 0 15,2 0 0-15,0 0 0 16,0 0 0-16,0 0 0 15,0 0-1-15,-2 0-1 16,2 0 0-16,0 0-1 16,0 0 1-16,0 0-1 15,0 0 2-15,0 0 1 16,0 0 0-16,0 2 0 0,4 8-1 16,9 0 1-1,5 2 1-15,5 6-1 16,1 0 0-16,3 0 0 0,-1 1-1 15,-1-7 0-15,-2-2-5 16,-4-5 5-16,-1-1-1 16,0 1 2-16,0-1 0 15,0 0 0-15,2-3 0 16,2-1 0-16,1 0 1 16,-2 0-1-16,4 0 0 15,-5 0 0-15,1 0 0 16,-2 0 0-16,2 0-1 15,-1 0 1-15,-1 3 0 16,4-1 0-16,2 0 0 0,-5 2 0 16,6 2 0-16,-6 0 0 15,3 0 0-15,-2 1-1 16,2-2 1-16,-1 1-1 16,-3-3 1-16,4 2 0 15,-2 1 0-15,0 0 1 16,0-4-2-16,-1 4 1 15,-5-4 0-15,1 2 1 16,-3-2-1-16,-1 2 0 16,1-2 0-16,0 2 0 15,1 0 0-15,3 0 0 16,1 0 0-16,-2 2 0 16,0 0 0-16,-2-2 0 15,-4 2 0-15,-1-2 0 16,-3-2 0-16,0-2 0 0,-2 0 0 15,-4 0-1-15,2 0 0 16,0 0 1-16,-2 0-1 16,0 0 1-16,0 0 1 15,0 0 0-15,0 0 0 16,0 0 0-16,0 0 1 16,0 0 2-16,0 0-2 15,0 0-1-15,0 0-1 16,0 0 0-16,0 0 0 15,0 0-5-15,2 0-11 0,3 4-33 16,-5 0 3-16,0 2-29 16</inkml:trace>
  <inkml:trace contextRef="#ctx0" brushRef="#br0" timeOffset="39380.16">2107 16415 126 0,'-34'0'17'0,"27"0"1"0,2 0-17 16,3 0 0-16,2 0-1 16,0 0 4-16,0 0 3 15,0 0-2-15,0 0-2 16,0 0-1-16,0 0-2 16,0 4-1-16,0 6 0 15,19 8 1-15,10 4 0 16,4 8 0-16,5-2 1 15,1 2-1-15,9 6 0 16,5-6 0-16,10-6 1 0,8-2-1 16,6-5 0-16,2 2 0 15,3 3 0-15,0 0 0 16,-1 5 0-16,-1-1 0 16,-4 6 0-16,-8 0 0 15,-1-2 0-15,-11 2 0 16,-2-6 1-16,-10-8-1 15,-6 0 0-15,-6-10 0 16,-3 2-1-16,-5-6 1 16,-4 4 0-16,-2-2 0 15,-3-2 1-15,1 0-1 16,-3 0 2-16,1-2-2 16,-3 2 1-16,-2 0-1 15,-2 0 0-15,-3 0 0 16,-2-2 1-16,3 2-1 0,-3-4 0 15,-2 0 0-15,2 0 0 16,2 0 0-16,9 4 0 16,8 4 0-16,6-8-1 15,-17 0-7-15,4 0-60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6:30:04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13806 5919 158 0,'2'10'1'0,"-2"-8"-1"16,7 1-18-16,-1-3-23 15,3 0 38-15,-2 0 3 16,-2 0 10-16,-3 0 16 15,-2 1-8-15,2 3-6 16,0-4-8-16,5 2-4 0,4 0 0 16,9 0 0-16,5 2 0 15,1-1-1-15,-1-2-2 16,-3 1-1-16,-4 0 4 16,-3-2 2-16,-1 2-2 15,3-2-3-15,6 0 3 16,1 0 0-16,12 0 1 15,-1 0-1-15,8 0 0 16,4 0 0-16,2-6 0 16,5 2 0-16,6 0 0 15,2 0-1-15,1 2 1 16,-6-2 0-16,-6 0 0 16,-9 2 1-16,-5 0-1 0,-6 2 0 15,-2 0-1-15,-3 0 1 16,1 0 0-16,0 0 0 15,2-2 0-15,2 2 0 16,4 0 0-16,1 0 0 16,0 0-1-16,0 0 0 15,-3 0 0-15,-2 0-2 16,-2 0 2-16,0 2 0 16,3 2 0-16,1 0 1 15,2-2 1-15,3 0-1 0,3-2 0 16,1 0 0-1,2 0 0-15,1 0 0 0,-5 0 0 16,-2 0-1 0,-3 0 1-16,-1 0 1 0,-5 4-1 15,-1-2 0-15,0 0-1 16,-2-2 1-16,3 0 0 16,0 0 0-16,0 0 1 15,2 0-1-15,3 0 0 16,-1 0 0-16,4 0-1 15,0 0 1-15,3 0 0 16,2 0 0-16,1 0 0 16,3 5 0-16,-3-2 0 15,-1 1 0-15,2-2 0 16,1 3-1-16,-3-4 1 16,1 2 0-16,1-3 1 0,0 1-1 15,6-1-1-15,1 0 1 16,0 0 0-16,7 0 0 15,-2 0 0-15,2 0 1 16,-2 0-1-16,0-1-1 16,-3-6 1-16,-4 3 2 15,-1-2-2-15,2 2 0 16,-3 0 0-16,2-2 0 16,2 4 0-16,7-1 0 15,5-2 0-15,1 3 0 16,-2-2-1-16,-6 2 1 15,-5 0-1-15,-2 2 1 16,-2 0-3-16,0-2 3 0,2 2-1 16,-5-1 1-16,4-2 0 15,-4 1 0-15,-4 0 1 16,5 2-1-16,-1-2-1 16,1-2 1-16,-1 0 0 15,-2-4 0-15,-3 2-1 16,-4-2 1-16,-2-2 0 15,-4 0 0-15,-2-2 1 16,0 4-1-16,-1 2 0 16,-3 0 0-16,1 2 0 15,1 0 0-15,0 0 0 16,4 0 0-16,-1 0 0 16,0 0 0-16,-2 0 0 15,-2 0 0-15,1-2 1 0,0 2-1 16,4 0 0-16,6-2 0 15,3 0 0-15,6 0 0 16,1-2 0-16,1-2 0 16,2-2 0-16,-4-1 0 15,-1 2 0-15,-3 1 1 16,-1 2-1-16,4-2 3 16,4 2 0-16,-2 1 2 15,-3 0-3-15,0 3 4 16,-4 1-4-16,6 2-1 15,4 1-1-15,0 0 1 0,6 0-1 16,0 0 0-16,-2 0 0 16,2 0 0-16,-5 0 0 15,-4 0 1-15,-6 0 0 16,-4 0-1-16,-4 0 3 16,2 0-1-16,3 0-1 15,3 0-1-15,7 0 0 16,2 0 0-16,1 0 0 15,2 0 0-15,3 0 0 16,-9 0 0-16,-3 0 1 16,-7-3 1-16,-8-1-1 15,-4 1 3-15,-8 0-1 16,-3 2-2-16,-4 1-1 0,-3 0 0 16,-3 0-1-16,-2 0-12 15,0 0-29-15,0 0-33 16</inkml:trace>
  <inkml:trace contextRef="#ctx0" brushRef="#br0" timeOffset="4955.14">2911 6810 34 0,'0'0'0'0,"0"0"0"0,0 0-34 16</inkml:trace>
  <inkml:trace contextRef="#ctx0" brushRef="#br0" timeOffset="5305.26">2911 6810 0 0,'108'-43'0'0,"-100"41"0"15,-4 2 0-15,-2 0 3 16,0 0-2-16,-2-1-1 16,0 1 2-16,5-4 0 15,-1 0 4-15,8 0 2 16,1-3-3-16,2 0-3 16,3 0 2-16,3 0-2 15,2-2 0-15,4 5 0 0,4 2-2 16,-4 2 2-1,4 0-2-15,-2 0-1 0,0 0 1 16,5 0-1-16,-3 0-1 16,0 4 1-16,0 3 1 15,3-2-1-15,-1 4 1 16,3-1 0-16,4-3 1 16,4-3-1-16,4 1-1 15,-1-3-1-15,-3 0-4 16,0 1 4-16,3 3 1 15,0 0 1-15,6-1-1 16,1-2-1-16,4-1-7 16,5 0 1-16,-46 0 4 0</inkml:trace>
  <inkml:trace contextRef="#ctx0" brushRef="#br0" timeOffset="6648.53">5546 6651 4 0,'94'-16'11'0,"2"2"-5"15,6 4-5 1,3 4 1-16,2 2-2 0,-3 4 0 15,0 0 0-15,-9 0 0 16,-3 6 0-16,-7 8 0 16,3-2 0-16,-3-2 0 15,2-6 0-15,-5-4 1 16,3 0-1-16,2 0 3 16,6 0 9-16,7-14-4 15,10-2-3-15,4-4-2 16,5-2 1-16,11 2-3 15,4 2 0-15,-1 4-1 16,1 8 0-16,-7 4 0 16,-4 2 1-16,-1 0-1 15,1 0 0-15,2 12 1 0,4 4-1 16,6 2 0-16,8 0 0 16,4-2 0-16,7-8-1 15,4-6 1-15,4-2 1 16,6 0-1-16,-6 0 0 15,-3 0 0-15,-6 0 0 16,-8-4 0-16,0-4-1 16,-5-2 0-16,-4-2 0 15,-8 2 1-15,-15 0 0 16,-6 0 0-16,-5 4 0 16,-6 2 0-16,-7 2 1 15,-8 2-1-15,-8 0 1 0,-6 0-1 16,-3 0 0-1,-4 0 1-15,-2 0 3 0,0 8-1 16,-4 2-3-16,-3 4 0 16,-2-2 0-16,-5 2 0 15,-1 0 0-15,1-4 0 16,2 2 0-16,-2-2-1 16,5-2 1-16,2 2 1 15,5-2-1-15,6 4 0 16,5-2 0-16,2 2 0 15,2 0 0-15,3 4 0 16,0-2 0-16,6-2 0 16,4 1-1-16,3-8-1 0,2-3 2 15,-4 1 0 1,-1-3 2-16,-5 0-1 0,-4 0-1 16,-5 0 2-16,-6 0 0 15,1 0 2-15,-1 0-2 16,1 0 0-16,-3 0-1 15,-6 0 0-15,-5 0 0 16,-4 0 1-16,-5 0 3 16,5 0-1-16,0 0-1 15,6 0 1-15,5 4-2 16,7 1-1-16,2 1-1 16,5 2 2-16,1-1-2 0,2 0-2 15,6 0 2 1,6 1 3-16,6-1-3 0,5 4-1 15,-2 1 1-15,-1 1 1 16,-1 2-1-16,0 1 0 16,-1 0 1-16,1 0-1 15,0-2 0-15,-8 2 0 16,-1-4 0-16,-2-4 0 16,-4-2 0-16,0-2 0 15,-6-4 0-15,-9 0 0 16,-3 0 0-16,-10 0 1 15,-7 0-1-15,-5 0 0 16,-10 0 0-16,-7 0 0 16,-4 0 0-16,-7 0 5 0,3 0 2 15,-4 0-2-15,4 0-2 16,-1 0-3-16,-2 0 3 16,-1-2-1-16,-2 2 3 15,1-2 1-15,-2 0-1 16,0 0-1-16,-1 2 2 15,-3-2-2-15,-1 2-1 16,0 0-1-16,-2 0 0 16,0 0-2-16,0-2 0 15,0 2 2-15,0 0-1 16,0 0-1-16,0 0 0 16,0 0 0-16,0 0-1 15,0 0 0-15,0 0-3 0,0 0-4 16,0 0-11-1,0 0-24-15,-4 0-10 0</inkml:trace>
  <inkml:trace contextRef="#ctx0" brushRef="#br0" timeOffset="69356.83">9622 5456 86 0,'6'-24'32'16,"-6"10"-9"-16,0-2 1 0,5-2-18 15,-3-4 19 1,-2-2-3-16,0 4 11 16,0 2-13-16,0 10-5 0,0 1-10 15,0 7-1-15,0 0-4 16,0 0 0-16,0 0 0 16,0 0-2-16,0 0 2 15,0 0 0-15,0 0-1 16,0 0-1-16,0 0-3 15,0 0-4-15,-11 0 4 16,-9 0 4-16,-16 8-2 16,-16 5-2-16,-7 1 3 15,-8-2 1-15,-4 0 1 0,-4 0 0 16,-4 0 0-16,-2 0 0 16,-1 2 0-16,0-2 0 15,1 2 0-15,12 0 0 16,7-2 0-16,6-4 0 15,10-2 0-15,4-4 0 16,5-2 1-16,6 0-1 16,4 0 1-16,6 0 2 15,0 0-3-15,4-10 1 16,1 2-1-16,5 2 3 16,4 4-1-16,2-2 1 15,3 2-2-15,2 0 0 0,-2 2-1 16,2 0 0-16,0 0 0 15,0 0-1-15,0 0 1 16,0 0-2-16,0 0 1 16,0 0-1-16,0 0 0 15,0 0 0-15,0 0 1 16,0 0-2-16,0 0-1 16,-2 0 0-16,-2 20 2 15,-1 14 2-15,3 8 0 16,0 11 0-16,2 1 2 15,0 4-1-15,0-2-1 16,-3-2 0-16,1-2 0 16,2 2 0-16,0-2 0 15,0 2-1-15,0 5 1 16,0-1 0-16,7 8 0 0,6 2 0 16,5 6 0-16,-3-3 0 15,2-3 0-15,-5-8 0 16,-3-6 0-16,1-2 0 15,-4-6-2-15,-1-2 2 16,-3-4 0-16,0-5 0 16,-2-9 0-16,0-8 0 15,0-10 0-15,0-2 2 16,0-5-2-16,0-1 1 16,0 0 0-16,2 0 0 15,-2 0 1-15,4 0-2 16,8 0-2-16,3 0 2 0,12 0 1 15,6 0-1 1,7 0 1-16,7 0 0 0,5 0-1 16,13 0 0-16,12 0 0 15,17 3 0-15,13 5 0 16,4-2 0-16,3-2 1 16,-5-2-1-16,-2 0 0 15,-9 0-1-15,-5 2 1 16,-10 4 0-16,-11 4 1 15,-1-2-1-15,-4 2 0 16,1-2 0-16,1-2 0 16,-5 2 0-16,-1 0 0 15,-7-2 0-15,-4 2 0 0,-10-4 0 16,-7-2 0 0,-12 0 0-16,-7-2 0 0,-10-2 0 15,-4 0 0-15,-2 0 0 16,0 0 2-16,2 0 0 15,3 0 5-15,7 0 0 16,1-6-4-16,7-10-2 16,-5-4-1-16,-1 2 0 15,-3-2 1-15,-7-6 1 16,-2-4 8-16,-2-8-4 16,0-9-1-16,0-4 8 15,0-6-12-15,0 1 2 0,0 2-3 16,0-2 0-16,0 0 1 15,-2-8-1-15,-4-7 0 16,-1-3 0-16,-7-2 0 16,-3 8 0-16,-1 8 1 15,-5 7 10-15,4 9-2 16,-2 2-3-16,3 8 0 16,7 2 2-16,3 4-2 15,1 0-2-15,0 2-3 16,2 0-1-16,3-3 0 15,-2 2 0-15,-3-4 0 16,-2 2 1-16,0-4-1 16,1-1 0-16,3-6 0 0,3 2-1 15,2 2-1 1,0 6-7-16,0 14 5 0,0 10-21 16,-2 6-25-16,-10 0-70 15</inkml:trace>
  <inkml:trace contextRef="#ctx0" brushRef="#br0" timeOffset="70866.06">10658 6541 167 0,'9'0'25'0,"-3"0"-25"16,1 0-9-16,-1 0 8 15,2 2 0-15,-2 6 0 16,3 4-1-16,2 12 2 16,2 12 1-16,3 10 1 15,2 6 1-15,4 9 0 16,1-1-2-16,3 0-1 16,1 0 1-16,2 0-1 0,2-2 1 15,2-3-1 1,1 0 0-16,-1 0 1 0,2-5 0 15,6 0-1 1,5-8 1-16,8-4 0 0,13-2-1 16,9-5 2-16,8-6 0 15,3 0-2-15,-2-3 0 16,2-4 0-16,5-3 0 16,5 3 2-16,10 3-2 15,7-1 1-15,6-2 1 16,11-4-1-16,6-2 0 15,5-4 0-15,7-2-1 16,7-4 1-16,4-2-1 16,8 0 8-16,3 0-2 15,1 0-3-15,2 0 2 16,-3 0-3-16,8 0 13 0,6 12-1 16,4 2-10-16,10 2-3 15,5-2-1-15,1-2 2 16,1 2-4-16,-6-2 2 15,-13-2 0-15,-4-6 2 16,4-4-1-16,-2 0 0 16,8-2-1-16,8-20 0 15,-7-6 0-15,-2 2 0 16,-11 0 0-16,-17 4 0 16,-20 0 0-16,-14 2 0 15,-9 0 0-15,-10-2 0 0,-2-2 0 16,-7-2 0-16,-4-5 0 15,-4-5 0-15,-5 0 2 16,2-2-2-16,1 0-1 16,-3 6 0-16,-4 0 1 15,-6 4 0-15,-2 6 0 16,-8 0 0-16,-3 6 0 16,-3 4 0-16,-1-2 0 15,5 2 0-15,2-5 0 16,0-1 0-16,2 3 1 15,-6-6-1-15,-5 3 0 16,-6 2 0-16,-14 3 0 16,-11 4 1-16,-11 3-1 15,-5 3 1-15,-7 0-1 16,0 3 1-16,-4-2-1 0,-2 0 0 16,0 2-13-16,0 0-47 15,0 0-68-15</inkml:trace>
  <inkml:trace contextRef="#ctx0" brushRef="#br0" timeOffset="71569">20524 6364 193 0,'8'-68'3'16,"-8"32"-3"-16,3 10 0 15,-3 4 0-15,0 4 0 0,0 2 2 16,0-2 15-16,0 2-9 15,-9 2 6-15,-9-2-2 16,-2 2-5-16,-4 2-3 16,-10-2-3-16,-11 6-1 15,-5-1 0-15,-6 8-1 16,2 1-2-16,8 0 2 16,13 0 1-16,12 0-3 15,7 0-1-15,7 16 0 16,1 8 2-16,4 6 1 0,2 6 1 15,0 8-1 1,0 2 1-16,0 6 0 0,6 3 0 16,17 7 1-16,4 8 0 15,6 10 1-15,7-2 1 16,2 0 0-16,3-8-1 16,1-7 0-16,-1-5 1 15,-5-2-2-15,-7-8-1 16,-3-4 1-16,-10-6 0 15,-2-7-1-15,-5-6 3 16,-2-4-3-16,-3-7 0 16,0-6-8-16,-8-2-28 15,0-6-27-15,-8 0-16 16</inkml:trace>
  <inkml:trace contextRef="#ctx0" brushRef="#br0" timeOffset="71758.78">19865 6920 221 0,'-6'-48'21'15,"18"23"-15"-15,43 6-6 16,19-2-2-16,4 7 1 16,-2 6 0-16,-9 5-3 15,-3 3-7-15,-8 0-20 16,-43 0-26-16,-7 0-84 0</inkml:trace>
  <inkml:trace contextRef="#ctx0" brushRef="#br0" timeOffset="72125.42">20410 6747 278 0,'11'-23'22'16,"13"10"-22"-16,12 7-7 15,13 3 4-15,1 3 2 16,-6 0-1-16,-2 11 0 16,-1 18-1-16,-4 7 0 15,-4 4-1-15,-6 6 3 0,-9 0-1 16,-9-2 1-16,-9-2 1 16,0-10 1-16,0-6-1 15,-14-6 2-15,-9-8 1 16,-4-10 2-16,2-2-1 15,7 0 3-15,5-2 10 16,6-22-2-16,5-12-9 16,2-8-3-16,0-10-2 15,0-6 0-15,17-5 1 16,6 4-2-16,0 0 0 16,-4 5 0-16,1 8-14 15,-5 10-33-15,-12 36-24 0,-3 2-73 16</inkml:trace>
  <inkml:trace contextRef="#ctx0" brushRef="#br0" timeOffset="72456.16">21045 6778 255 0,'0'0'16'16,"0"0"-16"-16,0 0 0 15,0 0-15-15,0 0-1 16,0 0 13-16,-4 1 0 0,-10 20-3 16,-9 8 4-16,-6 10 2 15,-3-1 1-15,4 0 0 16,4-2 0-16,6-4 1 15,7-4-2-15,9-2 0 16,2-4-2-16,0-1-3 16,13-8-10-16,21-7-7 15,11-6-12-15,-24 0-33 16,0 0-7-16</inkml:trace>
  <inkml:trace contextRef="#ctx0" brushRef="#br0" timeOffset="72669.12">21150 7004 53 0,'20'-42'71'0,"-20"8"-14"0,0 4-18 15,-2-3-5 1,-10 4-17-16,6 3 15 0,-1 4-26 16,3 8 2-16,4 1 3 15,-2 9 3-15,2 4-13 16,0-1-1-16,0 1-5 16,0 0 1-16,0 0-2 15,0 11-3-15,2 24 4 16,25 10 5-16,6 16 1 15,13 9-1-15,8 2-12 16,4 0-43-16,-39-52-32 0</inkml:trace>
  <inkml:trace contextRef="#ctx0" brushRef="#br0" timeOffset="73453.66">21279 6727 277 0,'31'12'20'16,"-9"2"-20"-16,12 7-15 16,5 5 15-16,2 8-3 15,-10 2 0-15,-9 2-3 16,-6-4 3-16,-9-4 0 15,-7-8-2-15,0-6 1 16,0-4-2-16,-5-8 2 16,-11-4 3-16,3 0 1 0,0 0 2 15,1-16 0 1,6-8-2-16,2-8-2 0,2-8-4 16,2-9-2-16,0-1 3 15,0 0 4-15,8 10 1 16,3 14 3-16,-1 11 2 15,5 10 1-15,1 5-6 16,3 0-2-16,6 5 0 16,-3 22 1-16,-3 4 1 15,-2 5 0-15,-3-3 1 16,-6-2 1-16,-1-8-2 16,-3-4 0-16,-4-7-1 0,0-6-2 15,0-4-14 1,0-2 5-16,0 0 1 0,0 0 11 15,5-10 0-15,6-16-6 16,7-4-1-16,6-5 7 16,3-1 2-16,2 3 8 15,-2 4 0-15,-9 5 14 16,2 10-6-16,-12 6-2 16,-3 6-1-16,0 2-12 15,1 0-3-15,1 0 0 16,4 12 2-16,3 12 0 15,-1 4 4-15,7 3-4 16,-3 1 2-16,6-5-2 16,-1 2-2-16,-1 1 0 15,0-4-35-15,-3-2-19 16,-13-22-25-16</inkml:trace>
  <inkml:trace contextRef="#ctx0" brushRef="#br0" timeOffset="74166.6">22003 6684 326 0,'0'-15'0'16,"7"15"-3"-16,32 0-34 15,9 0 22-15,-6 0 9 0,-3 2 2 16,0 4-10-16,1-2 12 15,0-4-12-15,1 0-10 16,-8 0-6-16,-4-6-2 16,-12-16 7-16,-13-2-15 15,-4-2 28-15,0 2 12 16,-31 4 4-16,-9 0 10 16,-6 4 1-16,-3 4 19 15,5 4 9-15,1 8-23 16,5 0-14-16,11 2-3 15,8 26-3-15,13 8-1 16,6 6 1-16,0-2 1 16,34 0 1-16,9-4 2 15,5-7-3-15,2-10 0 16,-5-5 0-16,1-7-1 0,-6-7 1 16,-3 0 0-16,0-8 0 15,1-23 2-15,-3-13-2 16,1-12 2-16,-3-16-1 15,-2-6-1-15,-6-2 1 16,-7 9-2-16,-9 13 5 16,-9 14 29-16,0 14-17 15,0 12 0-15,-3 12-5 16,-3 4-5-16,-1 2-7 16,2 0-5-16,1 4-3 15,0 20 5-15,4 12 1 0,0 6 0 16,8 4 1-16,23 8 1 15,5 3 0-15,0 3 0 16,4-4-1-16,-4-2 1 16,-5-8 0-16,-4-12-1 15,-12-6-1-15,-3-7-1 16,-6-10 3-16,-2-3 3 16,-4-3 3-16,0-4 2 15,0-1 7-15,-4 0 12 16,-45 3 1-16,-35 5-19 15,-39 7-9-15,-24 12-4 16,80-19-78-16,7-7-204 16</inkml:trace>
  <inkml:trace contextRef="#ctx0" brushRef="#br0" timeOffset="89722.84">5705 8965 140 0,'9'0'11'16,"1"0"-7"-16,7-4-4 16,-2-4-13-16,-1 2 12 15,-8 2 1-15,-2 4 7 0,-4 0 13 16,0-2 3-16,0 2-12 16,0 0-9-16,0-2-1 15,2 2 3-15,-2 0 4 16,0 0-2-16,0 0 3 15,0 0 2-15,0 0-1 16,0 0-3-16,0-2-7 16,0-2 1-16,0 4-1 15,0 0 0-15,0 0 0 16,0 0 0-16,0 0 0 16,0 0 0-16,0 0 0 15,0 0 3-15,0 0-2 0,0 0 2 16,0 0-1-16,0 0-1 15,0 0 0-15,0 0-1 16,0 0-1-16,0 0 1 16,0 0 0-16,0 0 1 15,0 0-1-15,0 0 0 16,0 0 0-16,0 0 1 16,0 0 0-16,17 0-1 15,4 0 0-15,10-4 0 16,8-2 1-16,1 2-1 15,-3 0 0-15,1 2-1 16,-2 0 1-16,-4 0-1 16,-1 2 1-16,2 0 0 15,1 0 0-15,1 0 0 16,3 0 1-16,-3 0-1 16,-1 0 0-16,-2 0 0 0,5 0 0 15,-1 0 0-15,2 6-1 16,-1 8 1-16,3 0-1 15,-1 0 1-15,-2-2 0 16,-1-2 0-16,-3-4 0 16,-2 1 0-16,3-4 0 15,-1-3 0-15,2 0 0 16,4 0 0-16,-1 0 0 16,-1 2 0-16,1 0 0 15,-1 2 0-15,0 4 0 16,3 2 0-16,7 2 0 0,2 2-1 15,4-1 1 1,-3-2 0-16,0 0 0 0,0-5 0 16,-8-2 0-16,-6-4 0 15,-3 0 0-15,-13 0 0 16,-6 0 1-16,-8 0 0 16,1 0-1-16,-5 0 1 15,0 0 0-15,0 0-1 16,-2 0 0-16,2 0 0 15,1 0 0-15,-2 0 0 16,5 0 0-16,-4 0 0 16,0 0 0-16,-2 0 0 15,3 0 0-15,-1 0 0 16,4-2 0-16,4-2 0 0,5 0 0 16,-2 0 0-16,3 0 0 15,1-2 0-15,-1 2 0 16,5-3 0-16,-6 3 0 15,3 1 0-15,-5-1 0 16,0 0 0-16,1 0 0 16,-1-2 0-16,5-1 0 15,7-1 1-15,2 1-1 16,-6-2 1-16,0 3-1 16,-9 3 0-16,-4 0 1 15,-4 2-1-15,-4 1 3 0,2 0 1 16,-2 0 4-16,0 0 4 15,0 0-1-15,0 0-1 16,0 0-6-16,0 0 4 16,0-3 5-16,0 3-13 15,9-2 0-15,11-4-8 16,14-2-24-16,-15 0-25 16,2-4-69-16</inkml:trace>
  <inkml:trace contextRef="#ctx0" brushRef="#br0" timeOffset="100551.23">9720 10323 4 0,'2'-10'29'16,"0"6"2"-16,-2 0-5 0,2 2-5 15,-2 0-12-15,0 0-4 16,2-3-3-16,0 4 0 16,-2 1 1-16,5-2 1 15,-5-2 0-15,3 2-2 16,-1 0 1-16,0-2 1 15,0 1-1-15,1 2-2 16,-3-1-1-16,0 2 0 16,0-2 0-16,0 2 1 15,0-2-1-15,0 2 0 16,2-2 1-16,2 0 1 16,0-1-1-16,8-1 2 0,-1 0-3 15,2 1 0-15,1 3 0 16,1 0 0-16,1 0 0 15,1 0 0-15,6 0 0 16,-1 0 0-16,7 0 0 16,2-2 0-16,5 0 0 15,4-2 0-15,3-3 0 16,1 2 1-16,0 0-1 16,-1 1 0-16,-5 0 0 15,-5 3 0-15,-4-1 0 16,-4 2 0-16,-1 0 0 15,-2 0 0-15,0 0-1 16,-1-3 1-16,-4 3 0 16,1-1-2-16,-3 1 0 15,-3 0 1-15,-3 0 0 0,-3 0 1 16,2 0-1-16,0 0 0 16,1 0 1-16,2 0 0 15,3 0 0-15,-1 0 0 16,5 0 0-16,-1 0 0 15,6 0 0-15,4 0 0 16,6 6 0-16,5 2 0 16,5 3 0-16,3 2 0 15,5 0-1-15,1 1 1 16,-4-3 0-16,-5-1 0 0,-5-4 0 16,-9-6 0-16,-4 0 1 15,-8 0-1-15,1 0 5 16,-1 0 3-16,2-4-4 15,1-4-4 1,4 0-1-16,1 4-7 0,-19 4-24 16,4 0-58-16</inkml:trace>
  <inkml:trace contextRef="#ctx0" brushRef="#br0" timeOffset="113975.85">23512 11211 120 0,'2'-8'47'16,"-2"6"-33"-16,0 0-8 16,0 0 8-16,0 0 6 15,0 0 2-15,0 2-9 16,0 0-7-16,0 0 2 15,0 0 3-15,0 0-1 16,0-2-3-16,0 2-4 16,0 0-2-16,0 0-1 15,0 0-1-15,0 0-2 16,0 0-5-16,0 0-6 16,-9 12-2-16,-26 16 13 15,-17 14 1-15,-12 13-3 0,-11 3 0 16,2 2 4-16,2-4-3 15,-1-8 2-15,3-4 1 16,5-6 1-16,8-3 0 16,7-8-1-16,7 1 1 15,6-2 0-15,5-1 0 16,6-1 0-16,5-4-1 16,5-4 0-16,-1 0 1 15,7 0 1-15,0-4-1 16,3 2-3-16,4-2 3 15,0-2 0-15,-1 2 0 0,3-2 0 16,-3-2-1-16,3-4 1 16,0 2 0-16,0-6 1 15,0 2-1-15,0-2 2 16,0 0-1-16,0 0 0 16,0 0 3-16,0 0 0 15,21 0 2-15,19 0 2 16,11 0-2-16,9-6-2 15,1 0-4-15,-6 2 4 16,1 0-4-16,-5 4 1 16,3 0-1-16,2 0 1 15,2 0-1-15,-5 0-1 16,-6 8-3-16,-16 6-27 16,-31-8-48-16,0-2-80 0</inkml:trace>
  <inkml:trace contextRef="#ctx0" brushRef="#br0" timeOffset="114530.69">23625 11318 162 0,'11'-18'41'0,"-11"14"-18"16,0 1-11-16,0 2 0 16,0-2 6-16,0 1 0 15,0 2-6-15,0 0-6 0,0 0-5 16,0-2-1-16,0 2 0 15,0 0-1-15,0 0-3 16,0 11-4-16,0 14 5 16,0 14 3-16,0 1 1 15,0 4-1-15,0 4 0 16,0 4 0-16,0 2 0 16,0 4 0-16,-2-3 0 15,-2-5 0-15,4-2 0 0,0-8-7 16,0-4-20-1,0-4-10-15,6-32-28 16,7 0-51-16</inkml:trace>
  <inkml:trace contextRef="#ctx0" brushRef="#br0" timeOffset="114765.39">23538 11704 218 0,'-36'-19'14'0,"36"8"1"15,0-1-14-15,18-2 0 16,18-4 0-16,13 4 3 0,13 0-2 16,12 6 1-16,13 4-3 15,-5 4-2-15,-8 0-27 16,-58 0-33-16,-12 0-51 15</inkml:trace>
  <inkml:trace contextRef="#ctx0" brushRef="#br0" timeOffset="115710.3">24178 11590 132 0,'9'-24'30'0,"-9"14"-18"16,0 0 1-16,0 4 3 0,0 2 12 16,0 2-25-16,-9 0 4 15,-11 2-7-15,-9 0 0 16,-2 0-3-16,-5 20 3 16,-2 12 0-16,2 4-1 15,0 0 1-15,7-2 0 16,7-7 0-16,9-9 1 15,6-5-2-15,3-7 0 16,4-2-1-16,0-1-6 16,0-3-1-16,17 0 6 15,12 0 3-15,7-8-1 16,-1-12-1-16,0-1 0 16,-12 3 2-16,-6 6 0 0,-11 4 1 15,-2 5 8-15,-4 0 3 16,0 3-1-16,0 0-8 15,0 0-2-15,0 0-1 16,0 12-5-16,0 19 5 16,0 1 0-16,0 0 0 15,0-6 1-15,0-2-1 16,2-6 1-16,17-2-1 16,3-8-2-16,9-6-5 15,3-2-5-15,1 0-1 16,3-28-1-16,-3-10 7 15,-1-8 0-15,0-13 6 0,-5-7 0 16,2-8 2-16,-3 4 0 16,-5 5 0-16,-5 14 11 15,-5 8 4-15,-4 11-3 16,-2 8 6-16,0 6 0 16,-5 10-1-16,0 2 1 15,-2 6-5-15,0 0-13 16,0 0-1-16,0 0-6 15,0 26-1-15,0 17 6 16,-18 11 1-16,-6 4 0 16,-3-2 0-16,5-8 0 15,1-10 1-15,6-10-1 16,5-6-1-16,6-8-15 0,4-7-12 16,0-6 0-16,1-1 15 15,29 0 13-15,9-6 0 16,1-4-1-16,-11 2 1 15,-5 6 0-15,-11 2-2 16,-6 0 1-16,-1 8-4 16,-3 16 3-16,-3 2 2 15,0 0 0-15,0-6-3 16,-11-4 3-16,-9-6 0 16,-7-3 7-16,-4-7 12 15,-2 0-10-15,-1 0-3 16,2 0-2-16,9 0-1 15,4-11 7-15,11-3 1 16,6-4-7-16,2-6-4 0,0-6-2 16,0 4-8-16,13 0 0 15,9 8-13-15,-13 16-18 16,-1 2-41-16</inkml:trace>
  <inkml:trace contextRef="#ctx0" brushRef="#br0" timeOffset="116376.13">24844 11229 161 0,'10'-14'24'15,"-10"12"-2"-15,0 2-1 16,0 0 4-16,0 0-7 16,0 0-17-16,0 0-1 15,0 2-5-15,0 26 2 16,-15 14 3-16,-9 6 0 15,-1 5 1-15,-4 1 2 0,2-2-3 16,-1 0 0-16,1-8 0 16,2-8 2-16,5-4-2 15,5-6 0-15,1-4 0 16,10-1 0-16,4-6 0 16,0-1 0-16,2 3-2 15,29-8-2-15,10 0 0 16,1-9 1-16,-5 0 0 15,-5 0-1-15,-5 0 4 16,-9-16 0-16,1-4 0 16,-7-3 1-16,-3-3-1 15,-3 2 0-15,-6-2 0 16,0 0 4-16,0 4-2 0,0 2 6 16,-2 6-1-1,-5 8 2-15,3 2-4 0,0 4-1 16,1 0-4-16,-2 0-3 15,-3 2-2-15,-5 22 2 16,-1 4 2-16,5 2 1 16,5 0-1-16,4-2 1 15,0-3 0-15,2-3-3 16,17-6-1-16,6-7 1 16,2-2 0-16,4-5-5 15,3-2-10-15,-23 0-15 16,4 0-40-16</inkml:trace>
  <inkml:trace contextRef="#ctx0" brushRef="#br0" timeOffset="116758.4">24985 11305 155 0,'-12'-24'23'0,"12"22"-22"15,0 1 3-15,0 1 1 16,0 0 0-16,0 0-5 0,2 0-3 16,20 14 2-1,5 8 1-15,4 3 2 16,3 0-2-16,3-2 0 0,-10 2-1 15,0-3 1-15,-9 0 1 16,-9 4 0-16,-2 2-1 16,-7 2 0-16,0 4 4 15,0 0 3-15,-13-4 3 16,-10 0 0-16,-2-5 1 16,-2 0-2-16,3 0-7 15,2 1-2-15,2-1 0 16,13-21-30-16,3-1-98 15</inkml:trace>
  <inkml:trace contextRef="#ctx0" brushRef="#br0" timeOffset="118311.3">23050 17610 196 0,'25'-38'35'0,"-25"32"-7"16,0 2-2-16,0 4 0 15,0-4-1-15,0 4-1 16,0 0-9-16,0 0-8 15,0 0-2-15,0 0-2 16,0 0-3-16,0 0-1 16,-12 26-7-16,-32 24 2 15,-20 26 6-15,-15 12 1 16,-5 2 1-16,6 3-2 16,4-9-1-16,9-12 1 0,5-14 0 15,9-12 1-15,8-11-1 16,10-7 0-16,14-14 0 15,5-6 0-15,9 0 0 16,3-8-1-16,2 6-1 16,0-2-2-16,0 4-2 15,0 2 4-15,0 2 2 16,19 2 0-16,4 8 0 16,11-4 0-16,9 0 0 15,7 0 0-15,12-6 2 16,6-2 1-16,3 1-2 15,-2-4 0-15,0-3-2 0,-4 4-5 16,-4-2-24-16,-9 2-20 16,-45-4-23-16,-7 0-91 15</inkml:trace>
  <inkml:trace contextRef="#ctx0" brushRef="#br0" timeOffset="118883.73">23605 17624 187 0,'0'-26'44'0,"0"22"-27"15,0-2 4-15,0-2 2 16,0 4-9-16,0 0-6 16,0 2-1-16,0 2 4 15,0 0-9-15,0 0-1 16,0 0-1-16,0 0-2 15,0 6-3-15,-4 30-3 16,-10 22 8-16,-11 20 0 16,-7 12 0-16,-7 17 0 15,-5-3 1-15,-3 2-1 16,1-3 2-16,-2-13-2 16,6-14 0-16,7-14-9 0,6-8-20 15,11-10-8 1,18-44-26-16,0 0-63 0</inkml:trace>
  <inkml:trace contextRef="#ctx0" brushRef="#br0" timeOffset="119494.94">23928 17750 106 0,'9'-32'101'16,"-7"24"-81"-16,-2 8-6 15,3 0 6-15,-3-2 11 16,0 2-7-16,0 0-14 15,0 0-10-15,0 6-6 16,0 30-1-16,-16 22 7 0,-2 8 1 16,4 7 0-1,4-7 1-15,5-8-2 0,3-10 0 16,2-5-1-16,0-14 1 16,0-3-16-16,0-8-19 15,0 1-12-15,0-19-39 16</inkml:trace>
  <inkml:trace contextRef="#ctx0" brushRef="#br0" timeOffset="119700.19">23699 18204 208 0,'-21'-23'73'16,"21"7"-38"-16,16-6-27 0,26-2-6 15,14-6 3-15,13 4-3 16,14-2-1-16,4 6-1 16,1 0-1-16,2 4-9 15,-10 4-35-15,-60 14-50 16</inkml:trace>
  <inkml:trace contextRef="#ctx0" brushRef="#br0" timeOffset="121363.36">24427 17892 104 0,'-35'-18'74'0,"15"14"-51"0,1 0-7 15,7 4 10-15,-2 0-19 16,-2 13-7-16,0 23-2 16,1 16 2-16,1 8 2 15,4 2-1-15,-1-4-1 16,1-10 0-16,2-8-1 15,3-12-8-15,3-11-4 16,2-12-1-16,0-5 2 16,0 0 2-16,0-4 10 15,22-28 0-15,12-12 1 16,4-6-1-16,-1-2 0 0,-3 2 0 16,-5 10 2-16,-11 8 10 15,-7 18 3-15,-7 6 0 16,-2 4 4-16,-2 4-8 15,0 0-8-15,0 0-3 16,0 0 1-16,0 0 1 16,0 0-2-16,0 8-1 15,0 16 0-15,0 10 1 16,-2 2 0-16,2 8 0 16,0-4 0-16,0-4 0 15,0-4 0-15,6-10-1 16,8-8-4-16,-1-10-2 15,8-4 2-15,1 0 1 16,4-27 0-16,2-12 3 16,0-11-2-16,-3-12 3 0,-5-10 0 15,-3 0 0-15,-5 6 1 16,-5 13-1-16,-5 17 9 16,0 18 10-16,-2 8-5 15,2 10 1-15,-2 0-12 16,0 0-3-16,2 0-5 15,0 0-2-15,1 22 6 16,4 6 1-16,0-2 1 16,-1 6-1-16,3-5 0 0,0-1 0 15,4-4 0 1,-1-2-1-16,3 6 1 0,0-4 1 16,1 6-1-1,-3-8 1-15,1 0 0 0,-5-4-1 16,-3-6 1-16,-2-6-1 15,-1 0 0-15,-3-4 0 16,3 0 0-16,-3 0 4 16,0-30-4-16,0-16-21 15,0-10 10-15,2-3 10 16,7-5-1-16,-1-2 2 16,8 8 2-16,-1 14-2 15,-3 16 0-15,-1 10 4 16,-5 14 2-16,-3 4-6 15,-1 0-3-15,0 0-1 0,-2 0 2 16,0 18 1-16,0 0 1 16,0-8 1-16,0-2 1 15,0 0-1-15,0-8-1 16,0 0 1-16,0 0 1 16,0 0 0-16,2 0 0 15,-2 0 0-15,2 0 2 16,-2 0-1-16,0 0-1 15,0 0 1-15,0 0 0 16,0 0 3-16,0 0-2 16,8 0 0-16,-2-8-3 15,3-6-1-15,3-4-1 0,-4-4-1 16,3 0-4 0,-5 0 1-16,-2 8 4 0,0 6 1 15,-4 4-1-15,0 4 1 16,0 0-2-16,0 0 0 15,0 0 0-15,0 0 0 16,2 0 2-16,-2 0-1 16,0 0 1-16,0 0 0 15,0 0 0-15,0 0 0 16,0 0 1-16,0 0-1 16,0 0 2-16,0 0-1 15,0-10 1-15,0-3 3 16,0 4-5-16,0-5 2 15,0 5-2-15,0 4 0 16,0 1 0-16,0 4 0 0,0 0 2 16,0 0-1-16,0 0-1 15,0 0 0-15,0 23-7 16,-2 22 7-16,-6 13 0 16,-2 4 0-16,1 0 1 15,-7-4-1-15,5 0 0 16,0-13 1-16,-3-5-1 15,4-14 2-15,-3-8 0 16,5-8-2-16,2-2 0 16,6-8 0-16,0 0 0 15,0 0 0-15,0 0 2 16,0-8 1-16,0-18-3 16,22-14-13-16,2 3 8 0,3 10 3 15,0 4-3-15,-5 11 4 16,1 6-1-16,-4 6 0 15,-5 0 0-15,-1 0 0 16,-2 3 1-16,-4 12-1 16,-2 4 1-16,-5 7-1 15,0-7 1-15,0 8 0 16,-19-5 1-16,-8-4 0 16,-1 0 2-16,-6-6-2 15,11-6 2-15,4-2 1 16,3-4-1-16,8 0 0 15,3 0-1-15,3-18 0 0,2-4-1 16,0-4-9-16,18 2-4 16,10-2-2-16,-1-1 0 15,2 5 3-15,0 8 6 16,-8 4 4-16,-6 6-1 16,-6 0-8-16,-9 4-32 15,0 0-35-15</inkml:trace>
  <inkml:trace contextRef="#ctx0" brushRef="#br0" timeOffset="121895.01">25278 17602 105 0,'14'-26'6'0,"-1"16"0"16,-7 6 10-16,1 0 9 16,-5 4 7-16,-2 0-8 15,0 0-14-15,0 0-10 16,0 14 2-16,0 20-2 16,-11 6 8-16,-11 10 0 15,0-2-3-15,0-2 1 16,1-2-1-16,4-4-3 15,3 1-1-15,1-5-1 16,9-6 0-16,2-2 1 0,2-6 1 16,0-8-2-16,0-2 0 15,13-2 3-15,7-6 0 16,7-4-1-16,2 0-2 16,2-22 0-16,2-4-2 15,-1-6 0-15,-9 0-4 16,-9 6 3-16,-10 8 1 15,-4 8 2-15,0 6 1 16,-15 4-1-16,-16 0 2 16,-1 0 2-16,10 0 11 15,11 0-1-15,11 0-5 16,0 14-9-16,7 8 2 0,31 10-2 16,13 2 7-16,12-6-2 15,1-6-3 1,3-8-2-16,-5-6-35 0,-44-8-27 15,-2 0-62-15</inkml:trace>
  <inkml:trace contextRef="#ctx0" brushRef="#br0" timeOffset="122421.79">24842 17343 153 0,'-46'-26'40'16,"36"12"-11"-16,5 10-2 15,5-2 3-15,0 2-7 0,0 4-14 16,0 0-9-16,0 0-6 16,23 0 6-16,8 10 0 15,7 8 0-15,5 0 0 16,7 8 1-16,4-4-1 15,4 0 1-15,-1 0-1 16,1-4 2-16,-4 0-1 16,-7 0-1-16,-9 0 0 15,-11 9-1-15,-10 9-2 16,-7 8 0-16,-8 10 2 16,-2 8 1-16,0 10 0 15,-14 8 2-15,-13 1-2 16,-6 3 2-16,-9 0-2 15,-8-8 3-15,0-3-2 16,-2 3-1-16,34-62-6 0,9-6-67 16</inkml:trace>
  <inkml:trace contextRef="#ctx0" brushRef="#br0" timeOffset="124138.26">23545 12410 138 0,'-2'-6'16'16,"2"6"-16"-16,0-1-1 16,0 1 1-16,0-3 3 15,0 3-2-15,0-2 3 16,0 2 1-16,0 0 4 16,0 0 7-16,0 0-7 15,0 0-5-15,0 0-3 16,-2 0 0-16,-9 0-1 15,-7 10-2-15,-14 18 2 16,-13 12 2-16,-11 13-1 0,-6 5-1 16,-5 8 2-16,1 0-1 15,1-2-1-15,-4 4 0 16,1-3 1-16,-4 1 3 16,7-10-1-16,13-14-2 15,21-12-1-15,16-14 0 16,9-10 0-16,4 0-1 15,2-2 1-15,0-2 0 16,0 2 0-16,0 4 1 16,31 4 2-16,13 6 1 15,10 3-1-15,1 1-3 16,4 0 2-16,3-1-1 0,7-2-1 16,6-5 2-16,6-10-2 15,4-4-3-15,-6 0-6 16,-56 0-39-16,-8-6-87 15</inkml:trace>
  <inkml:trace contextRef="#ctx0" brushRef="#br0" timeOffset="125661.99">23562 12836 152 0,'-2'-21'3'15,"2"13"0"-15,0 0-2 16,0 2 2-16,0 2 2 15,0 2 6-15,0 0 3 16,0 2-1-16,0-2-1 16,0 2-3-16,-11 0 0 0,-11 0-3 15,-10 0-6 1,-12 14 0-16,-9 10 2 0,0 13 0 16,10 2-1-16,5 5 2 15,16 3-2-15,7-7-1 16,9-4 0-16,6-8-1 15,0-2 1-15,0-6-1 16,23-5-2-16,10-4 1 16,10-9-1-16,6-2-10 15,0 0-4-15,-1-16 5 16,-7-8 5-16,-7-4 7 16,-8-4 0-16,-6-2 1 15,-4 0 2-15,-7 2 13 16,-3 6-3-16,-4 8-1 15,0 8 14-15,-2 6-14 0,0 1-2 16,0 3-5-16,0 0-5 16,0 0-6-16,-2 17 4 15,-6 7 2-15,-1 2-2 16,5-4 2-16,0-2 2 16,4-4-2-16,0-6-4 15,0-2-8-15,0-4-3 16,0-4 1-16,17 0 1 15,7 0 8-15,7-20-5 16,1-6-2-16,-5-6 8 16,-1-6 4-16,0-2 1 15,-1-2 0-15,0 6 1 0,-5 9 2 16,-9 11 9 0,-5 12 9-16,-6 2 4 0,0 2-19 15,0 0-5-15,0 0-2 16,0 0-5-16,-13 27 4 15,-7 13 1-15,-5 7 1 16,6 7-1-16,1 1 0 16,3 1 2-16,1-2-1 15,-1-8-2-15,3-1 1 16,-1-8 0-16,4-1 1 16,0-8-1-16,4-7 0 15,1-7 0-15,2-6 0 16,2-6 0-16,0-2 0 15,0 0 1-15,0 0 2 16,0 0 1-16,0-5 2 0,0-22-3 16,0-14-3-16,0-9 1 15,11-13 1-15,13-10-1 16,5-7-1-16,7-2-1 16,5 5 1-16,3 9 0 15,-4 10 0-15,-3 16 0 16,-10 16 1-16,-11 14 1 15,-9 8 2-15,-5 4-4 16,2 0-4-16,-2 0 1 16,6 2 1-16,-2 20 0 15,-4 4 1-15,-2 4-1 16,0 4 0-16,-2 6 1 0,-23 3 1 16,-4 2 0-16,-4 0 0 15,0-4-1-15,2 0 1 16,2-7-7-16,6-2-13 15,8-6-11-15,5-6-19 16,10-20-30-16</inkml:trace>
  <inkml:trace contextRef="#ctx0" brushRef="#br0" timeOffset="125964.33">23977 12771 114 0,'21'-36'45'0,"-19"30"-10"16,0-2-15-16,0 0-3 16,0 0 3-16,0 0-4 15,0 2-2-15,1 2-7 16,-3 0-5-16,2 4 0 16,-2 0-2-16,0 0-1 15,0 0-2-15,0 6-4 16,0 28 3-16,-5 10 4 15,-11 8 1-15,1 8-1 16,-1 7 0-16,5 3-2 16,-4-2-4-16,4-2-14 15,-2-9-8-15,3-10-15 0,10-40-14 16,0-7-37-16</inkml:trace>
  <inkml:trace contextRef="#ctx0" brushRef="#br0" timeOffset="126350.71">23919 13014 81 0,'-25'-22'140'0,"19"16"-120"16,4 6-18-16,2-2 1 15,0 0-3-15,2-2-2 16,29-2-4-16,18-2 6 0,4 0 0 16,1 2 0-16,-10 2 2 15,-10 2-2-15,-14 2-3 16,-8 0-2-16,-10 0 1 16,-2 0-1-16,0 0 2 15,0 6 2-15,0 10 1 16,0 4 0-16,-12 4 0 15,-1 2 2-15,-1 2 1 16,5 0 1-16,3-2-1 16,4 0-3-16,2-2 1 0,0-3 1 15,0-6-2 1,0-1-3-16,0-6-18 0,6-8-22 16,3 0-34-16</inkml:trace>
  <inkml:trace contextRef="#ctx0" brushRef="#br0" timeOffset="126505.43">24307 12829 190 0,'0'-30'23'0,"0"28"-10"16,0 2-8-16,0 0-5 15,0 0 0-15,0 0-29 16,0 0-72-16</inkml:trace>
  <inkml:trace contextRef="#ctx0" brushRef="#br0" timeOffset="127144.64">24401 13042 10 0,'0'26'91'16,"0"-10"-74"-16,0 2 4 15,-9-4-9-15,-1 2-7 16,2-4-2-16,-2-6-1 16,4 0-1-16,1-4 0 15,5-2-1-15,0 0 0 0,0 0 0 16,0 0 2-16,0-14-2 16,10-6 3-16,3-2 9 15,0 0 6-15,-1 4 7 16,-6 8-4-16,1 6-3 15,-3 4-16-15,0 0-2 16,4 0-3-16,0 20 2 16,1 2 0-16,-3 0 1 15,2-4 0-15,-4-4 0 16,1-5 0-16,-3-6 0 16,-2-1 1-16,0-2 0 15,2 0 2-15,6 0 1 16,4-20-4-16,11-4-8 15,-4-2-1-15,4 2 6 16,-8 6 2-16,-1 4 1 0,-3 2 1 16,-2 2 0-16,6 2-1 15,-4 6 0-15,1 2-2 16,-4 0-1-16,5 14-1 16,-1 14 2-16,-1 4 0 15,-1 2 2-15,3-4 0 16,-5-4 1-16,1-6-1 15,-2-10 0-15,-2-6 0 16,-5-4 1-16,2 0 3 16,6 0 2-16,2-12-1 0,5-8-5 15,-2 4 0-15,-3 4 0 16,0 4 1-16,1 0 5 16,1 0-5-16,5-4-1 15,1-4 0 1,2-2-1-16,2-6-12 0,-13 12-25 15,-2-2-56-15</inkml:trace>
  <inkml:trace contextRef="#ctx0" brushRef="#br0" timeOffset="127430.37">24891 12711 167 0,'-34'-44'44'15,"16"16"-5"-15,4-2-3 16,6 0-6-16,1-1 7 15,5 9-9-15,2 7-3 0,0 7-6 16,0 6-6-16,0 2-13 16,0 0-7-16,11 0-3 15,18 25 10-15,11 15 0 16,7 11 0-16,-1 9 0 16,4 10 0-16,-1 8 0 15,-5 11 0-15,-4 9-1 16,-9 8-1-16,-8 1 2 15,-19-5-2-15,-4 0-1 16,-17-2-2-16,-33 3-27 16,17-80-39-16,-2-9-85 15</inkml:trace>
  <inkml:trace contextRef="#ctx0" brushRef="#br0" timeOffset="154431.54">9154 11379 275 0,'-22'-18'0'0,"13"12"-27"16,9 5 13-16,0-2 14 15,0 3 13-15,0-1-10 16,0-3-3-16,0 1 0 16,0 3-1-16,0 0 1 15,0-1 1-15,-3 1 3 0,-4-3 2 16,-10 3-6-16,-10 0-2 15,-16 0-38-15,-7 0 37 16,-2 0 3-16,6 0 2 16,7 0 3-16,6 0 0 15,5 0-1-15,3 3 5 16,-2-3-8-16,5 0 0 16,3 1-1-16,6-1 2 15,7 0 1-15,0 0-3 16,-2 0 0-16,2 0 0 15,-1 3 0-15,3-2 0 16,-1 2-2-16,-1 2-1 0,-4 8-2 16,-5 2-1-16,-5 2-3 15,0-1 7-15,4-6 1 16,0-2 1-16,6-2 0 16,1-2 0-16,4 0 1 15,2 0-2-15,1 0 0 16,2 4-2-16,-2 6 1 15,2 2-1-15,0 4 3 16,0-2 0-16,0-4 0 16,0-2 0-16,0-2 1 15,0-2-1-15,-2-2 0 16,2 2 0-16,-2-2 0 16,-2 4 0-16,1 2 0 15,-1 2 2-15,-3 4-2 0,2 0 0 16,1-1 1-16,-2 2-1 15,6 3-1-15,-3 5-1 16,3 0 2-16,0 8 0 16,0-1 0-16,0 2 0 15,0 0 0-15,5-2 0 16,1-2 2-16,4 0-2 16,-4 4 0-16,-1 0 0 15,-1 6 1-15,0 7 1 16,0 5 2-16,-1 4 2 15,-3-2 0-15,0-2-2 16,0-4 2-16,0-10-3 0,0-5-1 16,0-11-1-16,0-11-1 15,0-4 1-15,0-7 0 16,0-2-1-16,0 0 0 16,0 0 1-16,0 0-1 15,0 0 2-15,0 0-2 16,0 2 0-16,0-2 1 15,0 0-1-15,0 2 0 16,0 0 0-16,0 2 0 16,0 2 0-16,0 2 0 15,0-2 0-15,0 2 1 0,0-4-1 16,0 0 0 0,0-2-1-16,0 0 1 0,0-2-1 15,0 0 1-15,0 0 0 16,0 0 0-16,0 0 0 15,0 0 0-15,0 0 0 16,0 0 0-16,0 0 0 16,0 0 0-16,0 0 0 15,0 2-2-15,0 2 0 16,5 2 2-16,8 0 1 16,7 2 0-16,7-4 1 15,9-2-1-15,-1 0 0 16,5 0-1-16,5 0 1 15,-1 0 0-15,6-2-1 16,-2 2 0-16,4-2-1 16,-7 2 1-16,-3 0-1 0,-7 0-6 15,-2-2 6-15,3 2 1 16,2-2 0-16,5 0 0 16,-1 0 0-16,-3 0 1 15,6-6 0-15,4-16-1 16,5-4 0-16,8-6 0 15,5 2 0-15,-3 2 0 16,-1 3 0-16,-10 7-3 16,-1 8 3-16,-8 2-1 15,-9 4 0-15,0 4 0 16,-10 0-2-16,-8 0-2 16,-9 0 1-16,-2 0-5 15,-6 0 4-15,0 0 4 0,0 0 1 16,0 3-6-16,0 5 6 15,1 6 0-15,6 4 0 16,6 0 0-16,1-3 0 16,-1-2-2-16,-1-5-5 15,-3-2-3-15,-3 0 7 16,-2-4 3-16,1 2-1 16,-3-2 1-16,-2 0 0 15,2 2 0-15,2 0 1 16,2 2-1-16,-2-2-1 15,2 0 1-15,-4 0 0 0,1-4 0 16,-1 2 0-16,-2-2 0 16,2 0 0-16,-2 0 0 15,0 0 0-15,0 0 0 16,2 0 0-16,2 0 0 16,4 0 0-16,0 0 1 15,1 0-1-15,-2 0 0 16,0 0 0-16,-3 0 0 15,1-6 0-15,-3 0 0 16,0-4 0-16,0-4 0 16,0-3 0-16,-2-2 0 15,0-5 0-15,0-5 0 16,0-4 0-16,0-8 0 16,0-3 0-16,0 2 1 0,0-2 2 15,0 6 1-15,0 8 5 16,0 6-5-16,0 6 0 15,-2 2-3-15,2 3 1 16,0 3-1-16,0 1 0 16,0 0-1-16,0 0 1 15,0-5-1-15,0 1 0 16,-4-1 1-16,0 2 0 16,-5-2 0-16,-1-1 0 15,2-8 0-15,-3-3-1 16,-3-4 0-16,3-2 0 15,3 4 0-15,-2 2 0 16,3 4 2-16,3 6-2 0,-2 0 0 16,-2 0 0-16,2-1 3 15,-1-2 3-15,3-3-1 16,-3-1-2-16,-3 4 10 16,2-2-7-16,-3-1-3 15,2 0 5-15,-2-4-4 16,0-2-4-16,1 2 0 15,-2 2 0-15,5 4-1 16,3 4-1-16,2 4-17 16,2 12-20-16,0-2-47 15</inkml:trace>
  <inkml:trace contextRef="#ctx0" brushRef="#br0" timeOffset="157852.29">8390 12436 63 0,'-7'0'22'0,"-5"0"-8"0,2 0-6 16,-2 0-4-16,1 0 1 15,0 7 1-15,2-2-2 16,4-3 2-16,1 1 7 15,2-2 5-15,-7 2-6 16,-2 2-7-16,-9 5-4 16,-5 7 0-16,-4 2-1 15,-4 6 0-15,-5 1 0 16,-5-2 0-16,-1 2 0 16,-5 0 1-16,0-4-1 15,2-4 1-15,1-4 7 0,1-4-2 16,3-2 0-16,2 0-2 15,1 0 2-15,6-2-5 16,-2-2 1-16,-1-2-1 16,3 0-1-16,-3-2 0 15,3 0 1-15,8 0 0 16,5 0-1-16,9 0 4 16,5 0 1-16,-1 0-5 15,6 0 0-15,-3 0 2 16,4 0-2-16,0 0 0 15,0 0 0-15,0 0 0 0,0 0 0 16,0 0-2 0,0 0 1-16,0 0-1 15,0 0-1-15,0 0 2 0,0 0 0 16,-2 0 0-16,2 0 1 16,0 0 0-16,0 0 0 15,0 0 0-15,0 0 0 16,0 0 0-16,0 0 0 15,0 0-1-15,0 0 1 16,0 0 0-16,0 0-1 16,0 0 0-16,0 0-1 15,0 0 0-15,0 0-1 16,0 0 1-16,0 8 2 16,0 12-1-16,0 8 1 0,4 11 0 15,12 8 0-15,-1 10 0 16,6 7 0-16,-9 4 1 15,0 0-1-15,-3-1 0 16,-5-4 0-16,-4 0 0 16,0-5 1-16,0-12-1 15,0-6-1-15,0-6 1 16,0-8 1-16,-2-2-1 16,-7 1 1-16,1 0 0 15,-2 8 2-15,2 0 0 16,-1 3-3-16,-1-1 0 15,4-13 1-15,1-4-1 16,3-10 0-16,0-4 0 0,2-4 1 16,0 0-1-1,0 0 0-15,0 0 0 0,0 0 1 16,0 0-1-16,0 0 0 16,0 0 0-16,0 0-2 15,0 0 0-15,0 0 1 16,0 0 0-16,0 0-3 15,0 0 4-15,15 0 3 16,10 2-3-16,2 6 0 16,6 0 1-16,5 6-1 15,5 2 1-15,3-2-1 16,1-4 0-16,-3-4 0 0,2-4 0 16,-9-2 1-1,-3 0-1-15,-3 0 0 0,-2-4 0 16,0-4 0-16,-2-6 0 15,-4 2 0-15,2 0 0 16,-2 0 0-16,-1 0 0 16,3 4 0-16,-4-2 0 15,4 0 0-15,2 4 0 16,0 0 0-16,0 4 0 16,0 2 0-16,-4 0 0 15,0 0-1-15,-3 0 1 16,-2 0 0-16,-7 0-1 15,-2 0 1-15,-7 0 0 16,0 0 0-16,5 0 0 0,0 0 1 16,2 0-1-1,-1 0 0-15,-1 0 0 0,-4 0 0 16,-2 0 0-16,-1 0 0 16,0-2 1-16,0 2-1 15,0 0 4-15,0 0 20 16,0-12 6-16,0-16-2 15,0-21-12-15,0-19-11 16,-4-24 3-16,-7-20 2 16,3-10-9-16,3-7-1 15,5 9-2-15,0 13-11 16,0 17-16-16,0 22-14 16,5 66-14-16,-3 2-70 0</inkml:trace>
  <inkml:trace contextRef="#ctx0" brushRef="#br0" timeOffset="191867.34">4357 15159 259 0,'0'0'20'0,"0"0"-9"16,0 0-11-16,4 0-29 0,9-8 4 16,3-2 23-1,5-6 2-15,0 6 0 16,6 2 0-16,6 6 0 0,5 2 0 15,9 0 2-15,7 8-1 16,6 15 2-16,7 4-2 16,4 0-1-16,3-4 0 15,1-4 0-15,8-7 0 16,3-11-1-16,15-1 1 16,8 0-4-16,5-1-3 15,2-16-1-15,-3-5-3 16,1 3 4-16,0-2-1 15,-6 3 3-15,-2 7 2 0,-6 0 0 16,-7 5 1 0,-2-6-2-16,-6 0-7 0,-1 0 5 15,-1-6 2-15,-4 0 3 16,2 2 1-16,0-4 1 16,4 2 1-16,-1 6 1 15,-2 2-2-15,-3 2 1 16,-8 0-2-16,-7-2 0 15,-3-4 0-15,-8 0 0 16,-5 2 0-16,-2-2 1 16,-6 2 0-16,-5 2-1 15,-4-2 2-15,-4 6-1 16,-4-4-1-16,-8 6-2 16,1 1-4-16,-7 3-17 0,-9 0-24 15,0 0-44 1</inkml:trace>
  <inkml:trace contextRef="#ctx0" brushRef="#br0" timeOffset="194238.24">10892 14708 75 0,'31'8'19'0,"-11"-8"-17"0,9 0-1 16,7 0-1-16,1 0 3 15,3 0 0-15,1 0 3 16,5 0 4-16,6 0 4 15,0 0 3-15,12 0-4 16,0-2-4-16,1-4-6 16,4-2-1-16,0 4-1 15,-1-2-1-15,2-2 1 16,1 2-1-16,-6 2 4 16,1-4 1-16,1 6 5 15,1 0-2-15,-2-2-1 0,5 2-4 16,-1 2-2-16,5-4-1 15,-1 0 1-15,2-2-1 16,-1-2 1-16,-2-2-1 16,-3 2 0-16,-3-4 0 15,2 2 0-15,2-2 0 16,1 6 1-16,3-6-1 16,-3 4 0-16,-3 2 1 15,-5-2-1-15,-4 2-1 16,-4 2 1-16,-1 0 0 15,-1 0 1-15,0 0-1 16,-3 2 0-16,0-2-1 16,0 0 1-16,1-2 0 15,-4-2 0-15,2 0-1 0,-6-1 0 16,-1 0 0-16,-3-1 1 16,0-3 0-16,-5 0-1 15,4 0 1-15,-6 2-1 16,0 0 1-16,3 4 0 15,-3-4 0-15,1 5-1 16,-3 1 1-16,0 1 0 16,-4 1 0-16,4 1 0 15,-2-2 0-15,-2 4 0 16,0 0 0-16,-4 0-1 16,-2 0-1-16,-1 0 1 0,0 0 0 15,0 0 1-15,3 9 0 16,-1 4 0-1,0 0 0-15,-2 2-1 0,5 7 1 16,0 6-1-16,3 3 1 16,3 3 0-16,0 0 0 15,3-2 0-15,0-4 0 16,-1 0-1-16,0-2 0 16,3-4-4-16,-5 2-5 15,2-2 1-15,-2-1 4 16,1-2 3-16,-3-1 2 15,2 0 0-15,-4 0 0 0,0-1 0 16,-1-5-2 0,0-2 2-16,1-2 0 0,2-2 0 15,0-2-1-15,0-4 0 16,-2 0 1-16,0 0 1 16,-2 0-1-16,-4 0 1 15,2 0 1-15,2 0-1 16,-1 0 0-16,1 0 1 15,3 2-2-15,1-2 0 16,1 0 1-16,-2 0-1 16,-1 0 0-16,-2 0 0 15,-1 0 0-15,3 0-1 16,-4-2 1-16,3-2-1 16,1 4 1-16,-1-2 0 0,1 0 0 15,0 2 0-15,0-2 0 16,2 2 0-16,2 0 1 15,0 0-1-15,1 0 0 16,-3 0 0-16,2 0 0 16,0 0 0-16,2 0-1 15,1 0 1-15,-5 0 0 16,0 0 0-16,0 0 0 16,-6 2 0-16,6 6 0 15,-2-6 0-15,2 0 0 16,0 0 0-16,3 0 0 15,1 2 0-15,5-4 0 16,2 0 0-16,0 0 0 0,2 0 0 16,1 0 0-1,-1 0 0-15,0 0 0 0,-1 0 0 16,-4 2-2-16,-3-2-6 16,1 4 4-16,-1-4 0 15,-3 4 4-15,3-4-1 16,-5 0 1-16,2 0 0 15,2 0 0-15,1 2 0 16,1-2 1-16,-1 0 1 16,-1 0 0-16,0 0 1 15,-1 0 1-15,1 0-2 16,-2 0 3-16,2 0 3 0,-3 0-4 16,1 2-1-1,-2-2-2-15,0 0-1 16,0 2 0-16,0-2 0 0,-2 0 0 15,0 4 0-15,2-4 0 16,-4 4 0-16,4 0 0 16,-2-4 0-16,-2 2 0 15,0-2 0-15,-4 0 0 16,2 0-1-16,-1 0 0 16,3 0 0-16,4 0 0 15,0 0 0-15,0-2 1 16,0-2 0-16,2 4 0 15,7-8 1-15,4 6 0 16,3 0 0-16,4-4-1 16,6 0 0-16,6-2-1 0,1 0-1 15,0 0-5-15,-1 6-3 16,-6-2 5-16,-4 4 2 16,-4 0 2-16,-3 0 0 15,-1 0 1-15,-5 0-2 16,0 0 2-16,-5 0 0 15,-4 0 0-15,0 0 0 16,-4 0 3-16,-3 0 0 16,-2 0-2-16,-2 0 1 15,-1 0-1-15,1 4 0 16,1-2-1-16,-2 0 0 16,-1-2-1-16,-3 2 1 0,1-2 0 15,-3 0 0-15,-1 2 0 16,2 0 1-16,-3 2 4 15,4-4 4-15,1 0 0 16,3 2-2-16,3-2-2 16,9 2-2-16,3-2-1 15,3 0-1-15,1 0-1 16,0 0 0-16,2 0-4 16,6 0-18-16,-30 0-30 15,-1 0-81-15</inkml:trace>
  <inkml:trace contextRef="#ctx0" brushRef="#br0" timeOffset="199428.54">8174 8043 76 0,'0'10'14'0,"0"-10"6"16,0 0 16-16,0 0 14 15,0-8-2-15,0-4-15 16,0 0 8-16,0 2 6 16,2 2-24-16,-2 4-1 15,0 2-5-15,2 2-3 16,-2 0-9-16,0 0-5 15,0 0 0-15,9 0-3 16,11 26-3-16,11 20-1 16,13 18 6-16,6 14 1 0,-6 7 0 15,-3 2-3-15,-10-6-2 16,-9-17-5-16,-2-22-2 16,-10-20 5-16,-2-16 3 15,-4-6 1-15,1 0 2 16,12-6 1-16,26-52 2 15,28-36-1-15,38-35 3 16,23-15-1-16,15 10-1 16,-5 15-2-16,-20 23-3 15,-18 24 3-15,-27 24 0 16,-19 16 1-16,-22 12 1 16,-14 12-4-16,-11 2 4 0,-4 4-2 15,0 2 0-15,-3 0 1 16,5 0-1-1,5 0 0-15,1 0-3 0,-1 0-6 16,-10 12-33-16,-4 2-23 16,-2 4-30-16</inkml:trace>
  <inkml:trace contextRef="#ctx0" brushRef="#br0" timeOffset="200447.84">10232 9531 103 0,'0'0'11'0,"0"0"-11"15,0 0-7-15,0 0 7 16,0 0 3-16,0 0 0 0,0 0 1 15,0 0 6-15,0 0 6 16,5 0-3-16,1 8-8 16,5 12-3-16,3 6 3 15,1 6-1-15,1 2 0 16,-3-2-2-16,1-6 0 16,-3-8-1-16,-5-8-1 15,1-4 0-15,2-6 1 16,0 0 4-16,4 0 4 15,9 0-2-15,7-4-2 16,13-22 2-16,10-10 1 16,8-6 4-16,7-2-7 15,5-8-2-15,5-4-1 0,6-9 2 16,-2-3 1-16,-4-4-3 16,-8 8-1-16,-7 8-1 15,-8 8 2-15,-12 13 3 16,-3 10-5-16,-14 8 1 15,-4 12-2-15,-5 5 1 16,-5 0 0-16,-3 14-3 16,-8 27-13-16,0 14-14 15,-10-25-10-15,-17-4-48 16</inkml:trace>
  <inkml:trace contextRef="#ctx0" brushRef="#br0" timeOffset="201483.35">9873 11552 167 0,'0'-4'10'0,"0"2"-3"15,0 0-4-15,0 0 8 16,0 2 10-16,0 0-4 15,0 0-5-15,0 0-3 16,0 0-7-16,5 0-2 16,1 0 0-16,6 8 0 15,3 14-1-15,1 8 1 16,-3 4 0-16,3 2 0 0,-1-4 0 16,-1 0 0-1,-1-6 0-15,-4-1 0 0,0-7 0 16,-4-6 0-16,-1-6 0 15,-2-4 1-15,-2 0-1 16,0-2 0 0,2 0 0-16,0 0 0 0,1 0 1 15,7 0 0-15,13-26 0 16,10-24 1-16,19-19 4 16,10-7-2-16,5-2-2 15,7-2-1-15,3-4-1 16,4-1 0-16,3 9 0 15,-6 6 0-15,-4 16 0 16,-14 10 0-16,-11 10 0 16,-9 12 0-16,-13 5-2 0,-13 12-4 15,-8 1-1-15,-4 4-8 16,-2 0 3-16,0 1 3 16,-37 31-8-16,6-10-37 15</inkml:trace>
  <inkml:trace contextRef="#ctx0" brushRef="#br0" timeOffset="202681.76">8454 13026 87 0,'-2'0'30'16,"2"-2"-23"-16,0 2-2 15,0-2-2-15,0 2 8 16,0 0 2-16,0 0-7 15,0 0-3-15,0 0-1 16,0 0-1-16,0 0 0 16,0 0 1-16,0 0 5 15,0 0 0-15,0 0-1 16,0 0-4-16,0 0-1 16,0 6-1-16,0 16 1 0,0 4 0 15,0 2 4-15,9-2-3 16,0-3 0-16,4-5 0 15,-6-7-1-15,-1-3-1 16,-2-4 0-16,2 0 0 16,-2 1 1-16,0 0 0 15,1-1 2-15,1 5-1 16,2-1-2-16,-2-5 1 16,-2 4 0-16,1-6-1 15,-5 2 0-15,0-3 0 16,0 0 0-16,0 0 1 15,0 0 2-15,2 0 3 16,4 0-1-16,10-13-2 0,13-23 0 16,13-16 1-16,10-10 0 15,8-8-2-15,11-3 0 16,4 0-1-16,6 5-1 16,-6 7 4-16,-5 13 2 15,-12 10 0-15,-7 12-4 16,-6 8-2-16,-7 10-2 15,-9 8-6-15,-7 0-16 16,-13 8-3-16,-9 24-14 16,0-12-21-16,-16 0-43 15</inkml:trace>
  <inkml:trace contextRef="#ctx0" brushRef="#br0" timeOffset="205810.6">8138 14007 155 0,'-10'-3'19'0,"10"3"0"0,0 0-6 15,0-2 3-15,0 2-3 16,0 0-5-16,0 0-6 15,0 0-2-15,3 0-1 16,13 13 1-16,6 5 0 16,2 0 1-16,1 4-1 15,2-2 1-15,2-2-1 16,-3-4 0-16,6-6 1 0,-1-8-1 16,0 0 0-1,9-12-2-15,7-30 2 16,5-16 1-16,7-21 0 0,9 1-1 15,3 0-1-15,-3 14-1 16,-3 18 0-16,-14 14-11 16,-44 32-21-16,-7 0-55 15</inkml:trace>
  <inkml:trace contextRef="#ctx0" brushRef="#br0" timeOffset="207466.9">9120 11355 28 0,'-11'-16'86'0,"-2"10"-77"15,-1 1-4-15,-1-2-4 16,-3 1 8-16,1 2 15 16,-2 3 5-16,-1 1-11 15,-2 0-13-15,-2 0-3 16,-5 4-1-16,-7 19 2 16,1 9 0-16,-4 3-2 0,3 1 1 15,3-4-2 1,0 0 0-16,-1 0 1 15,-3-2-1-15,-2 2 2 0,-1-2 3 16,1 4 1-16,-1 2-1 16,1-1-4-16,6 1-1 15,8-4 0-15,8 0 1 16,6 4 0-16,4 6-1 16,4 8 0-16,3 4 0 15,0 4 0-15,0 2 1 16,19 5-1-16,10 3 0 15,6 0 0-15,3-4 1 16,2-5 0-16,-2-12 1 16,2-7-2-16,-4-3 0 0,1-7 0 15,2-2-2-15,1-6 2 16,-3-2 0-16,2 0 0 16,5-2-1-16,-2 0 1 15,5 0 0-15,0 0 0 16,2-4 0-16,-1-2 0 15,4-4 0-15,-3 0-1 16,0-2 0-16,2-2 1 16,1-1 0-16,1-3 0 15,3 0 0-15,0 0 0 16,-1 0 0-16,-2-13 0 0,1-1 0 16,-3-2 0-1,-2-2 0-15,0-2 0 0,-1 2 0 16,-6-4 1-16,3-2-2 15,-6-4 2-15,6-8 0 16,-2-10-1-16,1-8 0 16,-5-11 0-16,-5-5 3 15,-9-4-1-15,-9-2 5 16,-10 0 7-16,-6-3 7 16,0-1-3-16,0-2-2 15,-18 2 2-15,-9 1-1 16,-5 10-4-16,-9 4-5 15,-11 7-5-15,-12 10 1 16,-14 8-4-16,-13 16 5 16,-17 12-5-16,-18 12 0 0,-10 0-2 15,-7 28-9-15,-2 14-18 16,103-20-39-16,2-2-76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6:28:28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6872 4096 27 0,'20'4'98'15,"-20"-4"-90"-15,2 0-8 16,-2 0-1-16,2 0-2 15,-2 0 1-15,0 0 2 16,0 0 0-16,0 0 1 16,0 0 3-16,0 0 4 15,0 0 0-15,0 0-5 16,0 0-3-16,0 0-1 16,0 0 1-16,0 2 0 15,5 9 0-15,0 0 0 0,-1 7 0 16,3 7 0-16,-3 3 0 15,3 8 0-15,-3 4 0 16,3 4-1-16,-2 4 1 16,1-2 0-16,1 2 1 15,-3 1-1-15,0-3 0 16,6 0 0-16,-2 2 0 16,3 0 0-16,1 4 0 15,-1 4 0-15,3 1 0 16,-1 5 0-16,5 0 0 15,1 2 0-15,4 2 1 16,-3 5-1-16,0-6-1 0,0-3 1 16,-6 1 1-16,1-5-1 15,-4 2-1-15,3 7 1 16,1 9 0-16,-3 10 0 16,-2 14 1-16,-3 10-1 15,-3 11 0-15,-4 11 0 16,0 6 0-16,0 3 0 15,0-5-1-15,-6-8 0 16,-3-12 0-16,7-7 1 16,2-11 0-16,0-6 0 15,0 5 0-15,0-3 0 16,9 0 0-16,9-8 0 16,-1-7 0-16,1-5 0 15,3-6 0-15,0-6 0 16,2 2 0-16,-7-2 0 0,1 1 0 15,-8-1 0-15,-5 6 0 16,-4 6 0-16,1 12 1 16,-1 9-1-16,7 3-1 15,-1-2 1-15,3-3 0 16,0-5 0-16,2-2 0 16,2-2 0-16,1-7 0 15,-1-12 0-15,3-12 0 16,-5-12 0-16,-1-4 0 15,0-7 0-15,-3 2 1 16,-3 0-1-16,2 2 0 16,-1 6 0-16,1 3 0 0,-3 4 0 15,-3 1 0-15,0-3 0 16,0-5 0-16,0-8 0 16,0-4 0-16,0-4 0 15,0 0 0-15,0-6 0 16,0-4 0-16,0-4 0 15,0-2 0-15,0-6 0 16,0 2 0-16,0-4 0 16,0 0 2-16,0 0 0 15,0 0 2-15,0 0-4 16,0-4-12-16,0-26-118 16</inkml:trace>
  <inkml:trace contextRef="#ctx0" brushRef="#br0" timeOffset="2942.16">6790 4100 113 0,'-2'2'0'0,"2"-2"-1"16,0 0-17-16,0 0 17 15,0 0 1-15,0 0 6 16,0 0 5-16,0 0 1 15,0 0 1-15,0 0-8 16,0 0-4-16,0 0-1 0,6 3-1 16,15-2 1-16,0 2 0 15,10-3 2-15,0 0-2 16,3 0 0-16,2 0 1 16,4 0-1-16,7-7 0 15,4-3 0-15,13 0 0 16,11-2 0-16,9 1 1 15,7-4-1-15,6-3 1 16,9-2-1-16,5 0 0 16,5-2 0-16,0 2 0 15,-2 4 1-15,-5 2 1 16,-2 2-2-16,-3 0 2 16,2 2-2-16,-6 0 0 0,-2 0 0 15,-5 0 0 1,3 2 0-16,6 2 0 0,1 0 1 15,4 0-1-15,-2 2 0 16,-3-6 0-16,5 2 0 16,-2-5-1-16,-3-1 1 15,0 3 1-15,-3-1-1 16,1-1 0-16,0 1 0 16,2 1 0-16,1 2 0 15,0 0 1-15,-1 0-1 16,3 0 0-16,4 0 1 15,3 1-1-15,6 0 0 16,-2-2 0-16,4-2 0 16,7 2-1-16,0 0 1 0,2 4 0 15,0 0 0-15,-4 6 1 16,-3 0-1-16,-3 0 0 16,-5 0 0-16,-4 0 0 15,6 0 0-15,3 0 0 16,-3 0 0-16,-5-2 0 15,-10-2 0-15,-6 2 0 16,-8-4 0-16,-7-2 0 16,-2 0 0-16,-7-4 0 15,0-4 0-15,-4 0 0 16,1-2 1-16,-6 2-1 16,-4 2 0-16,-5-2 0 15,-6 6 0-15,-9 0 0 0,-7 4 0 16,-6-2 1-1,-8 0-1-15,-3 1 0 0,-1 2 0 16,-4 3 1-16,0-2-1 16,0 0 0-16,-1-3 0 15,6 4 0-15,-3-1 0 16,1 1 0-16,1 2 0 16,0 1 0-16,3-3 0 15,-3 3 0-15,1-1 0 16,-6 1 0-16,-1 0 0 15,-3 0 0-15,3-3 0 16,-2 2 0-16,-1-1 1 0,3 0 0 16,-1-3 0-1,6 5 2-15,3-1-2 0,-1-2-1 16,-1 3 0-16,-5 0 0 16,0 0-1-16,-4 0 1 15,-2 0 0-15,1 0-3 16,3 9 3-16,3 11-1 15,0 10 1-15,4 6 0 16,1 8 0-16,-3 8-1 16,0 4 1-16,-7 0 0 15,1 1 0-15,0-7 0 16,-3-6 0-16,-2 0 0 16,0 0 0-16,0 2 0 0,0 4 0 15,0 2 0 1,0 3 0-16,0 3 0 0,-2 4-1 15,-3 6 1-15,3 0 0 16,2 6 0-16,0 1 0 16,0-3 1-16,0 2-1 15,0-2 0-15,0-2 0 16,0 3 0-16,-3 5 0 16,1 4 0-16,-3 6 0 15,1 4 0-15,0-3 0 16,4-3 0-16,0 2 0 15,0 2 0-15,0 3-1 0,0-1 1 16,13-6 1 0,5 0-1-16,0-5 0 0,0-1 0 15,0 0 0-15,-1-2 0 16,3-2 0-16,1 3 0 16,0-3 0-16,0 2 0 15,1 2 0-15,-4 4 1 16,0-1-2-16,-5-5 2 15,-4-2-1-15,0-6 0 16,0 0 0-16,-1 4 0 16,6 5 0-16,7 1 0 15,0 2 0-15,4-2 0 16,4-1-1-16,0-1 1 16,0-2 1-16,2-4-1 15,-2-2 0-15,0-3 0 0,0-9 0 16,-4-6 0-1,-4-6 0-15,2 0 0 0,0 2 0 16,-4 2 0-16,1 5 0 16,-1 3 0-16,-2 0 0 15,-3-2 0-15,-3-8 0 16,-5-8 0-16,-2-6 0 16,-4-8 0-16,0-8 0 15,0 2 0-15,-15-2 3 16,-14 0-2-16,-11 1-1 15,-7-1 1-15,-11-2 1 16,-6-5-2-16,-3-2 1 0,-2-3-1 16,1 0 0-1,5 2 1-15,-3-1 1 0,4 6 9 16,0-1-7-16,1 4-4 16,1 2 0-16,-6 0 1 15,-5-2-1-15,-6-2 2 16,-2-6-2-16,-4-2 1 15,-6-4 0-15,-9 0 3 16,-12-2 1-16,-9 0-5 16,-4 0 0-16,1 0 0 15,10 0 2-15,10 0-2 16,10 0 3-16,10 0 0 16,8 2 1-16,7 4-4 0,4 4 0 15,6 2 1 1,-1 2-1-16,-6 2 0 0,-10 6-1 15,-11 1 0-15,-1-4 0 16,-4 2-1-16,-3-6 1 16,4 2 0-16,-3-5-1 15,1-1 1-15,2-2 0 16,-3-4-3-16,3-1-1 16,0 1 1-16,1-1 0 15,5 0 4-15,0-3-1 16,12 4 1-16,11-1 0 15,13 2 1-15,9 2-1 16,5 2-1-16,-3 6 1 16,1 2-1-16,-8 2-3 0,-4 4-6 15,0 2-1-15,-6 2 8 16,0 0 2-16,-3-2-2 16,2 0-10-16,3-5-4 15,-2-2 5-15,-5-1 9 16,-2 0-1-16,-9 3-7 15,-8-2-15-15,-2 2-17 16</inkml:trace>
  <inkml:trace contextRef="#ctx0" brushRef="#br0" timeOffset="3046.63">9562 9571 13 0,'-52'12'13'16,"-1"0"-11"-16,-3 2-2 16,3 0-1-16,-1-2-2 15,2 0-4-15,2 0 2 16,0-2 2-16,4 4-6 15</inkml:trace>
  <inkml:trace contextRef="#ctx0" brushRef="#br0" timeOffset="3445">8280 9901 10 0,'-35'9'11'15,"1"-3"-6"-15,-1 4-4 16,-6 4-1-16,-3-2 0 0,-8 0 0 16,2 0 0-1,0-4 3-15,8-4 9 0,9 0 6 16,8-4-3-16,7 0-6 16,7 0-4-16,0 0-2 15,0 0-2-15,-2 4-1 16,-6 4-1-16,2 0 1 15,5 2-1-15,6-4 0 16,4-2-1-16,2-2-20 16,0-2 14-16,0 0 3 15,0 0-2-15,0 0 7 16,2 0 0-16,-2-6 9 16,0-4 12-16,0 0-8 15,0 0 0-15,0 2 0 16,0 0-8-16,0 0 1 0,0-6-6 15,0 8-25-15,0-2-57 16</inkml:trace>
  <inkml:trace contextRef="#ctx0" brushRef="#br0" timeOffset="4124.35">7574 9679 70 0,'-2'-2'5'0,"-1"-2"-5"16,3 2-5-16,0 0 1 15,0 0 4-15,0-2 9 16,0 4 21-16,0-2 0 15,0 0-13-15,0 2-7 16,0 0-9-16,0 0-1 0,3 0-2 16,13 2-1-1,3 20 2-15,4 6 1 0,-1 4 0 16,3 0 0-16,-4 0 0 16,4-7 1-16,-4-1-1 15,-9-8 0-15,0-5 0 16,-5-2 0-16,-5-5 0 15,0-2 0-15,-2-2 1 16,2 0-1-16,-2 0 2 16,2 0-1-16,3 0-1 15,9-4-4-15,7-25-5 16,-7 14-55-16,1-3-4 16</inkml:trace>
  <inkml:trace contextRef="#ctx0" brushRef="#br0" timeOffset="6877.72">7295 5867 83 0,'-11'8'7'16,"7"-8"-6"-16,2 0 1 15,-3 0-1-15,0 0 4 16,1 0 9-16,2 0 5 16,-2 0 3-16,1 0-6 0,3 0-3 15,-2 0-7 1,2 0-6-16,0 0 0 0,0 0-1 15,0 0 0-15,0 0 1 16,0 0 1-16,0 0-1 16,0 0 0-16,0 0-1 15,0 0-3-15,5-2 2 16,19-4 2-16,12-2 0 16,6 2 1-16,3-2-2 15,1 2 1-15,4-2 0 16,1-2 0-16,4-2 0 15,7-2 0-15,10 0-1 16,4 0 1-16,4 2 0 16,4-2 0-16,6 4 0 0,3 0 1 15,0 0-1-15,2 3 0 16,-1 2 0-16,-6 1 0 16,-1-2 0-16,-4-2 1 15,-6 0-1-15,-1-5-1 16,5 2 1-16,5-6 0 15,10-1 1-15,7-4-1 16,6-2 0-16,4-2-1 16,4 0 1-16,-1 0 0 15,-10 2 0-15,-8 6 0 16,-11 2 0-16,-12 4 0 16,-3 2 2-16,-5 2-2 15,4 0 0-15,3 4 0 0,-1 0 0 16,4-2 0-1,-9 0 1-15,-3-2-1 0,4-2 0 16,-3 0 0-16,1-2 0 16,5 0 3-16,-5 0-3 15,6-5 1-15,8 3-1 16,3-1 1-16,10-6-1 16,4 2 0-16,2-2-1 15,-4 2 1-15,-5-2 1 16,-6 5-1-16,-8 6 0 15,-5 0 1-15,-12 4-1 16,-6 4-1-16,-8-2 1 0,-5 0 0 16,3 2 0-16,-4-4 0 15,1 2 0-15,1-2 1 16,2 0-1 0,3-2 0-16,2-2 0 0,4 0 0 15,-1 0 0-15,-2 2 0 16,0 4 0-16,-4 0 0 15,-1 0 0-15,-5 2 0 16,-6-6 0-16,-10 6 0 16,-8-4 1-16,-5 2-1 15,-4 2 3-15,4-4-1 16,2 4-2-16,10 0 0 16,4-4 0-16,8 0 0 15,7-6 0-15,8-2 0 16,-4 0 0-16,-8 0 0 0,-12 3 0 15,-9 2 2-15,-11-1 1 16,3-4 27-16,7-4-13 16,1-3-15-16,13-1-2 15,1 0 0-15,9-2 0 16,11 0 0-16,7 0-1 16,7 4 1-16,6 2-1 15,-4 2 1-15,-9 4 0 16,-14 2 1-16,-13 6-1 15,-15 0 0-15,-9 4 1 16,-7 0-1-16,0 0 6 16,0-2 9-16,0-2 5 0,0-2-16 15,0 2-4-15,2 0 0 16,4 0-3-16,8 0 0 16,3 0-3-16,4 0 2 15,-2 2 2-15,2 2 1 16,-5 0 1-16,-3 0 0 15,1 0 0-15,-4 0 0 16,-1 0 0-16,-3 0 0 16,0 0 0-16,-4 0 0 15,-2 0 0-15,0 0 1 16,0 0-1-16,0 0 0 16,0 0 0-16,0 0-1 15,0 0 0-15,2 0-7 16,2 0-8-16,1 0 12 0,-1 0 0 15,0 0 1-15,1 0 0 16,-3 0 3-16,-2 0-1 16,0 0 0-16,0 0-3 15,5 0-16-15,2 2-7 16,-3 2-30-16,-4-4-40 16</inkml:trace>
  <inkml:trace contextRef="#ctx0" brushRef="#br0" timeOffset="8694.45">10406 3800 34 0,'-9'-18'26'15,"5"7"-11"-15,4 6-10 16,0-1-5-16,0-1-5 15,0 2 2-15,0 0 3 16,4 1 4-16,-4 4 8 0,0 0-8 16,0 0-4-16,0 0-4 15,2 14 3-15,0 8 1 16,0 3 0-16,1 0 0 16,-3 2 2-16,0-5-2 15,0-4 0-15,0-4 0 16,0-2 1-16,0 2 0 15,0 6 1-15,0 4 4 16,2 4 2-16,14 6-3 16,3 1-3-16,10 2 0 15,0 2 1-15,2-3-2 16,1 0-1-16,-5 0 2 16,-7 2-1-16,-7-2 1 15,-6 2 1-15,0 2 1 16,-3 3-3-16,0 1 1 0,1 3-1 15,7 4 0-15,-4-3-1 16,1 4 0-16,5 0 1 16,-8 0 1-16,1 10-2 15,1 7 0-15,-1 5 2 16,4 6-2-16,-2 0 0 16,0 0-1-16,3-3 2 15,-2-1 0-15,9-6-1 16,-2 0 0-16,-1-4 1 15,2-1-1-15,-3-7 1 16,6-6-1-16,-2-2 0 0,1-2 1 16,-2 0-1-1,-2 0 0-15,-5 5 0 0,-2 1 0 16,-2 2 0-16,-1 4 0 16,1 0 0-16,2 2 0 15,4 3 0-15,2-1 0 16,1 4 0-16,3 6 2 15,-7 2-2-15,0 0 0 16,-1-5 0-16,-7-3 1 16,1-10-1-16,1-2 0 15,4 0 0-15,7 0 1 16,1 3-1-16,3 0 0 16,2 0 0-16,-2-3 1 15,-8-2-1-15,-8 0-2 16,-2-2 2-16,-3 1-1 15,0-1 1-15,0-2 0 0,0 0 1 16,-3-2-1-16,2-2-1 16,1 4 1-16,0 0 1 15,0 1-1-15,4 3 0 16,17-2 0-16,1 2-1 16,3 2 1-16,-1-2 0 15,-4-6-2-15,-2-7-2 16,-3-9 3-16,-3-5 1 15,-1 0-1-15,-2 1 1 16,5 6 0-16,1 6 0 0,1 4 0 16,1 2-2-1,-1-4-3-15,-1-4-12 0,-5-3 6 16,-4-8 6 0,-4-4 4-16,-2-7 1 0,0-5 1 15,0 2-1-15,0 3 0 16,0 0 0-16,0 4 1 15,0 4 0-15,5 0-1 16,-1 4 0-16,2 4 0 16,-4 0 0-16,4 2 1 15,-4 1-1-15,2-6 1 16,1-2 0-16,1-11 0 16,-1-6-1-16,-3-4 0 15,-2-4 0-15,2-2 1 16,-2 2-1-16,0 2 2 0,5 1-2 15,-3-5-8-15,3 0-37 16</inkml:trace>
  <inkml:trace contextRef="#ctx0" brushRef="#br0" timeOffset="10968.89">7318 7997 46 0,'-34'0'73'0,"26"-8"-69"16,3 2-4-16,5 2 0 16,0-3-1-16,0 3 1 0,0 1 8 15,-3 3 8-15,3-2-7 16,0-3-8-16,5 0-1 16,22-8 0-16,6 1 0 15,8 2 0-15,-2 0 0 16,7 1 0-16,2-2 0 15,-1 4 0-15,6-4 1 16,5-1-1-16,8 0 0 16,9 2-1-16,4-2 1 15,4 4 0-15,6-2 0 16,1 0 2-16,-1 0-2 16,-2-2-1-16,-5 2 1 0,-2-2 0 15,-4 2 0 1,0-2 0-16,-3-4 0 0,10 0 0 15,6 0 1-15,11-2-1 16,10 0 0-16,3 0 0 16,1 2-1-16,2 0 1 15,-1 2 0-15,-6 2 1 16,-3-1-1-16,-8 6-1 16,-10-1 1-16,1-5 1 15,0 4-1-15,1-8 0 16,3 2 1-16,-2-2-1 15,3-2 0-15,6-4 0 16,7-1 0-16,10-4 0 0,1 2 0 16,-1 2 2-1,-1 0-2-15,-2 4 0 0,-7 2 0 16,0 2 1-16,-11 2-1 16,-5 0 0-16,-6 4 0 15,-3-4 1-15,-2 2-1 16,3-2 0-16,1-3 0 15,-3 3 0-15,-5-2 0 16,-1 1 2-16,-10 2-2 16,-3-1 0-16,-4 4 0 15,0 0 0-15,-3 2 0 16,5-2 0-16,0 2 0 16,1-2 0-16,1-2 0 0,-2-2 0 15,-4 2 0-15,-4 2 1 16,-2 0-1-16,-4 0 0 15,-2 0 0-15,1 4 0 16,-5-4 0-16,2 4 0 16,0-2 0-16,0 0 1 15,-1 2-1-15,-1-2-1 16,2-2 1-16,-1 0 1 16,1-1-1-16,-7 2 0 15,-4-1 0-15,-4 2 0 16,-6-1 0-16,-4 4 1 15,-1 1 0-15,-5-1-1 16,-3 4 0-16,6-2 0 16,-3-2 1-16,7-1-1 0,11-6 0 15,5 2 0-15,10-1 0 16,5 1 1-16,2 0 2 16,0 1-1-16,-5 0-1 15,-9 5 0-15,-10 0-1 16,-10 3 0-16,-5-2 1 15,-10 1-1-15,0 0 2 16,5-2 0-16,15-6-2 16,-13 6-60-16,11-4-59 15</inkml:trace>
  <inkml:trace contextRef="#ctx0" brushRef="#br0" timeOffset="13287.81">7717 4608 170 0,'0'-10'28'0,"0"8"-28"16,0 2-2-16,0 0 0 16,0 0 2-16,0 0 0 15,0-2 0-15,0 2-1 16,-5 0 1-16,-4 0 0 16,-13 6-1-16,-15 22 0 15,-17 6 2-15,-6 0-1 16,-1-4 0-16,1-6 1 15,4-2 1-15,5-3-2 16,9-8 1-16,8-3 1 0,8 0 0 16,1-3-1-16,5-1-1 15,0 1 0-15,4-3 0 16,7 0 1-16,5-2-1 16,4 0 0-16,0 5-4 15,0-1-3-15,0 0 0 16,6 2 7-16,19-5 0 15,2 3 0-15,11-1 0 16,-2-3 1-16,10 1-1 16,3-1 0-16,2 0 0 15,7 0 0-15,3 0 0 16,-1 4 0-16,0 1 0 0,0 0 0 16,-6 6 0-1,-8-1 0-15,-10 0-1 0,-7 2 1 16,-11-2 0-16,-9-2-1 15,-3-2-1-15,-4-1 2 16,-2 2-1-16,0-3 0 16,0 0 1-16,0-2 0 15,0-2 1-15,0 0 0 16,0 2 9-16,0 2 7 16,-19 4-3-16,-20 6-7 15,-7 2-5-15,-8 6 2 16,4 4-4-16,5-2 1 15,5 0-1-15,6-4 2 0,3 0-2 16,2-1 0-16,7-6-1 16,7-5 1-16,5-2 3 15,6-6-2-15,4 0-1 16,0-14-7-16,6-28-46 16,19-12-14-16,0 2 38 15,-3 12 22-15,-15 28-21 16</inkml:trace>
  <inkml:trace contextRef="#ctx0" brushRef="#br0" timeOffset="13735.24">8028 4481 25 0,'5'-7'140'0,"-5"0"-126"15,0 6-13-15,0-2 0 16,0 3 0-16,2 0 6 0,-2 0 6 16,0 0-7-16,2 0-5 15,-2 0-1-15,2 0-1 16,0 8-1-16,-2 24 2 16,0 17 0-16,0 9 0 15,0 8 1-15,0-2-1 16,0-2 1-16,0-4 0 15,6-4-1-15,4-3 0 16,-1-5-1-16,3-4 0 16,-1-4-12-16,2-4-14 15,-8-32-15-15,1-2-21 16</inkml:trace>
  <inkml:trace contextRef="#ctx0" brushRef="#br0" timeOffset="14028.57">7946 4820 30 0,'0'-2'148'0,"0"2"-148"16,16 0-36-16,8 0 35 15,0 0 1-15,-1 0 1 16,-3 0-1-16,0 0-1 16,6 0-2-16,-16 0-13 15,3 0-35-15</inkml:trace>
  <inkml:trace contextRef="#ctx0" brushRef="#br0" timeOffset="14580.22">8232 4842 211 0,'-16'7'25'0,"11"-7"-25"0,5 0-15 16,0 0-18-16,0 1 26 15,0-1 7-15,0 6 1 16,0 6-1-16,0 9 0 16,0 7 0-16,5 4 2 15,1 0-2-15,4 0 1 16,-2-8 1-16,1-2-2 16,-2-6 0-16,2-4-2 15,-7-4 1-15,0-4-4 16,-2-4 1-16,0 0 4 15,5-4 2-15,1-22-2 16,1-10-7-16,0-2 4 0,-1 0 2 16,1 2-4-16,-1 4 2 15,1 6 3-15,0 5 0 16,-5 6 3-16,1 2 1 16,-3 4 0-16,0 2 5 15,2 3-3-15,-2 2 8 16,0 2-2-16,0-1-5 15,0 1-2-15,0 0-1 16,0 0-3-16,0 0-1 16,2 0-3-16,0 0 0 15,2 18 1-15,3 18 1 0,-2 5 1 16,-1 5 1-16,1 3 1 16,-5-5-2-1,2-2 1-15,-2-2-1 0,2-8 0 16,0-4-5-16,3-8-11 15,1-5-3-15,8-8-10 16,-8-7-5-16,4 0-33 16</inkml:trace>
  <inkml:trace contextRef="#ctx0" brushRef="#br0" timeOffset="15220.47">8610 4874 165 0,'0'-19'20'0,"0"14"-14"0,0 1-6 15,0 3-1-15,0-3-4 16,0 1 5-16,0 3 4 16,0 0 3-16,0 0-5 15,0 0-2-15,-18 0-3 16,-9 7 1-16,1 4 2 15,1 4 0-15,5-1 0 16,5 1 0-16,1 6-2 16,3 3 2-16,-1 4 0 15,2 2 0-15,1 2 0 16,3 0-1-16,3-4 1 16,3-2 0-16,0-4 0 0,0-6 0 15,0-2 0-15,0-6-3 16,5 0-1-16,3-8 2 15,-1 0 0-15,1 0 2 16,2-18 1-16,1-16 0 16,5-8 1-16,-5-8-1 15,2-4 2-15,1-2-2 16,-4-2 0-16,0-1-1 16,-4 3 1-16,1 0 1 15,-5 8-1-15,2 4-1 16,1 8 1-16,-2 10 0 15,-3 4 8-15,0 3-2 16,0 10 5-16,0 3-4 0,0 2-1 16,0 4-1-16,0 0-6 15,0 0 0-15,0 0-4 16,1 15-4-16,-1 20 5 16,3 17 3-16,-3 12 0 15,0 6 0-15,0-2 0 16,0-1 0-16,0-5 0 15,0-8-3-15,0-4-21 16,0-12-4-16,0-10-20 16,0-28-7-16,0 0-16 0</inkml:trace>
  <inkml:trace contextRef="#ctx0" brushRef="#br0" timeOffset="16345.01">8590 4965 275 0,'-11'0'32'15,"11"0"-32"-15,0 2-61 16,25 0 31-16,6 0 17 16,-4-2-1-16,-8 0-7 15,-1 0 5-15,1 0 9 16,-2 0 2-16,3-4-7 15,-3-10-15-15,-5-7 2 0,-3-1 10 16,-3-3 10-16,-1-5 5 16,0-2 2-16,4 0 0 15,-5 1 2-15,-4 5-2 16,0 8 4-16,0 4 7 16,0 6 2-16,0 0 3 15,-10 6-8-15,-5 0-6 16,-1 2-3-16,3 0 1 15,2 0 6-15,0 0 2 16,-4 16-6-16,2 14-3 16,-4 6 0-16,1 2 1 15,3 1 0-15,3 1 1 16,0 0-1-16,-1 2-2 16,5-4 2-16,-2-8 0 0,5-4 0 15,3-6-2-15,0-6 0 16,0-4 0-16,0-4 1 15,22-6 2-15,7 0-3 16,8-4-1-16,11-18-13 16,-2 0-24-16,-1 6 10 15,-10 4 16-15,-14 10 11 16,-8 2 1-16,-9 0 8 16,-4 0-1-16,0 2-6 15,0 20 16-15,0 6-4 16,0-4-7-16,0-6-2 15,0-8-2-15,0-8-2 16,0-2 1-16,0 0 10 0,0 0 17 16,0-14-12-16,0-18-16 15,0-8-33-15,14 0 24 16,-1 4 9-16,-2 10-1 16,-4 11 0-16,-5 8 1 15,0 7 3-15,1 0-3 16,-1 0 0-16,2 0-1 15,5 16 1-15,0 12 2 16,2 2 2-16,2 6-3 16,-3-6 1-16,-2 0-2 15,1-4 1-15,-5-4-1 16,4 2 1-16,-4 0 0 0,2-2 1 16,-1-6-1-16,-1-6 0 15,-2-6-1-15,-2-4 3 16,0 0 2-16,2 0 13 15,-2-30-5-15,3-12-13 16,-3-8 2-16,0-6 0 16,0 0-1-16,0-4-1 15,0 2 1-15,0-2 0 16,-3-1-1-16,-3 5 4 16,-3 4 10-16,5 2 0 15,0 6 0-15,2 4-8 16,2 4-3-16,0 11-1 15,0 10 5-15,0 6-3 0,0 7-4 16,0 2 0-16,0 0 0 16,0 0 0-16,0 0-2 15,0 26-5-15,0 21 5 16,6 11 2-16,3 8 0 16,1 2 0-16,7-4 0 15,0-6 0-15,3-8 0 16,1-10 0-16,-4-5-8 15,1-9-3-15,-3-2 0 16,-5-8-6-16,1-2-8 16,-5-4-12-16,-6-10-33 15</inkml:trace>
  <inkml:trace contextRef="#ctx0" brushRef="#br0" timeOffset="16533.52">8940 4881 227 0,'0'-25'37'15,"20"7"-37"-15,40-2-41 16,14-2 25-16,-3 6 10 16,-13 2-11-16,-10 2-18 15,-38 8-21-15,-6 2-2 16</inkml:trace>
  <inkml:trace contextRef="#ctx0" brushRef="#br0" timeOffset="16825.66">9448 4656 219 0,'2'0'25'16,"-2"0"-25"-16,0 0-37 16,2 0 18-16,-2 0 19 15,0 0 1-15,0 0-1 16,0 12-1-16,2 16-2 0,2 12 3 16,4 2 2-1,3 0-1-15,2 2 0 0,3-5-1 16,2 1-1-16,1-6-9 15,-3-6-22-15,-13-24-23 16,-3-4-20-16</inkml:trace>
  <inkml:trace contextRef="#ctx0" brushRef="#br0" timeOffset="17179.13">9709 4632 182 0,'6'-12'8'16,"-6"12"-8"-1,2 0-28-15,-2 0 22 0,0 0 6 16,0 0 1-16,0 0-1 15,0 0 0-15,0 20 1 16,0 10 2-16,0 4-1 16,5 4-2-16,1-2 2 15,4-2-2-15,-1-1 1 0,-3-1-1 16,0-4 0 0,-6-4 0-16,0-4 0 0,0-6-7 15,0-2-12-15,-4-4-12 16,-7-8-30-16,2 0 13 15</inkml:trace>
  <inkml:trace contextRef="#ctx0" brushRef="#br0" timeOffset="17588.41">9666 4694 116 0,'-9'-38'66'0,"3"20"-43"16,6 2-12-16,0-4-6 15,0 0-5-15,8-1-1 16,11 6 0-16,0 1-2 16,-1 6 2-16,1 4 1 0,-4 1 0 15,-2 3-1-15,5 0 0 16,2 0-1-16,4 8 2 16,5 13 0-16,0 7 0 15,-4 10-1-15,-7 4 0 16,-3 2 1-16,-8 0-1 15,-3 2 0-15,-1 0 1 16,-3 1 0-16,0 1 0 16,0 0 0-16,0-4 0 15,-18 0 0-15,-9-4 0 16,-13-2 0-16,-9 3 6 16,-12-4 3-16,-5 2 5 0,-3-6-3 15,9-4 2-15,8-5-6 16,12-6-7-16,16-4 1 15,6-4-1-15,7 0-4 16,8-2-38-16,3-8-29 16,0 0-64-16</inkml:trace>
  <inkml:trace contextRef="#ctx0" brushRef="#br0" timeOffset="18443.66">11712 4100 136 0,'0'-13'9'0,"0"13"-9"16,-16 0-23-16,-13 0-6 15,-5 0 17-15,-3 8 12 16,1-1 0-16,3 5 4 16,0 1 7-16,0 5-7 15,2 1-3-15,0 8-1 16,7 3 0-16,6-2 0 15,12 2 0-15,6-2 0 16,0-2 1-16,8-2-1 16,17-2 2-16,4 2 0 15,2 0 3-15,-2-2 1 16,-2 3-1-16,-5-6-3 0,-2 2-1 16,-2-1 1-1,-3 3-1-15,1 4 0 0,0-1-1 16,-8 4 3-16,2 0-3 15,-4-4 1-15,-4-4-1 16,3-4 0-16,-5-4 0 16,0-2 0-16,-11 0 4 15,-25 5 24-15,-7-2-14 16,2 3-12-16,7-1 0 16,9-3-2-16,13-5-1 15,4 0-4-15,6-4-13 16,2-5 3-16,0 0-1 15,0 0 5-15,4 0 6 0,10-14-36 16</inkml:trace>
  <inkml:trace contextRef="#ctx0" brushRef="#br0" timeOffset="18788.49">12051 4127 117 0,'10'-25'12'16,"-10"22"-12"-16,0 3-1 0,0 0-4 15,0 0 4-15,0 0 1 16,0 15 0-16,0 17 6 15,-2 9 5-15,-6 3 0 16,-2 4-3-16,3 4-3 16,3 0-1-16,2 2 1 15,-2 2-1-15,-1-1 0 16,0-1-3-16,1-6 0 16,-1-2 0-16,1-6-1 15,0-8-13-15,-8-9-21 16,6-23-36-16</inkml:trace>
  <inkml:trace contextRef="#ctx0" brushRef="#br0" timeOffset="19380.13">11887 4498 184 0,'52'-21'5'16,"-1"11"-5"-16,3 4-5 16,-10 2 1-16,-15 4-4 0,-16 0 4 15,-6 0 2 1,-5 0 1-16,1 0 1 0,1 2-2 16,-2 16 2-16,-2 11 0 15,0 4 0-15,0 10 0 16,-18 3 2-16,1 0-2 15,1-4 1-15,3-2 2 16,4-12-1-16,2-3 4 16,2-14-5-16,3-4 1 15,2-7-2-15,0 0 2 16,0 0 7-16,0-9 23 16,0-23-23-16,14-8-9 15,10-4-1-15,1 0 1 16,-1 6 0-16,-6 8 0 15,-7 10 0-15,-2 7 0 0,-7 10 4 16,0 1 7-16,-2 2-8 16,2 0-3-16,-2 0 0 15,0 0 0-15,0 0 0 16,0 0 0-16,0 0 0 16,0 0-4-16,0 16 0 15,0 14 3-15,10 10 1 16,3 2 0-16,7 2 1 15,2-4 0-15,3-8 0 16,-5-5 0-16,-3-9-1 16,-5-9 0-16,-3 0-4 15,-1-8-17-15,0 2 0 0,5-3 0 16,-9 0-6 0,6 0-42-16</inkml:trace>
  <inkml:trace contextRef="#ctx0" brushRef="#br0" timeOffset="19988.91">12543 4425 101 0,'-8'0'43'15,"2"0"-42"-15,-5 0-1 16,-7 12 0-16,-1 14 1 16,-6 4 1-16,4 2 2 15,-2 3-1-15,5 3 3 16,-3 2 4-16,0 2-4 15,0-2-2-15,5-4-3 16,5-8 0-16,5-6 0 16,6-5-1-16,0-8 0 15,0 0 3-15,0-1-3 16,6-7 0-16,5-1 0 0,7 0-4 16,1-5-5-16,-2-22-9 15,5-7 8-15,2-8 8 16,3-10 2-16,6-6 0 15,8-4 0-15,1-2 0 16,-3-1 0-16,0 1 1 16,-5 4 5-16,-9 8-1 15,-6 8 17-15,-5 8 6 16,1 6-12-16,-1-1-12 16,-1 6-3-16,0 0 0 15,-4 3 2-15,0 4 1 16,-5 8 2-16,-2 4 1 15,-2 6 3-15,0 0-10 0,0 10-5 16,0 43-4-16,0 25 9 16,0 22 0-16,-10 8 0 15,-11-4-35-15,11-72-48 16</inkml:trace>
  <inkml:trace contextRef="#ctx0" brushRef="#br0" timeOffset="21474.56">12747 4602 73 0,'2'12'18'15,"0"-12"-18"-15,1 2-1 16,4-2 1-16,2 0 0 16,6 0 0-16,7-8 0 15,12-16 0-15,7-4 0 16,1-4-4-16,0-4-10 16,-4-4-2-16,-2-3-3 15,-5-1-10-15,-4 0 21 16,-3 6 8-16,-4 8 3 15,-9 8 2-15,-4 8 3 16,-7 6 13-16,0 3 8 0,0 5-9 16,-29 0-9-16,-18 9-7 15,-11 17 2-15,-5 4-1 16,7 4 3-16,10 2 7 16,11 2-5-16,10 5-4 15,9-2-2-15,12 4 2 16,4-4-2-16,0-2-1 15,2-7-1-15,16-6 0 16,2-6 2-16,-2-6-4 16,2-6 2-16,-1-8 0 0,4 0 0 15,2 0 1 1,-3-6 0-16,-2-6-3 0,-2 0-1 16,-12 6 1-16,1 4 0 15,-7 0 0-15,0 2-2 16,0 0 1-16,0 0-1 15,0 0-1-15,0 0 3 16,0 0 0-16,0 0 1 16,0 0 0-16,7 0 0 15,8-12 0-15,10-4-1 16,0-2 0-16,-8 4 0 16,-1 4 0-16,-9 6 1 15,-3 2 3-15,0 0-1 0,4 2-3 16,-2 0-1-1,5 0 1-15,0 0-1 0,1 0 0 16,0 0 1-16,2 0 0 16,-3 10 1-16,7 4-1 15,2 0 2-15,2 4-1 16,5 0 1-16,0-4 0 16,-7-2 0-16,-2-2-2 15,-7-6 0-15,-4 0 0 16,-3-2 0-16,-4-2 0 15,2 0 0-15,-2 0 0 16,0 0-2-16,0 0 0 16,0 0-1-16,0 0 0 15,0 0 3-15,0 0 0 0,0 0-1 16,0 0-1 0,0 0 2-16,0 0 0 0,0 0 2 15,0 0 0-15,3 0-2 16,-1-4 0-16,2-6-7 15,-2 2 4-15,0 0 3 16,1 2 2-16,-3 2 2 16,0 2 1-16,0 2-5 15,3 0 0-15,-3 0 0 16,0 0-1-16,1 0 1 16,-1 0 0-16,0 0 1 15,0 0 0-15,0 0 0 16,3 0 0-16,-3 0 0 0,0 0 5 15,0 0-4 1,0 0 0-16,2 0 2 0,-2 0-1 16,2 0 0-16,-2 0-3 15,3 0-1-15,1 0-1 16,0 14 2-16,3 6-1 16,-5 6 1-16,1 4 0 15,1 0 0-15,-2-1 0 16,3-6 1-16,-3-6-1 15,0-7 0-15,0-6 2 16,-2-4-2-16,0 0 3 16,4 0 32-16,13-29 11 15,5-13-43-15,9-10-3 0,11-8-1 16,-4-4 1-16,5-9 1 16,5-3-1-16,-4-2 0 15,-1-2 0-15,-11 8 0 16,-8 3 0-16,-6 6 0 15,-5 6 0-15,-2 9 0 16,0 14 1-16,-5 12-1 16,2 12 0-16,-6 10-1 15,-2 0 1-15,0 0-1 16,0 0-5-16,0 28-9 16,0 24 7-16,0 20 7 15,0 13 1-15,-16 3 1 16,1-4 0-16,-1-8-1 15,1-10-1-15,3-13-15 0,3-13-7 16,3-10 3-16,2-8-3 16,4-22-27-16,0 0-85 15</inkml:trace>
  <inkml:trace contextRef="#ctx0" brushRef="#br0" timeOffset="21632.67">13592 4405 345 0,'2'-14'36'0,"59"8"-36"16,28-2-60-16,-41 6-16 16,-3-2-59-16</inkml:trace>
  <inkml:trace contextRef="#ctx0" brushRef="#br0" timeOffset="22231.16">14380 4353 144 0,'0'28'137'16,"0"-4"-137"-16,0 16-49 0,0 4 35 16,-6-1-52-1,-3-11-14-15,0-12 58 0,2-12 22 16,3-4 21-16,2-4 20 16,0 0-15-16,2 0-21 15,-3 0-3-15,3 0-2 16,0-16 0-16,5-16-45 15,19-13 45-15,1-2 5 16,4-6 15-16,-3-1-6 16,-1 8-9-16,-5 10 3 0,-9 14 11 15,-5 12 5 1,-2 6 4-16,-2 4-11 0,-2 0-17 16,0 2-11-16,2 28 3 15,2 10 7-15,1 8 1 16,-3 4 0-16,0-6 0 15,0-6 1-15,0-12-1 16,0-10 0-16,-1-10 0 16,3-5 0-16,-4-3 6 15,7 0 23-15,6-14 12 16,12-30-27-16,10-19-14 16,6-13 0-16,1-14 3 15,0-10 6-15,-3-4-1 16,-8 1-4-16,-10 15-1 15,-5 24-2-15,-7 21-1 0,-5 21 0 16,-4 18-5-16,0 4-30 16,0 11-73-16,0 13 44 15,0 3-29-15</inkml:trace>
  <inkml:trace contextRef="#ctx0" brushRef="#br0" timeOffset="22710.85">14945 4096 193 0,'37'0'34'15,"-10"0"-34"-15,5-1-14 16,-3-7-6-16,-14 2 4 16,-13 3 16-16,-2 3 4 0,0 0 13 15,-38 14-17-15,-16 29-4 16,-8 11 4-16,2 6 1 15,11-8-1-15,14-4 0 16,8-8 0-16,11-10 0 16,9-8 0-16,7-7-1 15,0-10-1-15,0-3-3 16,11-2 1-16,12 0 3 16,4-20-6-16,0-10-14 15,-1-2 8-15,3-4 1 16,-1 2 8-16,2 4 4 15,-6 4 3-15,-8 6 7 16,-5 6-2-16,-4 4 1 16,-6 6 7-16,2 0 6 0,-3 4 1 15,0-3-8-15,0 3-10 16,0 0-5-16,3 0-1 16,-1 3-5-16,5 25 4 15,-1 12 2-15,3 2 0 16,0 0 0-16,2-4-3 15,2-10-28-15,1-6 5 16,1-9 1-16,-13-13-10 16,-2 0-42-16</inkml:trace>
  <inkml:trace contextRef="#ctx0" brushRef="#br0" timeOffset="23520.95">15259 4070 66 0,'15'-15'205'0,"-9"15"-205"15,2 0-7-15,0 0-8 16,1 7 13-16,-7 8 2 16,-2-1-3-16,0 0 0 15,0-1 3-15,0 0 0 16,0-5-1-16,0-5-8 15,0 0-14-15,0-3-6 0,0 0 15 16,2 0 11-16,14-10 2 16,3-4 1-16,-9 6 1 15,-3 4 8-15,-5 1 12 16,-2 3-9-16,0 0-12 16,0 0-4-16,0 11-1 15,0 13 5-15,0 3 1 16,0 2-1-16,-2-9 0 15,-2-4 2-15,4-8-2 16,0-4 0-16,0-4-2 16,0 0 2-16,0 0 2 15,4-10-2-15,21-14-11 0,6-5-1 16,-4 2 11-16,-8 0 1 16,-3 8 1-16,-3 6 5 15,-5 9 13-15,-4 4-3 16,0 0-5-16,-4 0-11 15,2 0-1-15,3 0-1 16,-1 3 1-16,-2 8 1 16,2 6-1-16,2 2-1 15,-4 3 2-15,7 3 0 16,-1-1 0-16,6-4 0 16,1-2 0-16,8-8 1 15,-1-8-1-15,7-2 1 16,7 0 1-16,8 0 0 0,8-6-2 15,-1-14-2 1,4-2 2-16,-1-8 3 0,6-9-3 16,2-2-3-16,-1-5 2 15,-1-3 0-15,-9 5 1 16,-9 0 1-16,-13 10-1 16,-14 10 0-16,-5 12 6 15,-10 6 23-15,0 6-14 16,-4 0-15-16,-37 0-4 15,-12 16-1-15,-7 12 5 16,8 6-3-16,19 2 1 16,15 2 2-16,18 5-1 15,0-6 1-15,41-2 1 16,32-7-1-16,29-12 0 0,18-5-18 16,-62-11-32-16,-4 0-64 15</inkml:trace>
  <inkml:trace contextRef="#ctx0" brushRef="#br0" timeOffset="27780.56">8791 6224 196 0,'10'-18'6'0,"-10"18"-4"16,0 0-2-16,0 0-14 15,0 0 12-15,0 0 2 16,0 0 13-16,0 0 4 16,0 0-13-16,0 4-4 0,0 0-1 15,0 4 0 1,0 8-1-16,3 12 0 0,11 20 1 16,1 16 1-16,5 21 0 15,-1 25 1-15,4 14 0 16,-5 11-1-16,-3 5 1 15,-5-12 0-15,-1-6 0 16,-5-11-1-16,2-17 2 16,8-15-1-16,-3-17 0 15,4-16 1-15,-1-12-1 16,-5-16-1-16,-1-10 0 16,0-4 4-16,0-4-4 0,-8-2-9 15,0-18-41 1</inkml:trace>
  <inkml:trace contextRef="#ctx0" brushRef="#br0" timeOffset="29693.24">8633 8560 16 0,'-14'-36'224'15,"14"10"-211"-15,4-6-12 16,21-6-2-16,-1 2 2 15,-5 8-1-15,-6 6 0 16,1 2 6-16,5-5 5 16,10-5 3-16,14-2-4 0,18 2-6 15,13 4-4 1,8 2-1-16,5 8 1 0,-8 8 1 16,-10 4-1-16,-9 4 0 15,-14 0-2-15,-5 26-2 16,-8 14 2-16,-4 16-1 15,-9 10 0-15,-9 7 0 16,-11-3 2-16,0-6 1 16,0-8-5-16,-26-3 2 15,-8-3 1-15,-3 4 1 16,-11 4 1-16,4 0 0 16,-3 2 0-16,7-4 1 15,5-6-1-15,1 2 0 0,5-3 0 16,0-3 0-16,7 2-1 15,-1-6 1-15,4-6 1 16,5-6-1-16,7-10 0 16,5-4-1-16,0-5 1 15,2-8-1-15,0 1 0 16,0-2 1-16,0 0 0 16,0 2 0-16,0-1 0 15,0-2 1-15,0 3-1 16,0-2 0-16,11 2 0 15,3 0 0-15,-1-4 1 16,1 0-1-16,-4 0-1 0,-3 0 1 16,4 0 0-16,7 0 1 15,7-10-1-15,14-13 1 16,13-8 0 0,4-1 0-16,4 2-1 0,-3 4 0 15,-5 8 0-15,-7 2 1 16,-10 6-1-16,-4 4 0 15,-4 2 0-15,-2 2 0 16,-1 2 0-16,3 0 0 16,2 0 2-16,6 0-2 15,1 0 1-15,2 0-1 16,-4 0 1-16,-3 0-1 16,-2 0 1-16,2 0 1 0,4 0-1 15,3 0 1-15,8-4 1 16,10-20 0-16,2-10-3 15,-39 15-17-15,-11-2-93 16</inkml:trace>
  <inkml:trace contextRef="#ctx0" brushRef="#br0" timeOffset="45526.61">11957 6150 15 0,'2'-14'30'0,"-2"10"-2"16,0 0-8-1,0 2-11-15,0 0 3 0,0 0-2 16,0 0-2-16,0 2 8 15,0-2 7-15,0 0-3 16,0 0-3-16,0-2-6 16,0-2 6-16,0-2 0 15,0 0-8-15,0-2 0 16,0 2-1-16,-5-5-1 16,-4 3-4-16,-2-2-1 15,-2 1-1-15,-3-2 2 16,-2 1-1-16,-3 1-2 0,-2-2 1 15,0 1 1 1,3 2 0-16,1 0-1 0,-2 2-1 16,2 0 0-16,-4 2-1 15,3 1 1-15,3 0 0 16,1 1 0-16,7 4 0 16,5 0 0-16,1 0 0 15,3 0-1-15,0 0-2 16,-3 0 2-16,-3 0-3 15,-9 12-2-15,-8 22 1 16,-8 12 5-16,2 5 1 16,4 1-1-16,6-4-1 15,5 0-2-15,5 2 3 16,5 2 0-16,2 0-1 16,0 0 0-16,0-2 1 0,2-3 0 15,0-7 0-15,0-2-1 16,0-8 1-16,0-2-2 15,2-2 2-15,9-2-1 16,7-4 0-16,1 2-1 16,10-8 2-16,5 4 0 15,6-1 0-15,2-2 0 16,2 6 1-16,2-3-1 16,-7 0 0-16,1-3 1 15,-3 0-1-15,-4-5 0 16,2-4 0-16,1-4 0 15,6-2 1-15,9-6 0 0,3-24 1 16,6-10-1 0,-2-3-1-16,-5 6-3 0,-10 6-4 15,-5 11 0-15,-11 6 2 16,-3 2-1-16,-6 8-3 16,-7 4-23-16,-11 0-30 15,0 0-35-15</inkml:trace>
  <inkml:trace contextRef="#ctx0" brushRef="#br0" timeOffset="46246.89">12442 6418 140 0,'0'-23'27'16,"-9"9"-18"-16,7 1-9 15,-2-3 0-15,2-2-1 16,-3 2 1-16,0 2 2 16,1 4 1-16,-1 4 1 15,-1 0 1-15,-5 4-5 16,2 2 2-16,-2 0-1 0,2 0 1 15,1 0-1-15,-6 0-1 16,5 0-1-16,-1 6 0 16,4 6 1-16,-1 2-2 15,3 6-1-15,-2 7 2 16,-1-1 1-16,6 3 0 16,1 2 0-16,0-4 0 15,0 4 0-15,0-3-2 16,8-4 2-16,9 2 2 15,3-6-2-15,-1-2 1 16,0-2 0-16,-3-8-1 16,-3-4 0-16,2-4 0 15,3 0 1-15,3 0 1 16,-2-20-1-16,4-6-1 16,-1 0 0-16,-9 0 1 0,-6-2-1 15,-4-2 2-15,-3 0 0 16,0 1-2-16,0 1 0 15,0 5 0-15,0 6 4 16,0 2-2-16,0 2 1 16,0 5-1-16,-3 0 0 15,0 6 3-15,1 2-1 16,2-2 7-16,0 2-10 16,0 0-1-16,0 0-1 15,0 0 1-15,0 0-3 16,0 11-3-16,0 22 5 15,23 11 1-15,2 6 0 0,4 5 0 16,6-3 0 0,3-4 0-16,2-6 0 0,7-9-8 15,-3-12-26-15,5-9-20 16,-34-12-9-16</inkml:trace>
  <inkml:trace contextRef="#ctx0" brushRef="#br0" timeOffset="46796.49">13276 6184 68 0,'-18'-16'57'15,"5"12"-37"-15,1 2-11 16,-1 2 0-16,-3 0-4 16,-4 16-5-16,-4 16 4 15,-3 4 0-15,9 4 0 16,5-4 3-16,3-4-7 15,10-4-2-15,0-1 2 0,0-4 3 16,0-1-3-16,0-1 1 16,14-5-1-16,2-6 1 15,6-2 0-15,3-8-1 16,8 0 1-16,7 0-1 16,7-4 0-16,7-20 2 15,-6-8-2-15,0-4 0 16,-13-9 0-16,-6-3 0 15,-14-6 1-15,-5 0 0 16,-10 2 4-16,0 4 22 16,-2 4-1-16,-21 5 1 15,-6 5-11-15,-6 6 1 0,-1 6-6 16,-3 8-11 0,4 8 0-16,-1 6-4 0,-1 20-7 15,-8 32-40 1,27-20-5-16,-2 0-62 0</inkml:trace>
  <inkml:trace contextRef="#ctx0" brushRef="#br0" timeOffset="48166.95">13186 7849 72 0,'-7'-19'0'16,"3"9"-9"-16,2-2-5 16,-2 0 14-16,-1 0 7 15,-1 0 13-15,-2 0 14 16,2 4-12-16,2 0-12 16,-1 4-1-16,3 0 3 15,0 4-1-15,2 0-6 0,-2-2-4 16,0 2-1-16,-6 0-1 15,-5 0-1-15,-7 0 0 16,-7 8 2-16,-2 8-1 16,5-2 1-16,2 2 0 15,-1 2 0-15,1 3 0 16,2 1 0-16,0 1 0 16,5 4-2-16,1 2 0 15,3 6 2-15,2 7 0 16,2 2 0-16,0 0 0 15,7 0 2-15,0-2 3 16,0-4-5-16,0-4 0 0,5-2 1 16,11-4-1-1,3 4 0-15,6 3 0 0,4-1 2 16,4 4-1-16,12-4 1 16,6-4 0-16,14-8 0 15,11-10-2-15,7-12-6 16,-54 0-50-16</inkml:trace>
  <inkml:trace contextRef="#ctx0" brushRef="#br0" timeOffset="49020.28">13391 7510 99 0,'12'0'103'0,"-8"0"-103"16,5 0-1-16,0 0-5 16,5 5 3-16,-2 9 0 15,5 4 3-15,4 7 3 16,2 7-3-16,1 10 0 16,3 6 0-16,-5 8 0 15,-2 2 1-15,-4 2 1 0,-5-1-2 16,-7-5-1-16,1-10 1 15,-3-10 0-15,-2-10 0 16,1-12 0-16,-1-8-1 16,0-2 0-16,0-2 0 15,0 0 1-15,3 0-1 16,0-4-19-16,2-12-18 16,-3 0 36-16,0-2 2 15,-2 2 3-15,0 0 6 16,2-2-5-16,0 0 3 0,0-7-1 15,1 2-2 1,1-5-1-16,2-3 10 0,6-1-10 16,1-2-2-16,1 10-1 15,-3 8 0-15,-3 6 0 16,0 8 1-16,-4 2-1 16,3 0-1-16,-1 0 0 15,3 0-1-15,0 8 1 16,4 14 1-16,1 6 0 15,3 5 0-15,2 3 0 16,0 0 0-16,-1 1 1 16,-3-1-1-16,-1 3 2 15,-5-5-2-15,-3 0 1 16,4-4 1-16,-3-4 1 0,1-6-3 16,-6-20-34-16,0 0-90 15</inkml:trace>
  <inkml:trace contextRef="#ctx0" brushRef="#br0" timeOffset="49577.83">14022 7907 222 0,'2'0'9'0,"1"0"-9"16,1 0-52-16,0 0 49 15,-2 0 3-15,1 0 2 0,1 0 0 16,6 0-2-16,5 0 1 16,9-8-1-16,5-6 0 15,7-7-3-15,1-3-26 16,4 2-15-16,-5 0-5 16,-9 4 10-16,-12 4 22 15,-11 2 17-15,-2 2 7 16,-2 2 38-16,0 0-7 15,0 0-10-15,0 0-5 16,-8 2-11-16,-8-2-8 16,-4 2-3-16,-5 0-1 15,-1 2 1-15,-1 2-1 16,3 0 2-16,-1 2 2 16,5 0 14-16,5 0-12 15,3 0-5-15,3 0-1 0,1 8 0 16,-2 8-2-16,1 8 2 15,1 2 0-15,-2 6 0 16,2 0 0-16,-1 0 3 16,2-4-1-16,3 1-1 15,1-1-1-15,3-2 1 16,0 0 2-16,0-4-3 16,0-4 2-16,0-6-1 15,10-2 0-15,7-6 0 16,8-4-1-16,6 0-1 0,9 0-1 15,9-4-17 1,-31-8-37-16,-3 0-58 16</inkml:trace>
  <inkml:trace contextRef="#ctx0" brushRef="#br0" timeOffset="50004.76">14434 7827 163 0,'9'-5'17'0,"-5"5"-17"16,4 0-8-16,0 5 7 16,1 14 1-16,0 5 0 15,-2 6 0-15,-1 1 1 16,1-4-1-16,0-4 2 16,-2-9-2-16,-3-6 1 0,-2-6-2 15,0-2 2-15,0 0-1 16,0-2 2-16,0-18-2 15,0-6-7-15,0-4 7 16,0-1 1-16,0 2-1 16,0-2 0-16,0 3 0 15,0 6 0-15,0 8 4 16,0 8 3-16,0 4 14 16,0 2-5-16,0 0-11 15,0 0-5-15,0 0 0 16,0 0-1-16,2 0-1 15,13 6 2-15,1 8 1 0,3 4 0 16,2 2 0-16,-3 4-1 16,-1 8 0-16,-3 4 0 15,-3 11-1-15,3-3 1 16,-13-30-25-16,2-8-103 16</inkml:trace>
  <inkml:trace contextRef="#ctx0" brushRef="#br0" timeOffset="62782.48">8743 11765 217 0,'-37'-29'9'16,"16"18"8"-16,8 0-13 15,7 4 8-15,0-4 12 0,-2 1-7 16,4 2-3-16,2 2 3 16,2 5 2-16,0 1-6 15,0 0-11-15,0 0-2 16,0 0-2-16,0 0 0 15,0 0-2-15,-3 0-2 16,3 11 2-16,0 18 4 16,0 14-1-16,0 20 2 15,0 15-1-15,7 16 0 16,3 10 2-16,2 11-2 0,4 5 0 16,4-2 0-16,0-7 0 15,2-15 0 1,3-10 0-16,-1-11 0 0,1-11 0 15,2-10 0-15,2-4-2 16,-5-4 2-16,0 0 0 16,-1-4 0-16,-8-2 1 15,-3-3-1-15,-8-8-1 16,-4-3-12-16,0-2-12 16,0-5-6-16,-9-3-10 15,-4-16-20-15,-3 0-49 16</inkml:trace>
  <inkml:trace contextRef="#ctx0" brushRef="#br0" timeOffset="63524.6">8477 11873 165 0,'-3'-44'25'0,"3"16"-15"0,0-6-6 15,0-15 0-15,14-1-3 16,10 0 0-16,5 2 8 16,2 8 1-16,5 4-8 15,4 2 3-15,9 2-1 16,9 4-2-16,9 6-2 16,4 5 1-16,-2 11-1 15,1 6 0-15,-2 0-1 16,-5 31-1-16,-3 20-1 15,-10 26 2-15,-13 17 0 16,-20 16-2-16,-17 7 3 16,-6-1 0-16,-44-3 0 15,-16-15 2-15,-12-16-2 0,0-16 0 16,2-20 1-16,4-10 1 16,8-10 3-16,8-8-3 15,10-4-1-15,12-6 1 16,12-4 0-16,7-2 3 15,6-2-5-15,8 2 1 16,-1-2-1-16,2 0-2 16,0 0 0-16,0 0 0 15,14 0 0-15,13 0 2 16,13 0 0-16,5 0 1 16,12 0-1-16,5 0 0 0,3 0 0 15,1 14 0 1,2 13 0-16,-3 9 0 0,-1 4 0 15,-2 6 0-15,5 0 0 16,4 0 1-16,8-2-1 16,1-6 0-16,2-4 0 15,-1-7 1-15,-6-5-1 16,-5-8-3-16,-11-9-10 16,-3-5-18-16,-9 0-16 15,-45 0-17-15</inkml:trace>
  <inkml:trace contextRef="#ctx0" brushRef="#br0" timeOffset="63966.56">10079 12403 242 0,'-45'-15'20'0,"9"7"-20"16,5 6 0-16,11 2 13 15,7 0-7-15,6 0-2 16,3 0-3-16,-6 25-1 16,-3 18-2-16,-3 18 2 15,1 1 1-15,2-6-1 16,13-8 0-16,0-8 0 16,0-8 0-16,17-8 0 0,10-6-1 15,9-8-5-15,6-10-1 16,7 0 6-16,3 0-1 15,0-19-2-15,0-14 0 16,-3-7 0-16,-2-6 3 16,-8-6-1-16,-9-4-1 15,-10-2 3-15,-16 0-1 16,-4-1 1-16,-8 7 1 16,-38 6 2-16,-14 8 4 15,-11 12 8-15,-4 8-9 16,1 12-2-16,5 6-4 15,9 0-1-15,6 22-1 16,12 14-3-16,9 8-30 0,33-26-37 16,0-4-65-1</inkml:trace>
  <inkml:trace contextRef="#ctx0" brushRef="#br0" timeOffset="64695.66">10326 12210 238 0,'6'-24'20'0,"-6"14"-16"0,0 6-2 16,0 4-2-1,0 0 0-15,0 0 0 0,0 0-2 16,0 4-1-1,0 20-2-15,0 12 5 0,16 12 0 16,4 2 0-16,5-2 0 16,6-8 1-16,0-5 0 15,2-12 0-15,1-6-1 16,-7-7 0-16,-3-10 0 16,-4 0-2-16,0 0-2 15,3-22 2-15,0-17 1 16,-2-13-7-16,-5-4-3 15,-12-2 4-15,-4 2 7 16,0 1 0-16,-18 9 6 16,-6 6 22-16,2 10-11 0,3 8-4 15,9 10-2-15,5 6-4 16,0 6 0-16,5 0-7 16,0 0-5-16,0 6-3 15,2 30 3-15,21 14 5 16,8 14 4-16,10 5-4 15,7-3 0-15,6-6 1 16,6-14-1-16,-2-12-1 16,-6-12-1-16,-4-8-1 15,-6-8 2-15,-3-6 1 16,-4 0-2-16,3-15 2 16,4-24 0-16,-1-9 1 0,-2-8 0 15,-5-2 1-15,-12 0 0 16,-11 0 1-16,-9 1 12 15,-2 1-5-15,0-2-5 16,-13 6 6-16,-20 0 11 16,-8 4-10-16,-3 2-3 15,-5 5-1-15,2 9 0 16,2 10-7-16,1 10-1 16,11 6-1-16,4 6-1 15,4 0-1-15,8 18-15 16,-1 22-27-16,7 6 5 15,4 3 0-15,7-31-25 16,0-8-26-16</inkml:trace>
  <inkml:trace contextRef="#ctx0" brushRef="#br0" timeOffset="65136.45">11843 11368 217 0,'33'-47'38'0,"-33"31"-31"16,-2 7-2-16,-14 0-5 15,-11 5-2-15,-8 4-2 16,-7 0 2-16,-5 6 1 0,2 20 0 16,6 13 1-1,3 12-2-15,9 12 2 0,11 3 1 16,14 0-1-16,2-10 0 15,16-8-6-15,24-9 0 16,11-11 5-16,12-12-1 16,6-9 2-16,6-4 0 15,1-3 1-15,2 1-1 16,-2 8 0-16,-5 1-1 16,-4 6 1-16,-9 0 1 15,-9 4-1-15,-13-2 0 16,-16-2-1-16,-11-4 1 15,-9 0 0-15,0 6 0 0,-34 8 6 16,-19 10 9 0,-18 6-5-16,-12 2-5 0,-11 3-4 15,-10 4 2-15,-16 4-3 16,-10 3-2-16,81-40-40 16,2-6-53-16</inkml:trace>
  <inkml:trace contextRef="#ctx0" brushRef="#br0" timeOffset="66926.32">11798 3577 205 0,'0'-6'40'0,"0"-4"-34"0,0 6-6 16,0 2 2 0,0 2-2-16,0 0-13 0,0-2-12 15,0-2 5-15,-11-4 5 16,-4-4 15-16,-1 4 1 16,3 0 5-16,1 2-5 15,8 4 0-15,4 0-1 16,0 2-14-16,0 0-90 15</inkml:trace>
  <inkml:trace contextRef="#ctx0" brushRef="#br0" timeOffset="68917.84">9894 14021 175 0,'-27'-39'3'0,"13"21"-3"0,8 2-3 16,-1 2-1-16,3 2 0 15,-7-6 4-15,3 4 3 16,0 0 8-16,-1 6 6 15,6 4-4-15,-1-2-6 16,2 4-5-16,-5 2-2 16,-8 0-2-16,-12 0-1 15,-6 0 1-15,-8 0-1 16,-5 18 2-16,-4 4 1 16,-1 10 0-16,-2 6 0 15,1 11-1-15,6 5 0 16,1 6 1-16,10 0 0 0,6 2 0 15,4 2 0-15,2-6 1 16,0 1 0-16,2-1 1 16,6-6 2-16,1 0-1 15,8-2 0-15,6 4 2 16,0 6-3-16,0 1 1 16,2 1 3-16,16-4-2 15,6-6-2-15,5-6-2 16,0-4 2-16,2-6-1 15,7-4 0-15,2 3 0 16,13-8 1-16,13 4 5 16,18-9 3-16,19-4-3 15,15-12-6-15,13-6 1 16,13 0-1-16,8-6 3 0,0-16-3 16,-1-4-1-1,1 2-19-15,-11 2-22 0,-106 9-29 16,-10 3-48-16</inkml:trace>
  <inkml:trace contextRef="#ctx0" brushRef="#br0" timeOffset="69338.08">11137 14570 255 0,'-90'-14'30'0,"32"12"-23"16,16 2-7-16,13 0-2 16,13 0 2-16,3 4 0 15,5 14 0-15,-1 8-3 16,8 8-1-16,1 4 4 16,0 4 2-16,25-1 0 15,15-8-2-15,9-4-1 16,5-18-3-16,4-8-1 15,0-3-8-15,-2-8-4 16,-1-27 6-16,-4-3 6 16,-4-12-4-16,-12-2 1 0,-6-6-2 15,-11-4-1-15,-11 4 1 16,-7 5 5-16,0 11 5 16,-27 10 1-16,-15 12 7 15,-10 10-4-15,-8 6-1 16,-1 4 1-16,1 0-4 15,4 16 0-15,4 14 0 16,6 8-3-16,34-24-12 16,8 0-62-16</inkml:trace>
  <inkml:trace contextRef="#ctx0" brushRef="#br0" timeOffset="69788.2">11461 13481 125 0,'-19'-62'12'0,"3"36"6"16,5 4-2-16,5 4 9 15,-1 6-10-15,4 5 12 16,3 6-3-16,0 1-9 16,0 0-8-16,0 0-7 15,0 0-1-15,0 0-5 0,5 6 2 16,15 26 4 0,9 16 0-16,6 16 0 0,4 18 1 15,3 15 0-15,0 3-1 16,-1 2 0-16,-4-8 2 15,1-5-2-15,-3-11 0 16,-3-4 0-16,1-10 0 16,0-2 0-16,8-5 0 15,10-7 0-15,14-6-1 16,15-4 1-16,9-4 2 16,5-6-2-16,3-2-4 15,3-6-39-15,-71-22-36 0,-4 0-58 16</inkml:trace>
  <inkml:trace contextRef="#ctx0" brushRef="#br0" timeOffset="70359.19">12446 13878 132 0,'-15'0'97'0,"15"0"-97"16,0 8-18-16,0 24 10 0,11 2 8 16,5 3 1-16,3-1-1 15,4 0 2-15,0 4 1 16,3 2-1-16,1 2 2 15,0-2-1-15,6-2-2 16,3-6 0-16,6-5 1 16,1-11-1-16,3-11-1 15,6-7-1-15,-4 0-3 16,-1-28-4-16,0-10-2 16,-9-8 0-16,-9-6-6 15,-11 0 4-15,-18-9 11 16,0 2 1-16,-13-5 5 0,-26-1 8 15,-7 1 12-15,-1 4-2 16,0 6-3-16,4 9 0 16,8 13-1-16,8 9-8 15,10 13-5-15,8 3 2 16,4 6-1-16,5 1 0 16,0 0-7-16,0 0-7 15,0 18 1-15,9 23 3 16,18 24 3-16,11 21 1 15,8 6 0-15,14 4 0 16,14-3 1-16,10-9-2 16,6-8-7-16,1-12-28 15,-64-60-27-15,-5-4-98 0</inkml:trace>
  <inkml:trace contextRef="#ctx0" brushRef="#br0" timeOffset="71122.53">13245 13519 268 0,'19'0'0'0,"10"6"-18"16,13 33 15-16,12 8 3 15,4 15 0-15,-4 7 1 16,-1 3 0-16,-6 4-1 16,-9-4 1-16,-3-9-1 15,-6-8 0-15,-6-12 0 16,-7-13 1-16,-10-10-1 15,-4-8-2-15,-2-8-3 16,0-4-4-16,0 0 8 16,-8-28-1-16,-13-20-23 15,1-13-4-15,1-11 8 0,0-4 21 16,-1 0 0-16,7 8 9 16,4 13-3-16,4 14 16 15,5 13 2-15,0 11-8 16,0 5-10-16,20 9-6 15,3 3 0-15,2 0 0 16,-4 0-2-16,0 11 2 16,-1 7 0-16,-3 4 0 15,-1-1-1-15,-3-3 1 16,-1-3 1-16,-5-4-1 16,-3-5 0-16,-2-6-2 0,2 0 1 15,3-4 0 1,5-24 1-16,5-11-2 0,1-1 2 15,-1 2 2-15,4 4-2 16,-3 6 4-16,-1 6 3 16,4 2 2-16,-1 6-4 15,-3 8-3-15,4 4 1 16,-2 2 0-16,6 0-2 16,4 8 0-16,9 16-1 15,7 10 0-15,1 8 2 16,3 3-2-16,-2 1 1 15,-7 0 1-15,-4-6-1 16,-7-6-1-16,-2-6 1 16,-7-10-1-16,-3-2 0 15,4-6-1-15,1-10-6 0,-11 0-37 16,0-16-77-16</inkml:trace>
  <inkml:trace contextRef="#ctx0" brushRef="#br0" timeOffset="71657.36">14570 13124 204 0,'9'22'0'0,"9"14"-2"16,8 7 1-16,3 3 1 15,3-2 3-15,-6-6-2 16,-1-2-1-16,-5-8-2 16,-4-4 2-16,-1-6 1 15,-3-2 0-15,-4-6 2 16,-1-4-3-16,-3-4-3 15,-1-2-4-15,4-8 4 16,1-22 2-16,5-14-31 16,5-10 32-16,1-6 4 15,-2-11 1-15,3-2 8 16,5 2-3-16,-6 11-3 0,0 14 5 16,-2 11 6-16,-5 17-3 15,-4 9-2-15,0 4 0 16,5 5-13-16,0 0 0 15,7 0 0-15,7 25 1 16,8 7 1-16,3 8 0 16,4 6 2-16,3 2-3 15,-1 2 0-15,-1-2 0 16,-3-6-1-16,-2-2 0 16,-9-5-16-16,-3-5-28 15,-26-26-22-15,0-4-26 16</inkml:trace>
  <inkml:trace contextRef="#ctx0" brushRef="#br0" timeOffset="72091.21">15791 12547 306 0,'0'-58'30'15,"0"45"-30"-15,0 12-2 16,0 1-5-16,0 0-31 16,-2 0 13-16,-11 0 14 15,-14 28 7-15,-8 12 4 0,-11 4 1 16,7 0-1-16,10-6-1 16,10-4 1-16,15-2 0 15,4 0-1-15,4 2-1 16,37-3 2-16,16-4 1 15,19-8 2-15,7-7-2 16,5-2 1-16,3-1-1 16,-7 4-1-16,-6 2-1 15,-9 4 1-15,-7-1-3 16,-12-2 3-16,-15-2 1 16,-15-4 1-16,-13-6-1 15,-7 4 1-15,0 6 7 16,-31 14 5-16,-39 22-4 0,-32 10-2 15,-25 9-8-15,-16 3 0 16,-11-6-10-16,96-46-23 16,-1-2-44-16</inkml:trace>
  <inkml:trace contextRef="#ctx0" brushRef="#br0" timeOffset="72608.6">9577 16379 185 0,'-156'30'50'16,"143"-30"-32"-16,17-30-18 0,65-20-38 15,34-21 19 1,19-1 17-16,10 2 2 0,1 6 9 16,1-2 5-16,9-2-2 15,15-3 3-15,40-15-4 16,42-12-8-16,53-17 0 16,43-15 0-16,25-8-2 15,31-9 1-15,21-1 0 16,17 6-1-16,11 11-1 15,-3 11-1-15,-8 22 1 16,-10 9 2-16,-26 11-2 16,-47 10-4-16,-41 8-14 15,-273 56-16-15,-22-2-46 0</inkml:trace>
  <inkml:trace contextRef="#ctx0" brushRef="#br0" timeOffset="111742.14">16477 7197 140 0,'7'3'23'16,"-7"-3"-21"0,0 3-2-16,0-3-6 0,0 1 6 15,0-1 0-15,0 0 2 16,0 3 6-16,0-3 4 16,0 2 1-16,0-2-3 15,0 2-10-15,0 2 0 16,0 3-1-16,0 10-2 15,3 13 1-15,3 16 2 16,1 6 0-16,1 6 0 16,4 5 0-16,-3-4 0 15,3 8 0-15,2 5 0 16,4 8 0-16,0 8 0 0,2 12 0 16,4 9 0-16,1 3 0 15,-1 6 0-15,5-1 0 16,-2-9 0-16,5-8 0 15,1-10-2-15,2 3 2 16,-1-3 0-16,-1 4 0 16,-2 0 0-16,-4-1 0 15,0 1 0-15,-2 4 0 16,2 6 0-16,-3 7 0 16,0 1 0-16,-4-2 0 15,-5 5 0-15,-1-3 0 16,-1-4 0-16,-3-5 0 15,-1-11 0-15,-1-6 0 16,-1 0 0-16,-2-2 0 0,4 1 0 16,-1-3-1-1,6 2 0-15,3-4 1 0,2 3 0 16,-4-1 1-16,1-6 0 16,-8-2-1-16,-1-7 2 15,-5-7 0-15,-2-8 0 16,0-6 0-16,0-6-2 15,-6-12 3-15,-3-8 3 16,0-8-2-16,3-6-3 16,5-2-1-16,-1-4 0 15,0 0-8-15,-3 0-35 16,-3-8-63-16</inkml:trace>
  <inkml:trace contextRef="#ctx0" brushRef="#br0" timeOffset="114324.53">16555 7131 89 0,'-10'-9'26'0,"4"4"-21"15,6-2-1-15,0 1-4 16,0 1 1-16,0-4 1 16,0 3 39-16,0 2-4 15,0-2-22-15,0 4 9 16,0 2-6-16,0 0-15 16,0 0-3-16,0 0-1 15,0 0-2-15,0 0 1 16,6-2-3-16,11 0 5 15,12-4 0-15,6-2 1 0,17-4 0 16,15-2-1 0,13-4-1-16,16-4 1 0,13-2-1 15,7 0-3-15,6-2-3 16,5-2 1-16,2-4 0 16,16-11 6-16,11 2 0 15,16-8 0-15,17 1 0 16,14 2 0-16,12 0 0 15,7-2 0-15,1 2 0 16,-5 0 0-16,0-3 3 16,-4 2-3-16,-2-2-2 15,-8 1 2-15,-21 2 0 16,-17 8-1-16,-24 6 1 0,-15 4 6 16,-7 3-5-16,0 3-1 15,4 0 0-15,18 4 4 16,11 0-1-16,22 3-2 15,10-3-1-15,8-1 0 16,-6 1 0-16,-15 2 0 16,-21 0-2-16,-27 4 2 15,-14-2 0-15,-14 2 3 16,-11 2-1-16,-14 0-2 16,-11 0 0-16,-13 0-2 15,-13 2 2-15,-12 2 7 16,-9 2-6-16,-9 2 0 15,-2 2 0-15,1 0 6 16,-3 0 1-16,0 0-6 0,0 0-2 16,0 0 0-16,0 0 0 15,0 0-2-15,0 0 2 16,0 0 0-16,0 0 0 16,0 0 0-16,0 0 0 15,0 0 0-15,0 0-2 16,0 0-4-16,0 2-4 15,0 18 2-15,0 10 8 16,0 6 0-16,0 8 0 16,-5 4-1-16,-3 2 1 15,-1 5 0-15,2-3 0 16,4 4-1-16,1 4 0 16,2 2 2-16,-2 9-1 0,0 7 0 15,-4 16 0-15,-3 16 0 16,1 12 0-16,0 11 0 15,8 1 0-15,0 0 0 16,0-5 0-16,0-7 0 16,6-10 0-16,15-7 0 15,-1-9 0-15,2-4-1 16,2-2 1-16,-3-5 1 16,-2-5-1-16,-1 2 0 15,3 5-1-15,0 4-1 0,4 2 2 16,6-1 0-1,7-3 1-15,1 2-1 0,5 6 0 16,-1-1-1-16,-4 0 2 16,1-7-1-16,-4-9 0 15,-3-6 0-15,0-8 1 16,-4-5-1-16,-2-3 3 16,2 0 4-16,2-4-5 15,1 2 2-15,3 2-2 16,6 0-2-16,1 7 1 15,4 4 1-15,1 4-2 16,0-5 0-16,0-6 0 16,-7-8 3-16,-5-10-3 15,-5-2 0-15,-8-7 0 16,-4-3 0-16,-5-2 0 0,-6-2 0 16,-3-2 0-1,-4 2 0-15,0 0 0 0,0 0-3 16,-13-4 3-16,-14-2-2 15,-8-4 0-15,-5 0 2 16,-8-4 1-16,2-2-1 16,-3 2 0-16,-3-1 1 15,-3 0-1-15,-5 1 2 16,-10 0-1-16,-3 0-1 16,-10 1-1-16,-9-1 1 15,-11 0 0-15,-16 0 0 16,-5 0 1-16,-14 0 1 15,-3-4-4-15,-4 0 2 16,7-2 0-16,14 2 2 0,3 0-2 16,5 2 0-16,-1 2 0 15,-1-2 0-15,-8 0 0 16,-5 0 1-16,-14 0-1 16,-11 0-1-16,-13 2-1 15,-5-2-1-15,3 2 1 16,1-2-3-16,12 0 3 15,6 2-4-15,9 0-6 16,8 4-12-16,6-1 7 16,4 1 10-16,3-3 4 15,-1 2 2-15,7 2 1 16,2 6 1-16,10 3-1 16,4 4 0-16,8 2 0 15,12 2 0-15,6 0 0 0,12 2-1 16,4-6-1-16,4 0 2 15,8-1 0-15,-3 1 0 16,2 2 1-16,0 2-1 16,-3-4 0-16,-2 2 0 15,-2-4 1-15,0-4-3 16,-1 0 2-16,-2-6-7 16,-4-4-4-16,3-3-3 15,0-6 3-15,0-3 10 0,0 0 1 16,0-1 0-1,0-3 0-15,5 1 1 16,-3 3 1-16,0 2 3 0,-2 6 4 16,-4 1-2-16,0 2-3 15,-1 0-3-15,3-1 1 16,8-4-1-16,8-2 7 16,9-2-6-16,6-2-2 15,4-4 0-15,6 0 0 16,3 0 1-16,2 0-1 15,9 0-2-15,5-14-22 16,0 8-44-16</inkml:trace>
  <inkml:trace contextRef="#ctx0" brushRef="#br0" timeOffset="116273.65">16709 7760 8 0,'-35'10'1'16,"12"-2"-1"-16,10 0-7 15,1 0 5-15,8-2 2 16,4-2 0-16,-2 0 0 15,2 2 4-15,-2 2 4 16,0-2-3-16,2 2 3 0,0 1-5 16,-5 0-1-1,1 4 2-15,-3 2 1 0,-2 3 6 16,-2 4 0-16,2 5-2 16,2 1-4-16,3 0-1 15,2 0 1-15,-1-8-2 16,3-2-1-16,0-8-1 15,0-6 0-15,0-4 1 16,0 0 12-16,0 0 8 16,0 0-11-16,18 0-8 15,27 0 2-15,15-18-2 16,9-4 0-16,4 2-2 16,-3 0-1-16,-6 0 0 0,-1 2 1 15,-1-4-1 1,3-1 0-16,5 1 0 0,9 0 2 15,4 0 1-15,4-2-3 16,7 2 2-16,5 0-2 16,8-2 0-16,5-2 0 15,6 0 2-15,-3-2-2 16,-3 0 0-16,-8-2 0 16,-3 0 0-16,-3-1 1 15,-5 4 2-15,1 0 0 0,-3 4-3 16,3-2 3-1,-1 3-2-15,1 2-1 0,0 0 0 16,-7 4 1 0,-10 2-1-16,-5 6 0 0,-7 4 0 15,-5 2-1-15,4 2 0 16,1 0 1-16,8 0 2 16,5 0-2-16,4-4 0 15,10-6-1-15,6-4 2 16,9-4 0-16,7-2-1 15,-3 4 4-15,-2-1-2 16,-11 6-2-16,-9 4 0 16,-10 0 1-16,-15 1-1 15,-4 0 0-15,-11-2 0 16,0 2 2-16,-7-1-2 0,1 4 0 16,-1-5 2-16,0 1 0 15,3 0-1-15,4-1 0 16,4 0 1-16,8-2-1 15,10 0 1-15,9-1-2 16,5 1 4-16,-3-2-3 16,-4-2 0-16,-2-1-1 15,0-2 1-15,-5-3 1 16,0 2 2-16,-3-2 4 16,-10 0-1-16,-8 2-2 15,4-4 4-15,2-2-1 16,6-2 0-16,3-4-3 15,8 0 2-15,5-2-7 16,12-7 4-16,5 2-3 0,1 2 1 16,-9 3-1-16,-12 6-1 15,-15 6 0-15,-18 6 0 16,-14 4 5-16,-10 6-1 16,-10-2 8-16,-1 6 3 15,-4-2 4-15,-3 2-5 16,0 0-8-16,0 0-3 15,0 0-1-15,0 0-1 16,0 0-1-16,0 0-6 16,0-4-11-16,0 2-7 15,0-2-19-15,0 2 7 16,0 2 18-16,-21 0-6 16,-12 0 0-16,13 2 0 0,-12 6-18 15</inkml:trace>
  <inkml:trace contextRef="#ctx0" brushRef="#br0" timeOffset="117925.77">17771 7858 128 0,'3'0'9'0,"0"0"-9"15,1-2-1-15,0-4 1 16,1 1 0-16,-1 2 12 16,-4 3 7-16,0 0-11 15,0 0-4-15,0 0 2 16,0 0 7-16,0 0 3 15,0 0-7-15,0 0-5 16,0 0-4-16,0 0 0 0,0 0 0 16,0 0-3-16,0 0 0 15,4 0-4-15,3 16-1 16,5 18 8-16,-2 10 0 16,-1 9 0-16,7 11 0 15,-3 10 0-15,1 10 0 16,1 8-1-16,1-1 1 15,1-1 0-15,4-8 1 16,-1-6 0-16,-3-3-1 16,-1-1 0-16,-5 2-1 15,1 0 1-15,5-2 1 16,6 3-1-16,4-3 0 0,0 0 0 16,4-2-1-1,-2-8 1-15,-3-6-2 0,-2-3 2 16,1-5-1-16,-7 2 1 15,2 2 0-15,0 2 0 16,-3 2-1-16,4 0 1 16,-5 4-4-16,1 5 4 15,-3-1 0-15,-3 0-9 16,1-2 9-16,-6-10 0 16,3 2-1-16,-3-4 1 15,-2-1 1-15,2-3-1 16,-5 0-1-16,-1-4 1 15,0 0 1-15,5 3-1 16,0-1 0-16,-1-4-1 0,2-2 1 16,1-4 1-16,0 2-1 15,0-2 0-15,-1 2 0 16,-1 0 0-16,-1-2 0 16,2 0 0-16,0-2 0 15,2-1 0-15,3-4 0 16,3 8 0-16,1-3 1 15,-1 2-1-15,-1 0 1 16,-2-2-1-16,0 6 1 16,-2 2 1-16,2 4-2 15,1-2 2-15,1-2-2 0,-2-5 2 16,-4-7-2 0,-1-5 0-16,-4-8 0 0,1-7 0 15,-3-4 0-15,2-4 2 16,-2 0 0-16,0 0-1 15,0 6-1-15,0 6 0 16,2 10 0-16,0 4 0 16,3 2 1-16,-2-2-1 15,-3-4 0-15,2-4 1 16,-2-6-1-16,0-6 1 16,0-2-1-16,0-4 0 15,0 0 0-15,0 0 0 16,0-2-12-16,0-16-76 15</inkml:trace>
  <inkml:trace contextRef="#ctx0" brushRef="#br0" timeOffset="118854.04">19799 8678 204 0,'-8'-15'14'0,"8"15"-14"0,0 0-22 16,0 0-12 0,0 0 27-16,0 5 5 0,0 16 1 15,6 8 1-15,3 14 3 16,2 13-1-16,0 12 4 16,-2 8-4-16,-2 5-2 15,0-4 1-15,3 2 1 16,4-3 0-16,2-2-2 15,2-4 0-15,-5-5 0 16,1-5 0-16,-8-12-1 16,-2-8-9-16,-4-40-26 15,0 0-54-15</inkml:trace>
  <inkml:trace contextRef="#ctx0" brushRef="#br0" timeOffset="119414.67">19757 8988 167 0,'-4'-69'7'16,"4"33"-3"-16,25-2-4 16,14-2-13-16,8 2 11 15,-4 6 2-15,-1 8 4 16,3 6-4-16,1 3 1 15,-2 9 6-15,5 6-4 16,-9 0-3-16,-3 36 0 0,-13 17-2 16,-13 9 1-1,-11 6-2-15,0-4 1 0,-35-9 1 16,-15-14 1-16,-10-9-1 16,2-7 2-16,4-11-1 15,12-6 2-15,13-5-1 16,8 0 2-16,11-1-3 15,4 0 0-15,4-2 0 16,2 0 0-16,0 2-3 16,2 0-1-16,31-2 4 15,13 0 0-15,14 0 3 16,13 0-2-16,10 0 1 16,2 10-2-16,2 8 0 0,-6 10 0 15,-14 14 0-15,-9 8 0 16,-16 6 0-16,-18 6-2 15,-15 3 1-15,-9-5 0 16,-13-8-1-16,-32-14 0 16,-13-14-2-16,-7-12 4 15,-3-8 1-15,1-4 1 16,7 0 3-16,10-12 7 16,15-12-4-16,10-4-4 15,8-4-4-15,17 18-27 16,0 0-64-16</inkml:trace>
  <inkml:trace contextRef="#ctx0" brushRef="#br0" timeOffset="119796.11">20595 9124 204 0,'27'-13'44'16,"-27"13"-44"-16,0 4-33 15,0 29-8-15,0 11 41 16,0 6 0-16,0 4 0 16,0-4 0-16,0-8 0 15,0-4 0-15,10-10 0 16,9-7 0-16,3-7 0 16,4-9 0-16,5-5-3 15,6 0-3-15,-4 0-2 0,-4-15 1 16,-5-11 2-16,-10-5 2 15,-6 1 3-15,-8 2 3 16,0 0 15-16,0 2 2 16,0 0 13-16,-10 4-13 15,-3 0-2-15,-1 6-2 16,1 4-8-16,-3 4-8 16,-4 6-1-16,-2 2-1 15,-12 0-1-15,-4 2-19 16,20 10-28-16,2 0-43 15</inkml:trace>
  <inkml:trace contextRef="#ctx0" brushRef="#br0" timeOffset="120830.13">21208 9186 106 0,'20'-10'19'15,"-20"6"-18"-15,0 1 3 16,0 0 24-16,0-1-8 16,-12 2-6-16,4 2-2 15,1 0 0-15,-3 0-8 0,0 0-4 16,-9 18 0-16,-2 8 1 15,3 4-1-15,5 0 0 16,6 4 0-16,7-2 0 16,0-2 0-16,0 0 0 15,2-2-1-15,9-3 1 16,-2-5-1-16,0-8 0 16,-2-6 1-16,-3-2-1 15,-2-4 0-15,1 0 1 16,3 0 0-16,6 0 3 15,5-18 1-15,6-13-3 0,1-5 2 16,5-8-3-16,0-6 0 16,-3-6 0-16,-1-2 0 15,-5-1 0-15,-7 5 1 16,-1 4 2-16,-6 0 10 16,-3 6 8-16,-3 0-9 15,0 0 4-15,0 0-4 16,0-1-6-16,0 5-4 15,0-2 0-15,0-2 1 16,0 2-2-16,0 0 4 16,-3 6-1-16,1 10-2 15,2 12 0-15,-2 6 1 16,2 6 2-16,0 2-5 16,0 0 0-16,0 0-2 0,0 0-2 15,0 20-4-15,-4 34 2 16,0 24 3-16,-4 19 3 15,4 9 0-15,4 0 0 16,0-10 1-16,0-11-1 16,14-20-5-16,5-14-13 15,4-19-9-15,8-14 1 16,11-12-7-16,16-6-2 16,9-10-17-16,7-26 5 15,-3-8 38-15,-9-6 9 16,-10 0 40-16,-17 7 23 15,-10 11 11-15,-10 13-13 0,-9 8-18 16,0 7-11 0,-2 4-27-16,0 0-5 0,5 0-6 15,7 0 0-15,3 0 6 16,4 8 0-16,2 0-8 16,-1-2-11-16,3-4-8 15,-2-2 4-15,1 0 5 16,-1-8 8-16,-1-14 5 15,-1-2 4-15,-8-2 1 16,-5 4 1-16,-2 6 16 16,-4 4 11-16,-4 6 4 15,0 4-8-15,0 2-12 16,0 0-10-16,3 0-2 16,-3 0-1-16,0 0-4 0,0 24-3 15,2 16 5 1,0 14 3-16,2 15 1 0,1 3-1 15,1 4 0-15,1 2-7 16,-4-54-58-16,-3-6-31 16</inkml:trace>
  <inkml:trace contextRef="#ctx0" brushRef="#br0" timeOffset="122413.88">18353 7233 180 0,'58'2'0'15,"-42"-2"-58"-15,11 0-58 16</inkml:trace>
  <inkml:trace contextRef="#ctx0" brushRef="#br0" timeOffset="122689.8">19318 7100 80 0,'58'0'96'0,"11"-12"-96"0,34-6-11 16,29 0-12 0,14-2 10-16,3 2 0 0,-6 0 7 15,-5 0 2-15,1 0 2 16,3 2-1-16,5 6 3 15,-107 8-5-15,-3 0-58 16</inkml:trace>
  <inkml:trace contextRef="#ctx0" brushRef="#br0" timeOffset="123083.19">21711 6784 156 0,'14'-27'128'15,"-14"12"-105"-15,17 7-23 16,28-2-40-16,17-9-14 0,20-1 39 16,5 0 15-16,-2 0-4 15,0 2 3-15,-3 0-5 16,-4 0-9-16,-7 4-3 16,-17 2-9-16,-12 0-17 15,-13-2-4-15,-9-6 26 16,-5 0 22-16,-1-2 21 15,-1-2 31-15,3-2-11 16,0 2-14-16,6-1-11 16,1 3-10-16,8 0 1 15,6 4 4-15,4 4-10 16,1 4 0-16,-4 2 4 0,-7 4-2 16,-4 0-2-16,-7 2 2 15,-9 2 3-15,-7 0-1 16,-1 0-5-16,1 0 0 15,6 0-2-15,2 4-11 16,-7 2-26-16,-3-2-43 16</inkml:trace>
  <inkml:trace contextRef="#ctx0" brushRef="#br0" timeOffset="123841.21">16876 7495 226 0,'-7'0'38'0,"7"0"-29"15,27-14-9-15,33-15-22 16,18-10 8-16,0 5 8 15,3 4 6-15,-1 8-8 16,4 8-9-16,-1 12-9 16,-63 2-37-16</inkml:trace>
  <inkml:trace contextRef="#ctx0" brushRef="#br0" timeOffset="124500.17">17185 8699 104 0,'25'-24'23'15,"-17"12"-12"-15,2-2-7 16,-1 0 0-16,0-1 18 15,0 1 20-15,2 0-16 16,4-4-20-16,12 0-2 16,6 2-4-16,6 2 0 0,5 8-2 15,1 6-20 1,-32 0-17-16,-4 0-44 0</inkml:trace>
  <inkml:trace contextRef="#ctx0" brushRef="#br0" timeOffset="124720.41">17152 9344 214 0,'0'14'12'0,"16"-14"-12"16,7-4-121-16</inkml:trace>
  <inkml:trace contextRef="#ctx0" brushRef="#br0" timeOffset="124928.69">17308 10010 208 0,'0'24'47'15,"25"-24"-47"-15,37-30-74 16,19-10-45-16,-41 18 67 15</inkml:trace>
  <inkml:trace contextRef="#ctx0" brushRef="#br0" timeOffset="125189.31">17231 10768 90 0,'-27'62'160'16,"27"-58"-146"-16,14 0-14 16,34 0-9-16,23 2 8 15,12 2-2-15,2 4 2 16,-1 6 1-16,-6 6-10 15,-55-16-23-15,-8 0-36 16</inkml:trace>
  <inkml:trace contextRef="#ctx0" brushRef="#br0" timeOffset="125332.26">17769 11437 396 0,'8'65'24'0,"63"-53"-24"15,51-6-14-15,47-6-28 16,-82 0-31-16,-11-18-75 16</inkml:trace>
  <inkml:trace contextRef="#ctx0" brushRef="#br0" timeOffset="131956.64">20461 10964 99 0,'0'-21'25'0,"0"8"-7"16,0 5-7-16,0 3 10 15,0-4-6-15,-2 1-6 16,-3 0 3-16,3 4 4 16,2 2 2-16,0 2-8 15,0 0-10-15,0 0 0 16,0 0-4-16,0 0 0 15,0 18 1-15,0 17 2 16,0 11 1-16,-2 12 0 16,-5 10 1-16,3 10-1 15,-3 14-1-15,5 25 1 16,-2 21 2-16,1 20 1 16,-2 19 0-16,-1 7 3 15,2 3-4-15,-3-5 0 0,3-13-2 16,4-21 0-16,0-16 0 15,0-19 0-15,0-15 0 16,4-20 0-16,0-78-73 16</inkml:trace>
  <inkml:trace contextRef="#ctx0" brushRef="#br0" timeOffset="132393.03">20050 12901 167 0,'-4'0'26'0,"4"0"-23"0,0 0-3 15,0 0-4-15,19 0 4 16,5 0 6-16,5 8 0 16,7 5 1-16,6 1 1 15,9 2-4-15,5 2-3 16,5 2-1-16,1 4-2 16,-43-16-42-16,-3 0-96 15</inkml:trace>
  <inkml:trace contextRef="#ctx0" brushRef="#br0" timeOffset="132889.04">20809 12661 163 0,'2'-26'15'0,"-2"22"-11"15,0 4 6-15,0 0-4 16,0 0-2-16,0 0-2 16,0 0 0-16,0 18 5 15,-15 16 22-15,-16 10-1 16,-8 4-13-16,-5 5-9 15,-1-2-4-15,-4 2 2 0,-2 3-3 16,-1 0-1 0,-1 0-10-16,4-3-18 15,-3-3-1-15,6-5-4 0,6-9-2 16,9-9 0-16,31-27-37 16,0 0 19-16</inkml:trace>
  <inkml:trace contextRef="#ctx0" brushRef="#br0" timeOffset="133667.34">18933 14584 139 0,'0'-24'29'15,"0"0"-15"-15,0 0-5 0,0-8 17 16,-9 2-3-16,-3-2-7 15,-1 4-8-15,0 2-8 16,-1 3 5-16,-3 7 4 16,-1 2-5-16,-5 6-3 15,-1 6 3-15,-2 2-4 16,-5 6 0-16,-4 32-2 16,1 14 0-16,6 15 1 15,8 7-2-15,9 6 3 16,6 0 2-16,5 6 3 15,0 0-5-15,0 1 0 0,21 3 1 16,-1-4 1 0,3 7 0-16,7 7 2 0,-1 4-2 15,0 4-2 1,-4 1 3-16,-5-7-2 0,-11-16-1 16,-5-12 0-16,-2-15-3 15,2-23-19-15,-4-36-41 16,0-18-139-16</inkml:trace>
  <inkml:trace contextRef="#ctx0" brushRef="#br0" timeOffset="133886.6">18238 15364 300 0,'-29'-22'31'15,"29"8"-31"-15,17-2-11 16,30-4 11-16,18-4-2 16,8 4 3-16,6 6-2 15,8 6-2-15,-1 8-13 16,-8 0-25-16,-61 0-39 16,-7 0-98-16</inkml:trace>
  <inkml:trace contextRef="#ctx0" brushRef="#br0" timeOffset="134238.01">18955 15276 244 0,'27'0'12'0,"-12"0"-12"16,3 0 0-16,-3 8 1 15,4 2-1-15,0 8 2 16,1 12-1-16,1 10-1 15,-8 2 2-15,-7 10-2 16,-6-6 0-16,0 7 2 16,0-8 1-16,-11-4-1 15,-7-11 1-15,5-12-1 16,5-14 3-16,1-4 23 16,-2-8 38-16,-2-36-50 15,0-20-11-15,6-25 4 0,3-17-5 16,2-10-2-16,0-11-2 15,0-7-2-15,7 2-3 16,6 23-25-16,0 29-7 16,3 34 13-16,1 32-15 15,-9 14-30-15,0 20-49 16</inkml:trace>
  <inkml:trace contextRef="#ctx0" brushRef="#br0" timeOffset="134732.6">19479 15232 178 0,'-48'-14'33'15,"6"14"-18"-15,9 0-12 16,8 0 28-16,6 0 0 16,1 22-24-16,0 18-7 15,2 8-1-15,5 8 1 16,9 0 0-16,2-10 3 16,0-2-3-16,6-9-1 0,14-7-1 15,1-14-8-15,-2-6-3 16,2-8 3-16,-3 0 4 15,1-10 4-15,2-20 2 16,-8-7 1-16,-4-11-1 16,-7-6 0-16,-2-4 1 15,0 0 2-15,0 8 1 16,0 10 3-16,-6 15 4 16,-2 11 3-16,8 9 0 15,0 5-8-15,0 0-6 16,0 14-11-16,17 22 11 15,12 14 0-15,4 8 3 16,7 2-1-16,5-2-2 0,3-8 0 16,8-10-19-16,-33-35-22 15,-2-5-56-15</inkml:trace>
  <inkml:trace contextRef="#ctx0" brushRef="#br0" timeOffset="135347.95">19826 15013 194 0,'0'0'15'16,"0"14"-15"-16,20 26 0 15,5 4 2-15,-1 4 1 16,-2-2 1-16,-3-3-4 16,-9-7 0-16,-3-8 0 15,-5-10 0-15,0-10-8 16,-2-8-14-16,0 0 0 16,6-22 12-16,-4-18-78 15,4-10 22-15,1-4 66 16,-3 5 26-16,-2 5-2 15,2 16 20-15,-1 12 22 16,0 12-17-16,-1 4-19 16,2 0-21-16,3 0-9 0,3 16-1 15,4 10 1-15,-3 6 0 16,-3-4 0-16,-2-2 1 16,-4-12 0-16,0-5-1 15,1-5-10-15,-1-4-11 16,8-4 16-16,7-23 0 15,2-9-31-15,1-8 30 16,-5 4 6-16,2 0 0 16,-7 12 1-16,4 0 4 15,-3 16 10-15,3 2-1 16,3 10-9-16,6 0-4 16,4 0 4-16,4 22-1 0,4 12 6 15,1 6 6-15,-1 8-6 16,1-2-3-16,0 2-3 15,-7-3 0-15,-2-5-2 16,-7-14-2-16,-4-12-17 16,-16-14-54-16,0 0-77 15</inkml:trace>
  <inkml:trace contextRef="#ctx0" brushRef="#br0" timeOffset="136059.54">20642 14905 200 0,'4'-18'76'0,"1"18"-76"16,-1 0-14-1,2 10 14-15,4 16 2 0,3 0-2 16,5 0 5-16,2 2-2 16,2-10-3-16,-1-6 1 15,0-2 0-15,2-10 2 16,4 0-2-16,2-16-1 15,2-20-16-15,-7-6-5 16,-6-12 7-16,-14 0 2 16,-4 3-5-16,0 13 13 15,-24 8 4-15,-7 16 1 16,-4 8 8-16,2 6 4 16,0 0-3-16,4 28-6 15,1 14 2-15,3 15 2 0,5 3 3 16,11 2-3-16,9-6 1 15,0-6-7-15,0-6 1 16,9-9 1-16,11-8-4 16,2-4 1-16,3-14 0 15,4-4 2-15,8-5 1 16,11-10 2-16,12-29-1 16,6-15-2-16,3-14-2 15,-2-16-1-15,-3-14-3 16,-5-9-21-16,-4 5-31 15,-5 10-4-15,-15 18-3 0,-10 10 58 16,-12 20 4 0,-9 17 41-16,-4 7 14 0,0 12-13 15,0 2-4-15,0 4-9 16,0 2-5-16,0 0-11 16,0 0-13-16,0 0-3 15,0 16-5-15,0 24 4 16,0 8 4-16,0 6 1 15,16 5-1-15,13-3 0 16,7 2 0-16,6-6 3 16,-1-2-3-16,-8-5 0 15,-9-8 2-15,-8-6-2 16,-14-8-1-16,-2 4 1 16,-9 3 1-16,-36 2 1 0,-21 12 5 15,-19 4-5-15,-13 8-2 16,-13 9-2-16,62-46-39 15,-5-1-74-15</inkml:trace>
  <inkml:trace contextRef="#ctx0" brushRef="#br0" timeOffset="136360.53">18438 17173 328 0,'-83'72'47'0,"99"-72"-47"15,86-32-40-15,73-43 40 16,70-25 4-16,56-24-4 15,48-6 1-15,34-3 0 16,18 3-1-16,-4 10-13 16,-18 12-23-16,-36 19-5 15,-270 71-17-15,-19 10-84 16</inkml:trace>
  <inkml:trace contextRef="#ctx0" brushRef="#br0" timeOffset="147387.06">21179 9858 153 0,'2'-2'0'15,"0"2"-4"-15,-2 0-7 16,0 0 11-16,2 0 16 0,-2 0 11 15,0 0-3-15,0 0-8 16,0 0-6-16,0 0-1 16,0 0-3-16,0 0-5 15,2 0-1-15,2 0-2 16,4 9 2-16,3 22 0 16,-1 7 0-16,4 12 0 15,-3 2 0-15,5 2-1 16,-3 2 2-16,3-2-1 15,-1 3 0-15,1 3 0 16,0 0 0-16,2-6 1 16,3-2-1-16,2-10 0 0,2-7 0 15,-7-12 0-15,-12-13 0 16,-6-10-9-16,0 0-43 16,-20-22-46-16</inkml:trace>
  <inkml:trace contextRef="#ctx0" brushRef="#br0" timeOffset="148890.04">21226 9833 114 0,'-6'-9'6'16,"6"3"-4"-16,0-1-1 0,0 3 15 15,0 3 15-15,0 1-8 16,0 0-6-16,0 0-9 16,0 0 0-16,0-3 3 15,0 3 0-15,0 0-4 16,0 0-4-16,0-2-1 16,3-2-2-16,25-4 0 15,18-2 0-15,12-2 1 16,9 2 0-16,6-2-2 0,5 0 2 15,0-4-1-15,2-2 0 16,5-2 0-16,4-2 0 16,5 0-1-16,2 0 1 15,-1 2-1-15,-3 0 0 16,-11 4-2-16,-11 2-3 16,-10 2 2-16,-11 0 1 15,-8 4 0-15,-6 0-2 16,-8-1 2-16,-8 4 2 15,-7-1 1-15,-5 4 0 0,-3-3 0 16,-2 4 0 0,5-3 1-16,4 1-1 0,0 2 0 15,2-1 0-15,1 2-1 16,-3 0 1-16,-2 0-2 16,-2 0 1-16,-3 0 1 15,-4 0 0-15,0 0 0 16,0 0-1-16,0 0 1 15,2 0 1-15,-2 0-1 16,0 0 1-16,0 0-1 16,0 0 2-16,0 0-2 15,0 0 0-15,0 0 1 16,0 0-1-16,0 0 0 16,0 0-1-16,0 7-1 15,0 14 1-15,0 5 1 0,0 4 0 16,5 6 0-16,1 2 0 15,4 2 0-15,-2 2 0 16,3-2 0-16,-1 4 0 16,-2 0 0-16,1 1 0 15,0-4-1-15,2 6 1 16,0-3 0-16,0-2-1 16,5 0-1-16,-3-8 2 15,3-2 0-15,-1 1 0 16,1-5 0-16,-1-5 2 15,1 2-2-15,-2-5 0 0,-3 0 0 16,-2-6-2-16,-5-2 4 16,-2-4-2-1,0-2 0-15,-2-4 0 16,0 2 1-16,0-4-1 0,0 2 1 16,0-2 0-16,0 0 1 15,0 2-1-15,0-2 1 16,0 0-2-16,0 4 0 15,0 4-2-15,-6 0 1 16,-7 0 1-16,-3 0 1 16,1-2 1-16,-3-2-1 15,-7 2 0-15,-6 0 0 16,-9 2-1-16,-9 2 1 16,-14 0-1-16,-4 2 2 15,-8-2-2-15,-3-4 0 16,2-2 0-16,4-4 0 0,10 0 0 15,5 0 1-15,3 0 5 16,5 0 6-16,-2 0-6 16,-2 0-2-16,-1 0 1 15,-9 0 0-15,-3 8-2 16,-5 12-1-16,-6 4 0 16,0 2 1-16,1-3-2 15,7-1-1-15,15-7-1 16,17-6 1-16,16-5 0 0,17-4 1 15,2 0 1 1,2 0 9-16,0 0-9 16,0 0-2-16,0 0 0 15,0 0-4-15,0 0-5 0,8 0 0 16,6 0-12 0,-9 0-22-16,3 0-44 0</inkml:trace>
  <inkml:trace contextRef="#ctx0" brushRef="#br0" timeOffset="149972.06">21176 9996 73 0,'3'2'46'15,"-3"-2"-29"-15,0 0-3 0,0 0-3 16,0 2-4-16,0-2-3 15,0 2-2-15,0-2-2 16,0 2 0-16,0 0-2 16,0-2 2-16,0 0 0 15,0 0 0-15,0 0 3 16,6 2-1-16,6-2 0 16,11 0 0-16,14 0 1 15,9 0 1-15,14-2-2 16,11-12-1-16,10-2 0 15,6 2-1-15,2-4 1 16,-4 2-1-16,-1-2 0 0,-1-2 0 16,-6 4 0-1,-5 2 0-15,-9 4 0 16,-13 0 0-16,-5 3 0 16,-11-2 0-16,-3-1 0 0,0-1 1 15,2 0-1-15,3-2 6 16,1 1-2-16,-3 5-2 15,-3 0 0-15,-6 1-1 16,-5 2-1-16,-7 4 5 16,-5-1-4-16,-6 1 0 15,-2 0-1-15,0 0 1 16,0 0-1-16,2 0 0 16,4 0 0-16,5 0 0 15,-1 0 0-15,-2 0 0 16,-5 0 1-16,-1 0-1 0,-2 0 1 15,0 0 0-15,0 0 0 16,0 0 1-16,0 0-2 16,0 0 1-16,0 0-1 15,4 0 0-15,10 0-2 16,5 0-1-16,6 0 3 16,4 0 0-16,2 0 0 15,-6 0 0-15,-6 0 0 16,-7 0 0-16,-5 0 0 15,-7 0 0-15,0 0 0 16,0 0-4-16,0 0-11 16,-9 0-4-16,-7 0-60 0</inkml:trace>
  <inkml:trace contextRef="#ctx0" brushRef="#br0" timeOffset="151224.68">21577 9781 70 0,'7'-10'15'0,"1"4"-15"16,4 1 1 0,-1-4 0-16,-2 3 3 0,2 4 6 15,-4-2-1-15,-3 4-7 16,1-2 0-16,2 2-2 15,2 0 0-15,1 0 0 16,-1 0-4-16,-1 0-6 16,-6 0-9-16,-2 0-15 15</inkml:trace>
  <inkml:trace contextRef="#ctx0" brushRef="#br0" timeOffset="152188.91">21878 9655 6 0,'-4'-10'23'16,"4"6"1"-16,0 4 0 16,0-2-12-16,0 0-8 15,0 2 2-15,0 0 9 0,0 0-3 16,0 0-6-1,0 0-2-15,0 0-2 0,0 0-1 16,0 0-1 0,0 0 1-16,0 0-1 0,0 0 0 15,0 0 3-15,0 0 2 16,0 0-1-16,0 0 0 16,0 0 2-16,0 0 2 15,0 0 3-15,0 0 0 16,0 0-3-16,0 0-6 0,0 0-2 15,0 0 0 1,0 2-2-16,0 14 2 16,9 4 0-16,4 2 1 15,1 6-1-15,-1 4 0 0,3 7 1 16,-3 5-1 0,5 6 0-16,-3 4 1 0,3 0 1 15,-1-6 1-15,2-2-2 16,-4-10 1-16,1-4 1 15,-5-3-3-15,-2-6 0 16,2 1 1-16,-5 2 0 16,0-3 0-16,2-1 0 15,-1 0 1-15,-1 0 6 16,1 2-4-16,-4 2 1 16,6 2 1-16,-3 0-2 0,1-4-1 15,-3-4 0 1,-2-8-1-16,0-8 0 0,-2-2-2 15,0-2 0-15,0 0 2 16,1 0 0-16,-1 0 1 16,0 2-3-16,0-2 0 15,0 3 0-15,3-2-2 16,-3 3 2-16,0-2 2 16,0 0-2-16,0-2 0 15,0 0 0-15,0 0-5 16,0 0-14-16,0 0-15 15,0 0-9-15,0 0-48 16</inkml:trace>
  <inkml:trace contextRef="#ctx0" brushRef="#br0" timeOffset="154245.43">22377 9593 6 0,'2'-4'62'0,"1"2"-46"16,-3-2-1-16,0 2 13 0,2 0-3 15,-2 0-9 1,2 2-5-16,-2-2-6 0,0 2 0 15,2 0 0 1,-2 0 2-16,2 0-4 0,-2 0-3 16,2 0 0-16,-2 0-1 15,6 0 0-15,-4 0 1 16,2 0 0-16,-2 0 0 16,-2 4 0-16,2 0 0 15,1 4 0-15,1 2 0 16,5 6 0-16,0 4 0 15,2 4 0-15,3 2 0 16,-3 0 0-16,2-2 0 0,-4 0 0 16,0 4 0-1,-3 1 0-15,1 3 0 0,0 4 0 16,0 6-1-16,-1 4 1 16,1-2 0-16,-1-4 1 15,-1-6-1-15,-2-4 0 16,-1-3 0-16,0-4 0 15,0 4 0-15,0-4 0 16,0-1 0-16,-2 1 0 16,3-5 0-16,-3 0 1 15,0-2-1-15,2-2 0 16,0-2 0-16,0-2 1 16,2 0-1-16,-2 0 0 15,4 0 1-15,-2 0-1 0,-2-2 0 16,3 0-1-1,-3 0 1-15,2-2 0 0,-2 0 0 16,0 0 0-16,-2-2 1 16,0 0 0-16,3-4 0 15,-3 0 0-15,0 0 0 16,0 0 1-16,0 0 0 16,0 0 1-16,0 0-1 15,0 0-2-15,0 0-1 16,0 6-3-16,0 0-8 0,0 2 1 15,0-2 10 1,0-4 0-16,0 0 0 16,0-2 1-16,0 0 1 15,0 0-1-15,0 0 1 16,0 0-1-16,0 0 2 0,0 0-2 16,0 4-1-16,0 2-2 15,0 6-35-15,0 2 14 16,0 0 16-16,0-2 4 15,3 1 4-15,1-6 0 16,2-3 0-16,-3-1 1 16,-1-2 0-16,-2-1-1 15,0 0 0-15,0 0-3 16,0 0-41-16</inkml:trace>
  <inkml:trace contextRef="#ctx0" brushRef="#br0" timeOffset="155622.07">21444 9783 10 0,'0'0'18'0,"0"0"13"16,0 0-17-16,0 0-1 16,0 0-2-16,0 0-1 0,0 0 1 15,0 0-2 1,0 0 2-16,0 0-4 0,0 0-4 15,0 0-3 1,0 0 2-16,0 0-2 0,0 0 1 16,0 0 0-1,0-2 1-15,0 2 3 0,0 0 1 16,0 0 0-16,0 0-1 16,0 0-2-16,0 0-1 15,0 0 0-15,0 0-2 16,0 15-1-16,0 14 1 15,9 2 0-15,-1 3 0 0,4 4 1 16,-1 0-1-16,2 4 0 16,1 0 0-1,1-4 1-15,-1-2-1 0,-1-4 0 16,-5-3-1-16,2-2 1 16,-1 0 0-16,-1-1 0 15,2-2 0-15,-2 2 1 16,1-2-1-16,0 2 1 15,0-2-1-15,0 2-1 16,-3-2 1-16,1-4 1 16,-2 0-1-16,-1-6 2 15,1-2-2-15,-5-4 1 16,2-4 0-16,0-2 1 16,-2-2 1-16,0 0 1 15,0 0-4-15,0 0 3 0,2 0-1 16,0 5-1-1,3 2-1-15,2 5 0 0,-2 0 0 16,-1 2 0-16,2-1 0 16,-1-3 0-16,-3-2 0 15,2 0 0-15,-1-5 0 16,-3 0 0-16,2-3 0 16,-2 0 0-16,0 0-1 15,0 0-4-15,0 0-5 16,0 4-10-16,0 2-28 15,0 3-1-15,0 0 28 16,-5-3-6-16,-1 0 4 16,-3-2 23-16,-2-2 1 0,-1 0 15 15,-1 0-11-15,7-2-5 16,1 0-9-16</inkml:trace>
  <inkml:trace contextRef="#ctx0" brushRef="#br0" timeOffset="157213.2">21355 10361 49 0,'2'0'17'0,"0"0"-12"15,-2 0 17-15,0 0 11 16,0 0-13-16,0 0-10 16,0 0-3-16,2 0-1 15,-2 0 1-15,0 0-4 16,0 0 1-16,0 0 1 0,2 0-1 15,-2 0-2 1,0 0 2-16,5 0-4 0,-1 0 3 16,8-2-3-16,5 0 1 15,8-2 1-15,2 0 0 16,8-2-1-16,3-2 0 16,7 0 0-16,3-2 4 15,6 0 2-15,8 0 1 16,8-2-5-16,12-2-1 15,7 0 1-15,7 0 1 16,6-4-4-16,3 1 0 0,-7 3 0 16,-11 2 1-1,-18 6 0-15,-15 2-1 0,-21 3-2 16,-10 1 2 0,-10 0 0-16,-2 0 0 0,5-3-1 15,6-1-1-15,2 2 2 16,-2-4 0-16,-1 0-1 15,-8 6-5-15,-6 0-6 16,-7 0-13-16,0 0-30 16,-5 0-84-16</inkml:trace>
  <inkml:trace contextRef="#ctx0" brushRef="#br0" timeOffset="-191603.88">7796 4333 125 0,'-31'-26'15'0,"10"12"-7"0,-4-2-5 16,4 0 9-16,6 0 2 15,-1 4 15-15,8 4-12 16,-1 6 8-16,5 2-18 16,2 0-2-16,-10 0-4 15,-12 0-1-15,-8 6-3 16,-12 14 1-16,-10 6 1 15,-2 4 1-15,1 2-1 16,1-2 1-16,7-2-1 16,7-2 1-16,5 1 0 15,8-1-3-15,2-1 1 16,10-3 2-16,6 0 0 0,4 1-1 16,5 3-2-16,0 4 1 15,0 6 1-15,0 6 0 16,7 2 1-16,7 0 0 15,1 4 0-15,3-2 0 16,-4-1 1-16,5 1 0 16,4 2-1-16,2 4 0 15,10 0-1-15,7-2 1 16,12-8 0-16,6-7 0 16,9-9 0-16,9-2-1 15,11-8-2-15,4-5-3 16,8-4-1-16,6-3 1 0,4 2 4 15,10-6 1 1,6 2-1-16,10-2-3 0,4 0 3 16,4 0 1-16,7 0-2 15,2 0 3-15,-8 4-1 16,-3-2-4-16,-12-2 5 16,-11 0-1-16,-4 0 1 15,-11-26-1-15,-12-9 1 16,-12-13 1-16,-14-12 2 15,-14-10-1-15,-15-10 5 16,-15-2 5-16,-15 0 9 16,-8-3-10-16,0-1 2 15,0-4-4-15,-21-3-5 16,-2-1-4-16,-10-4 4 16,-12-4-3-16,-11-3 0 0,-17 3 2 15,-19 4-1-15,-22 8-1 16,-13 5 3-16,-20 8 0 15,-15 4-1-15,-5 9-1 16,-9 12-1-16,-3 16-1 16,-8 22-1-16,-8 14 0 15,-13 14-2-15,9 40 0 16,32 20-15-16,38 16-14 16,42 3-11-16,87-56-27 15</inkml:trace>
  <inkml:trace contextRef="#ctx0" brushRef="#br0" timeOffset="-190720.02">12322 3702 165 0,'-53'-69'0'16,"22"51"0"-16,-5 8 0 15,-3 4 0-15,-2 4-2 16,-9 2 2-16,-12 0 0 15,-18 24 0-15,-23 24 0 16,-22 17 0-16,-19 13 0 16,-5 10 0-16,1 4 0 15,13 7 0-15,14-8 2 0,23 0 0 16,27-9 2 0,37 0 1-16,34 5-4 0,29 1 0 15,74 6 0 1,44-2 1-16,52-1 0 0,32-9 2 15,14-12-2-15,2-16 1 16,-8-16-3-16,2-20 1 16,15-18-1-16,24 0 0 15,13-40-1-15,-4-20 1 16,-19-14-16-16,-25-12-19 16,-27-13-2-16,-29-9 8 15,-24-12 29-15,-40-17 11 16,-45-9 33-16,-46-7-6 15,-34 3-2-15,-38 8-11 0,-47 15 17 16,-33 21-7-16,-32 22-7 16,-25 28-26-16,-41 25-2 15,-39 31-5-15,-43 3 2 16,-30 47-10-16,-8 12-16 16,8 8-7-16,234-34-21 15,17-9-46-15</inkml:trace>
  <inkml:trace contextRef="#ctx0" brushRef="#br0" timeOffset="-168065.74">6540 6858 159 0,'5'-51'31'15,"-5"28"-14"-15,0-1-8 16,2 3 7-16,0 2 6 15,2 2-7-15,-1 5-3 16,-1 5 13-16,-2 4-4 0,2 1-15 16,-2 2-1-16,0 0-5 15,0 0 0-15,0 0-2 16,2 0 0-16,12 26-2 16,8 29-2-16,10 21 6 15,-1 12 0 1,-2 6-1-16,-5-2 2 0,-4-5 0 15,0-17-1-15,-7-18 0 16,0-20 0-16,-5-18 0 16,-4-8-1-16,2-6 1 15,11-2 1-15,14-40 4 16,17-27 3-16,12-12 1 16,3-10-2-16,-1-1-6 15,-4 0 1-15,0 1 0 16,-2 4-2-16,-2 6-1 15,-4 17 1-15,-4 10 1 16,-11 14-1-16,-4 9 0 0,-6 8 0 16,-6 5-1-1,-7 5 1-15,-5 9 1 0,-5 3-1 16,0 1 0-16,-2-3 0 16,0 2 0-16,0 1-1 15,0 0-1-15,-4 8-14 16,-30 25-33-16,10-12-70 15,-8 1-46-15</inkml:trace>
  <inkml:trace contextRef="#ctx0" brushRef="#br0" timeOffset="-164125.68">6320 9386 60 0,'0'-14'17'0,"0"9"3"15,0 1-2-15,0-1 5 16,0 3-9-16,0 0 0 16,0 2 1-16,0 0-5 15,0 0-9-15,0 0-1 16,0 0 0-16,0 0 0 16,0 0 1-16,0 0-1 15,0 0 0-15,0 0 0 16,0 0 0-16,0 0 0 0,0 0 0 15,0 0 0 1,0 4-3-16,0 14 2 0,0 6 1 16,0 1 0-1,0 0 0-15,0 0 0 0,0 1 0 16,0-1 0-16,0 0 1 16,2-3-1-16,0-4 0 15,3-4 2-15,-1 0-1 16,0-2 2-16,3-2-1 15,-3-2-2-15,-1-2 0 16,-1-2 2-16,0-4-1 16,-2 2-1-16,0-2 1 15,0 0 0-15,0 0 4 16,0 0 7-16,0 0-1 0,0 0-5 16,0 0-2-16,0 0-3 15,0 0-1-15,0 0 0 16,3 0 0-16,7 0 1 15,11-6 0-15,16-26 0 16,22-22 1-16,23-21 0 16,23-23-1-16,26-20-1 15,25-16 0-15,16-3-19 16,-108 87-46-16</inkml:trace>
  <inkml:trace contextRef="#ctx0" brushRef="#br0" timeOffset="-161550.11">8546 6876 206 0,'-52'-14'31'16,"32"-16"-1"-16,13 9-29 0,5 12 8 15,2 0 0 1,0 4-3-16,0 5 1 0,0 0 1 16,0 0-5-16,0 0-3 15,0 0-3-15,0 4 0 16,9 15 3-16,20 8 0 16,9-9 2-16,22-18-1 15,36-24 2-15,54-69 2 16,56-41-5-16,46-30-2 15,15-5-20-15,-169 105-13 16,-24 16-40-16</inkml:trace>
  <inkml:trace contextRef="#ctx0" brushRef="#br0" timeOffset="-161218.43">11517 6709 467 0,'50'-30'2'0,"-21"6"17"16,44-12-19-16,58-20 0 15,64-32 0-15,52-13-2 16,23-3-22-16,6 2-16 0,-7 16-11 16,-33 18-20-16,-184 60-12 15,-33 8-62-15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6:34:09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 4592 67 0,'0'0'32'15,"0"0"-13"-15,0 0-1 16,0 0-1-16,0 0 4 15,0-6-3-15,0 2-4 0,0 2-6 16,0 0-3-16,0 2-4 16,0 0-1-16,0 0 0 15,0 0 1-15,0 0-2 16,0 0 1-16,0 0 0 16,0 0 0-16,0 0-1 15,0 0 0-15,0 0 0 16,0 0-1-16,0 0 1 15,0 0-2-15,0 0 0 16,11 0 2-16,5 0 1 16,6 0-1-16,4 0 0 15,6 2 1-15,2-2-1 0,-1 0-1 16,-2 0 0 0,0 0 2-16,3 0-2 0,-1 0 2 15,0 0 0-15,1 0 0 16,-3 0 0-16,-2 0 0 15,0 0-2-15,0 0-1 16,0 2 2-16,-2 0 0 16,2 0 0-16,-2 0-7 15,1 0 3-15,-4 0-3 16,3 2 5-16,-2-2 0 16,-2 0 2-16,0-2 1 15,0 0 0-15,2 0 0 16,-3 0 0-16,-3 0 0 0,0 0-1 15,-2 0 1 1,-1 0 1-16,-3 0-1 0,-3 0-1 16,-2 2 1-1,1 2-3-15,0 0 3 0,2-2 0 16,0 0 0-16,5 0 0 16,1 0 0-16,4-2 0 15,3 0 1-15,3 0-1 16,-3 0 0-16,1 0 0 15,-5 2 0-15,-5 0 0 16,-1 2 0-16,-1-2-1 16,1 2 1-16,3 0 0 15,6 0 0-15,2-2 1 0,1-2-1 16,1 0 0-16,-7 0 0 16,0 0-1-16,-7 0 1 15,-1 0 0-15,-1 0 0 16,2 0 0-16,3 0 0 15,4 0 0-15,4 0 0 16,-4 0 0-16,3 0 0 16,-4 2 0-16,-1 0 0 15,1 0-1-15,-6 0 1 16,-5 0 0-16,2 0 0 16,-8-2-1-16,0 2 1 15,-2-2 0-15,0 0 1 16,4 0-1-16,3 0 0 15,4 0 0-15,3 0 0 0,-4 0 0 16,-2 0 1-16,-2 0-1 16,-6 0-1-16,5 2 1 15,1-2 0-15,4 2 0 16,3-2 0-16,2 2 0 16,3-2 0-16,-4 0 1 15,7 0-1-15,2 0 0 16,6 0 0-16,2 0 0 15,3 0 0-15,-3 0 0 16,0-4 1-16,-4-2-1 16,2 0 0-16,2 2 0 15,-2-2 0-15,0 0 2 0,-1-2-2 16,-1 0 0 0,0-2 0-16,0-2 0 0,-3 4 0 15,-3-1 0-15,-6 6 0 16,-6 1 0-16,-2 0 0 15,-1 2 0-15,1 0-2 16,2 0 2-16,4 0-1 16,0 0 0-16,8 0-3 15,0 0-32-15,-13 2-10 16,-4 0-25-16</inkml:trace>
  <inkml:trace contextRef="#ctx0" brushRef="#br0" timeOffset="3891.11">2128 16525 29 0,'14'0'0'16,"-14"0"-2"-16,0 0 2 16,0 0 0-16,0 0 18 15,0 0 8-15,0 0-8 16,0 0-13-16,0 0-5 16,0 0 0-16,0-4 2 15,0 0 6-15,0 0-3 16,0 0-5-16,0 2 4 15,0 2-3-15,0 0-1 0,0 0-8 16,4 0 8-16,3 0 8 16,2 0-5-16,2 0-2 15,0 0 1-15,3 0 0 16,-1 0-1-16,1 0 1 16,1 0 0-16,-2 0-2 15,3 0 2-15,-3 0-1 16,5 0 2-16,5-4 5 15,-2-4-3-15,4-2-2 16,2-2 0-16,-5 2-3 16,-1 2 0-16,-2 0 0 15,2 2 1-15,-2-2-1 16,-1-2 0-16,3 2 1 16,-2-2-1-16,4 2 0 15,1 2 0-15,3 2-1 0,-2 4 1 16,0 0-2-16,3 0 1 15,-2 1 1-15,1 12 0 16,-2-3 1-16,-2-2-1 16,0-4 0-16,2-4 0 15,0 0-1-15,2 0 1 16,4 0 0-16,-2 0 0 16,4-4 1-16,-2 0-1 15,3 4 0-15,1 0 0 16,1 0 0-16,-1 16 1 0,2 4 1 15,-4 2 5 1,2-10-5-16,1 2 0 0,4-6-1 16,3-8-1-1,1 0 0-15,3 0-1 0,-5 0 1 16,-4-12-2-16,-3 6 0 16,-4 2 2-16,-2 0 0 15,0-4 0-15,0 4 0 16,-4 2-2-16,2 2 2 15,-2-4 3-15,2 0-2 16,1 4 1-16,2 0 0 16,2 0 0-16,2 0 1 15,0 0 0-15,-3 0-1 0,-2 0 1 16,0 4 0 0,-1-4 1-16,1 0-3 0,2 0-1 15,2 0 1-15,0 0 0 16,0-8-1-16,-4-6 0 15,-3 0-2-15,-6 2-4 16,-7 6 4-16,-1 2 0 16,-3 4 2-16,-3 0 1 15,4 0 2-15,0 0 2 16,3 0-4-16,1 4 1 16,2 6 0-16,0-2-1 15,-1 6 0-15,1-8 0 16,1 2 0-16,3 4 1 15,5-2-2-15,2 2 2 16,4 2-1-16,5 4 2 16,3 0 0-16,2-4-2 15,3-2 1-15,-3 2 2 16,1-4-2-16,-6-2 1 16,-7 0 0-16,-10-8-1 0,-5 0 3 15,-5 0-3-15,-4 0 5 16,-2 0-1-16,2 0-4 15,-5 0 0-15,0 0-2 16,0 0 0-16,0 0 1 16,0 0 1-16,0 0-2 15,0 0 0-15,0 0-9 16,0-26-18-16,0 4-27 16,0 0-39-16</inkml:trace>
  <inkml:trace contextRef="#ctx0" brushRef="#br0" timeOffset="11278.24">6021 3651 137 0,'20'-24'0'15,"-7"10"-33"-15,-4 0-12 16,-2 2 45-16,-4 4 18 15,-3 2 24-15,0 6-8 16,0 0-15-16,2 0-15 16,-2 0-4-16,0 0 0 15,0 0-5-15,-18 14 1 16,-9 6 3-16,-7-2 0 16,-3 2 1-16,-10-3-2 15,-9-4 1-15,-1 0 1 16,-6-3 1-16,-2-2 1 15,-4-5-2-15,2-3 0 16,1 0 0-16,1 0 0 16,3 0 0-16,8-3 1 15,2-4-1-15,8 3 1 0,2 2-1 16,4 2 0-16,0 0 0 16,-4 0 0-16,-1 16-1 15,-1 2 1-15,-1-2 0 16,5-3 0-16,0-3-1 15,7-5 1-15,6-2 1 16,2-3-1-16,5 0 0 16,3 0 0-16,3 0 1 15,5 0-1-15,0 0 0 16,5-3 0-16,2 3 0 16,0-1 0-16,-1-2 1 0,3 2-1 15,-2-1 0-15,-1 0 0 16,1 2 0-16,0-2 0 15,0 2 0-15,2 0 0 16,-2 0 0-16,2 0 0 16,-2-3 0-16,-3 2 1 15,1 1-1-15,0-7 0 16,1 6 0-16,1-1 0 16,2-1 1-16,-3 3 0 15,3 0-1-15,0 0 0 16,0 0-2-16,0 0-2 15,0 5 0-15,0 18-1 16,0 8 4-16,0 5 1 0,0 6 0 16,0 4 0-16,0 4 1 15,0 0-1-15,0 2 0 16,0-2 0-16,0 1 0 16,0-3 0-16,0-4 0 15,0-2 0-15,0-4 1 16,0-2-1-16,3-4-1 15,-1-3 1-15,-2-6 0 16,0-1 1-16,0-5-1 16,0-3 0-16,0-3-1 15,0 0 1-15,0 0 0 16,-2-2 0-16,-1-1 0 16,3-2 0-16,0-4 0 15,0 0 0-15,0-2 0 16,0 0 0-16,0 0 0 0,0 0 0 15,0 0 0-15,0 0 0 16,0 2 0-16,0 0 0 16,0 0-3-16,5 0 0 15,11 2 3-15,4-4-1 16,2 0 0-16,0 0-1 16,5 0 0-16,4 0 0 15,2 0 0-15,3 0 1 16,5 0 0-16,1 0 0 0,2 0 0 15,5 0 0 1,1 0 1-16,0 0-2 0,2 0 2 16,-2 2-1-16,2 4 1 15,0 4 0-15,-2 2 0 16,0-2 0-16,-3 0 0 16,1-2-2-16,-5-2 2 15,-1-4 0-15,-8 0 0 16,-10 0 0-16,-4-2-1 15,-4 0 1-15,-1 2-1 16,3 0 1-16,7 0 2 16,6 0 0-16,7-2-1 15,7 0 1-15,3 0 0 0,6 0-1 16,2 0 0-16,2 0 0 16,-2 0 0-16,-1 0-1 15,-2 0 1-15,3 0-1 16,0 0 0-16,-3 2 1 15,-4-2-1-15,-3 2 0 16,2 0 0-16,-6 0 0 16,1 0 0-16,-1 0 0 15,-7 0-1-15,3-2 1 16,-2 2-1-16,-2 0-1 16,-5 0 2-16,0 0-1 15,-1 0 1-15,-1 0 0 16,0 0 0-16,-1 0 0 15,6 0 0-15,1-2 0 0,5 0 0 16,7 2 0-16,2 0 0 16,-1 0 0-16,1 4 0 15,-2 0 0-15,-1 0 0 16,-1 2 0-16,-4 0 0 16,3-2 0-16,-1-2 0 15,3-2 0-15,10-2 0 16,0 0 0-16,3 0 0 15,-1 0 0-15,-2-2 0 16,-7-4 0-16,-3 2 0 16,-4 0 0-16,-5 0 0 15,4 0 0-15,-4-2 0 16,-1 0 0-16,-3-2-5 0,-4 2 1 16,-8 2 1-1,-3 0 1-15,-5 2-2 0,-4-2 3 16,0 2 1-16,-3 0 0 15,1 0 1-15,1 0 1 16,4-2-1-16,0 0-1 16,3-2 0-16,3 0 0 15,0 0 0-15,2 2 0 16,0 0 0-16,1 2 0 16,0 2-1-16,-2 0 1 15,1 0 0-15,-1 0-2 16,4 0 2-16,1 0 0 0,5-2-1 15,0-2 1 1,-1 0 1-16,1 0-1 0,-5 0-1 16,-1 2 0-16,-6 2 1 15,3 0 0-15,-5 0-1 16,-1 0 0-16,-1 0 0 16,-3 2-1-16,2 2 1 15,-6 0 1-15,1-4-1 16,-3 0 0-16,-2 0 1 15,0 0 0-15,0 0 1 16,0 0-1-16,0 0 1 16,4 0 0-16,2 0 0 15,6-2 0-15,-3-8 0 16,-1 0-1-16,1 2 0 16,1 0 0-16,5 2 0 15,3 2 0-15,1 2 0 0,6 2-1 16,2 0 0-16,0 0-2 15,0 0-3-15,-3 12 1 16,0 0 4-16,-6 0-2 16,-5-4 1-16,-3-2 1 15,-6-4 1-15,-4-2 1 16,0 0 15-16,0 0 26 16,0-16-5-16,2-6-28 15,5-2-4-15,-3-4-2 16,2-3-2-16,-2 2 8 15,-2-6-5-15,2-3 2 0,3-4-1 16,-1-4 0-16,2-6-3 16,3 0-2-16,1-2 0 15,5 4-1-15,-2 1 1 16,3 1-1-16,-1 2 1 16,-1-4 0-16,-1-4-2 15,1 2 2-15,-3-6 0 16,-1 4 0-16,-1 1 0 15,1 5 1-15,-4 12 1 16,-1 8-1-16,-3 10 2 16,-2 4-2-16,-2 6-1 15,0 2 2-15,0 2-2 16,0 2 0-16,0 2 1 16,0 0 0-16,0-2 0 15,0 2-1-15,0-2-1 0,0-2 1 16,0 0 1-16,0-2-1 15,0 0 0-15,0 0 1 16,0-2-1-16,0 4 1 16,0-4-1-16,0 2 0 15,0 4 0-15,-2-4 0 16,0 4 0-16,-2 0 0 16,1 0 0-16,-3 0-1 15,-4 0 0-15,0 2 1 16,-3 0-1-16,-8 0 0 0,-8 0-1 15,-11 0-1 1,-18 6 3-16,-18 12-3 0,-16 2 2 16,-9 2 1-16,-11 2-1 15,-6-4 0-15,-6-2-2 16,-6-8 1-16,1-2 2 16,4-6 0-16,5-2 0 15,7 4 2-15,-1 0-1 16,4 0 1-16,1-2-1 15,0 0 1-15,-2-2-1 16,1 0 3-16,6 0-1 16,3 0 0-16,5 0-3 15,5 0 0-15,2 0 0 16,11 20-3-16,7 14-10 16,9 12-8-16,4 0-23 0,48-25-22 15</inkml:trace>
  <inkml:trace contextRef="#ctx0" brushRef="#br0" timeOffset="16995.45">14719 7207 64 0,'-9'-17'26'16,"5"12"-7"-16,2 1 4 15,0 1 0-15,2 3-11 16,-4-1-3-16,4-1-4 15,-4-1 2-15,1-1-2 16,0 0-2-16,1 3 4 0,-3-3 0 16,1 2-3-1,-2-1-3-15,1 3 1 0,-2-1-2 16,-4-2 1 0,-5 3 0-16,-3 0-1 0,-4 0-1 15,-2 0 0-15,1 0 1 16,2 0 0-16,0 0 0 15,6 0 0-15,0 0 0 16,1 0 0-16,-1 0 0 16,-4 3 0-16,5-2 0 15,-1-1 0-15,3 0 0 16,-1 0 0-16,3 0 1 0,2 0-1 16,3 3 0-16,-1-1-1 15,4-2 1-15,-3 0 0 16,-3 1 0-16,0 3 0 15,-2 0-1-15,4-1 0 16,3-2 0-16,4-1 1 16,-2 0 0-16,2 0-1 15,0 3-3-15,0-1 0 16,0 2 1-16,0 1-1 16,0 6-3-16,0 3 3 15,-2 4 4-15,-4 2 0 16,2 0 0-16,-2 4 0 15,1-2 0-15,1-2 0 0,4 0-2 16,0-2 2 0,0 0 0-16,0 2-1 0,0 4 0 15,-2 0 1 1,-3 2 0-16,0 2-1 0,1 1 1 16,-3-1 1-16,3-1-1 15,-2 2 0-15,-1-1 0 16,0 0 0-16,0 0 0 15,3-2 0-15,-3 0 0 16,5 2 0-16,-5-2 0 16,2 3 1-16,1 3-1 15,0-2 0-15,-3-1 0 16,1 3 0-16,-1 1 0 16,2-1 0-16,1 0 0 15,0 0 0-15,1-2 0 0,-3 0 0 16,4-2 0-1,2 2 0-15,0 2 0 0,0 0 0 16,0 3 0-16,0 1 1 16,0 2-1-16,0-2 0 15,0 0 0-15,0-4 0 16,0-2 0-16,0 2 0 16,0 0 0-16,-2 2 0 15,-6-1 0-15,2 0 0 16,-1-1 0-16,-1 1 0 0,0 1 0 15,-1 0 0 1,1 4 2-16,1-2-2 0,2 2-2 16,3 2 2-1,0-5 0-15,2-2 2 0,-2 2-2 16,2-5 0-16,0 4-2 16,0 0 2-16,0 0 0 15,0 2 0-15,0-2 2 16,0-2-2-16,0 0 0 15,0-4 0-15,0 4 0 16,0 0 0-16,2-1 0 16,4-1 0-16,2 2 0 15,0 0 0-15,1 6 0 0,1 0 0 16,-4-2 0 0,3-2 0-16,-5-2 0 0,-2 0 0 15,0 4 0 1,0 1 0-16,2-1 0 0,-4-2 0 15,0 0 0-15,4-2 0 16,2 2 0-16,7 2 0 16,6 0 0-16,3 0 0 15,0 0 1-15,2-5 0 16,-3-5 0-16,-4-2-1 16,-3-2 1-16,-3 0-1 15,0 0 0-15,-2 0 1 16,-2 2 0-16,-1-2-1 15,-1 4 1-15,-3-2 0 0,1-4 0 16,-1-2 1 0,0-2-2-16,0-2 0 0,-2 0 0 15,0 2 0-15,0-4 0 16,0 1 0-16,0-4 0 16,0 1 0-16,0-2 0 15,0 2 0-15,0-2 0 16,0 1 0-16,0 0 0 15,0 1 0-15,0 3 0 16,4-1 0-16,3 2 0 16,-1 0 0-16,2 2 0 15,-4-2 0-15,7 6 0 16,0 8 0-16,1 2 0 16,0 0 0-16,-5 2 0 15,3-6-4-15,-4-4 3 0,-4-5 1 16,2-8 1-16,-4-4-1 15,0-5 0-15,0 0 0 16,3 0 1-16,-1 0 2 16,1 0 8-16,3 0-2 15,3-7-9-15,2 0-2 16,-2 3 1-16,-2-1-1 16,-3 5-3-16,-2 0 2 15,1 0 1-15,1 0 0 16,0 0-1-16,0 0 1 15,6 0 0-15,-3 0 1 0,3 0-1 16,0 0-4 0,3 0-5-16,1 0 5 0,-3 0 3 15,-1 0-7-15,0 0 5 16,-1 0-2-16,-3 0 3 16,1-2 1-16,-2 2 2 15,-4 0 1-15,2 0-2 16,-1 0 1-16,0 0 1 15,1 0 0-15,-3 0 0 16,0 0 0-16,0 0 0 16,0 0 1-16,0 0 2 15,0 0 1-15,0-2-1 16,2-2-2-16,4 0-1 0,1-4-1 16,-1 2 1-16,0 0 2 15,-6 0-2-15,2-2 1 16,2-2 3-16,2-2 2 15,-1 0-6-15,0 0 0 16,2 0 0-16,-3 2-1 16,2-4 0-16,-1 0-1 15,-1-2 2-15,0-2-1 16,-3-2-1-16,8 2 1 16,-3 0 1-16,5-2-4 15,3 0 3-15,1-2-1 16,3 1-9-16,0 2-1 15,-4 2-1-15,-2 3 5 16,0 2 0-16,-5 2 5 0,-3 0 3 16,0 2 1-16,-4-2 4 15,0-2 2-15,0 2-7 16,0-4 10-16,3-2-3 16,1 0-4-16,-1 0-3 15,8 2-1-15,-5 0 0 16,5 0 0-16,1 0-1 15,-6 0 1-15,3 2 1 16,-7 4 0-16,2 0 0 16,-1 0 2-16,-3 0 0 15,3 0 1-15,-3 2 2 16,0-3 5-16,0 4-5 16,2-5-5-16,-2 0 1 15,0-5-1-15,0 0 0 0,0 1 0 16,0 0 1-16,0 1 0 15,0 4 0-15,0 0 3 16,0 3 0-16,0 0 5 16,0 0-5-16,0-2-4 15,0 0 1-15,0 2 2 16,-2 0 0-16,-1-2-1 16,-2 2-1-16,-1 0 0 15,-1 0 0-15,1 0 0 16,-2-2-1-16,2 2 1 15,-1-2 0-15,1 0-1 16,-1 2 1-16,1-4-1 16,3 4 0-16,3-2 1 0,0 0 0 15,0-4-1-15,0-6-1 16,0-2-2-16,0 4 2 16,0-2 1-16,0 4 0 15,0 1 0-15,0 0 2 16,0 0-1-16,0-1 0 15,-4-4-1-15,4-1 1 16,0-2-1-16,0-1-1 16,0-2 1-16,0 0 0 15,0-2-1-15,0 2 1 16,0 4 0-16,0 0 0 16,2 2 0-16,2 0 0 0,3-2 0 15,0 2 0-15,-1-2 0 16,1-2 0-16,-3 2 0 15,-2-2 1-15,4 0-1 16,-4-1 0-16,0 1 0 16,2-1 0-16,1 0 0 15,-3 1 0-15,0 2 0 16,-2-2 0-16,0 0 1 16,0 2-1-16,0 0 0 15,0 0 1-15,0 2 0 16,0 4 2-16,0-2 0 15,0 0-2-15,0 0 0 16,0-1-1-16,2 2 1 0,2-2-1 16,-1-1 0-16,-3-1 4 15,3-6-2-15,-1 1-1 16,2-2-1-16,-2 4 1 16,0 0-1-16,1 2 0 15,-3 0 0-15,0 2 1 16,0 2-1-16,0 0 0 15,0 0 1-15,0 0-1 16,0-4 0-16,2-4 0 16,0-4-1-16,2-1 1 15,2-4 0-15,-2 2 0 0,-2-1 0 16,0 0 1 0,-2 6-1-16,0-4 0 0,0 4 0 15,0 0 1 1,0 0 1-16,0 2 0 0,2 0-1 15,3-2-1-15,-1 1 0 16,0 2 0-16,1 0-1 16,-1 4 1-16,3 1 0 15,-2 0 0-15,-3-1 0 16,2 3 0-16,-4-2 0 16,0 0 0-16,0 2 0 15,0-4 1-15,0 0 0 16,0-4-1-16,0 0 2 15,0-6 0-15,0 0-1 0,0-9-1 16,0 2 0 0,0 1 0-16,0 1 0 0,2 9 0 15,-2 8 0-15,0 2 0 16,0 4 1-16,0 2-1 16,0 0 0-16,0 0 0 15,0-2 0-15,0 0 0 16,-2-2-1-16,-4-6 0 15,-3 0 1-15,2 0-2 16,-2-2 0-16,2-2 2 16,1 0 0-16,-4-1 0 15,2 2 0-15,-3 1-2 16,-1 4 1-16,-1 4 1 0,5 3-1 16,-4 1-2-1,1 4 1-15,-1-2 1 0,2 0 0 16,-1 4 1-16,-2-4 0 15,1 0 0-15,3 0 0 16,-2 0-2-16,0 0 0 16,2-4 2-16,-3-2 0 15,4-2 0-15,1 2 0 16,1 2 2-16,1 4-2 16,0 2 2-16,3 2-2 15,2 0 2-15,-2 2-2 16,0 2 0-16,2-2 1 15,-2 2-1-15,2 0 1 16,0 0-1-16,0 0 0 16,0-6 0-16,0-2-2 0,0-2 0 15,0-6 0 1,0 2 2-16,0 1 0 0,0 2 0 16,0 4 0-16,0 3 4 15,0 3-2-15,0 1-2 16,0 0 0-16,0 0 0 15,0 0-1-15,0 0 1 16,0 0-1-16,0 0 1 16,0 0 0-16,0 0 0 15,0 0 1-15,0 0-1 16,0-2 2-16,0 2 1 16,0-2-2-16,0 2-1 15,0 0 0-15,0 0 0 0,0 0 0 16,0 0 1-16,0 0 0 15,0 0 2-15,0 0-1 16,0 0-1-16,0 0-1 16,0 0-1-16,0 0-17 15,0 0-39-15,2 2-14 16</inkml:trace>
  <inkml:trace contextRef="#ctx0" brushRef="#br0" timeOffset="19012.11">14958 7084 24 0,'0'-7'26'15,"0"-2"-2"-15,0 1 4 16,0 2-3-16,0 2-7 0,0 0-1 16,0 0-9-16,0-2-2 15,0 2-3-15,-2 0 5 16,-5 0-4-16,-5 0 0 16,-5 0-1-16,-3 2-3 15,-5 2 0-15,1 0-3 16,4 0-4-16,-1 0 1 15,4 0 3-15,-1 0 2 16,1 2-1-16,1 6 0 0,-5 0 0 16,6-2 0-1,-1 2 1-15,3-4 0 16,7-2 1-16,-2 2-1 16,2 0 0-16,-3 2 1 0,-2 2-1 15,2-4-1 1,0 0 1-16,5-2 0 0,4-2 1 15,0 2 0-15,0 2 0 16,0 5-3-16,0-2-2 16,0 7 3-16,0 1 1 15,0-4-1-15,0 3-1 16,0-3 1-16,0-1 1 16,0-5 0-16,0-1 1 15,0 3-1-15,0-1 1 16,0 0 0-16,0 2-1 0,0 2 1 15,11-2 0 1,2 0-1-16,0 0 0 0,1-1 0 16,-1 0 0-1,-1-1 1-15,1 2 0 0,-4-2 0 16,-1 0 0-16,0 0 0 16,0-2 0-16,1 4 0 15,7 0 0-15,-1 4 0 16,3-2 0-16,0 0 0 15,-2 0 0-15,-6-4 0 16,2 2 0-16,-1 0 0 16,2 2 1-16,3 2-1 15,-3 0 0-15,1 0 1 16,-3 0-1-16,0 2 1 16,0-4-1-16,-2-2 1 0,-3 0-1 15,2-4 0-15,0 1 1 16,3-1-1-16,7 1 0 15,1 0 0-15,4-1 0 16,0 1 0-16,-4 1 0 16,-3 2 0-16,1 0 0 15,-2-2 0-15,-5 1 0 16,2-3 0-16,-5 2 0 16,1-2 0-16,2 1 0 15,1 2 0-15,0-1 0 16,-2 2 0-16,2-2 0 15,-5-1 0-15,5 0 1 0,-1-5-1 16,5 0 0 0,1 0 0-16,7 0 1 0,0 0 0 15,4 0 1-15,4-6-1 16,0 2 1-16,1-2-2 16,-1 3 0-16,0 2 0 15,0-3 0-15,3 0 0 16,-3 2 0-16,-4 2 0 15,-1 0 0-15,-5 0 0 16,-4 0 0-16,1 0-2 16,-5 0 2-16,3 0-2 15,-1 0-3-15,6 0-2 16,1-4 2-16,5-3 3 16,-1 2-3-16,-1-4-4 15,0 5 4-15,1 0 2 0,-1 0 2 16,-3 2 0-1,-2 1 1-15,-6 1-1 0,1 0 1 16,1 0 0-16,-1 0 0 16,8 0-1-16,2 0-1 15,-4 0-6-15,2 0-6 16,-1 0 2-16,-5 0 7 16,4 0 2-16,-6 0 2 15,-1 1 0-15,3 8 1 16,1-4 0-16,5 0 0 15,4-1 1-15,0-4-1 0,1 0 0 16,3 0 0-16,3 0 0 16,-3 0 0-16,3 0 0 15,-1 0 0-15,-2 0 0 16,3 0 0-16,1 0 1 16,5 0-1-16,3 0 0 15,1 0 0-15,-2 0 0 16,-8 0 0-16,-3 0-1 15,-9 4 1-15,1 1 0 16,-1-2 0-16,0 1 1 16,7-2-1-16,2-2 0 0,0 0-1 15,3 0-6 1,2 0-16-16,-1 0 7 0,3 0 16 16,4-2 0-1,-1-2 0-15,1-3 1 0,-7 3 0 16,1 0-1-16,-5 1 0 15,-4 0 0-15,0 2 0 16,-5 1 1-16,3 0-1 16,2 0 1-16,2 0 7 15,6 0 1-15,1 0-4 16,1 0-4-16,1 0-1 16,-2 0 1-16,-2 0-1 15,-6 4 0-15,-5 3 0 16,-7 1 0-16,-8 2-1 15,1 1 1-15,-7-4 1 16,2 4-1-16,-4-5-2 16,0-1 2-16,3 2 0 0,0-3 0 15,7 2-1-15,1-2-3 16,10 0-15-16,-13-4 9 16</inkml:trace>
  <inkml:trace contextRef="#ctx0" brushRef="#br0" timeOffset="19605.7">19651 7668 4 0,'52'2'33'16,"-20"-2"-16"-16,-1 0-3 16,2 0-6-16,5 0-4 0,-4 0-4 15,-9 0-2-15,-1 0-5 16,-8 0-8-16,-12 0-4 15,-2 0 3-15,-2 0 7 16,0 0-1-16,0 0 8 16,7-2 2-16,-3 2 0 15</inkml:trace>
  <inkml:trace contextRef="#ctx0" brushRef="#br0" timeOffset="19717.72">20171 7612 7 0,'12'-4'6'0,"-8"2"-5"15,-2 0 0-15,-2 2 3 16,0 0 5-16,-4 0-9 0,-16 0-26 16</inkml:trace>
  <inkml:trace contextRef="#ctx0" brushRef="#br0" timeOffset="20805.7">18037 7533 25 0,'-20'-4'22'16,"17"4"-15"-16,3 0 9 15,0 0 17-15,0 0-6 16,0 0-18-16,0 0-2 16,0 0 3-16,0 0-1 0,0 0-3 15,0 0-3-15,0 0-2 16,0 0-1-16,0 0-3 15,23 0 2-15,10 6 1 16,8 1-1-16,1 1-1 16,4-5-1-16,4 0 1 15,3-3 1-15,1 0 0 16,5 0 1-16,5 0 0 16,-1-4 0-16,5-1 0 15,-1 5-2-15,1 0 2 16,1 0-3-16,-2 0 0 15,-3 0 2-15,-8 0-2 16,-8 0 2-16,-11 0-1 16,-3 0 2-16,-3 0 0 0,0 0 2 15,4 0-2-15,4 0 0 16,-6 0 0-16,-4 0-2 16,-4 0 2-16,-3 0-1 15,-2 0 1-15,-3 0-1 16,2 0 1-16,-1 0-1 15,-3 0 1-15,3 3-2 16,-3-1-7-16,4 2-6 16,1-3 0-16,8-1 7 15,5 0 5-15,4 0 3 16,-2 0 0-16,1 0 0 16,-1 0 2-16,-1 0 1 15,-1 0-2-15,-4 0 1 0,-4 0-2 16,2 0 0-16,-1 0 0 15,8 0 0-15,1-1 0 16,1-3 0-16,-3-1 0 16,5 4-8-16,7 1 1 15,3 0 2-15,10 0 4 16,0 0 0-16,5 0 0 16,1 0 0-16,-1 0 1 15,-5 0-16-15,-7 0-10 16,-11 0-7-16,-11 0 33 15</inkml:trace>
  <inkml:trace contextRef="#ctx0" brushRef="#br0" timeOffset="20956.14">20880 7553 6 0,'20'0'6'0,"0"0"-5"15,2 0-1-15,1 0-12 16,1-1 11-16</inkml:trace>
  <inkml:trace contextRef="#ctx0" brushRef="#br0" timeOffset="22032.91">21617 7474 4 0,'2'-3'16'0,"1"-1"11"15,2 2-2-15,-1-2-13 16,3 0-10-16,-1 2 0 15,-4-1-1-15,3 0 2 16,-5 1-2-16,4-2 6 16,-4 0 9-16,0 0-2 15,0 0-9-15,0 0-3 0,0-2 1 16,0-2-1-16,0 0 1 16,0 0 0-16,-7 0 5 15,1-2 2-15,2-2-2 16,-1 0-4-16,1-2 9 15,-3-2-6-15,0 0-3 16,-4-2 1-16,3 4-1 16,-6 0 4-16,1 2-4 15,-5 0 0-15,-3 0 0 16,0 2-1-16,-4 0-1 16,-4 0-1-16,-2 2 0 0,-1 0 1 15,3 2-1-15,-2-2 1 16,4 0 0-16,5-1 2 15,-2 1 4-15,-1 1-3 16,-1-1 0-16,-1 1 1 16,-4 1-3-16,-3 2-1 15,-8 3-1-15,-7 1-1 16,-3 0 0-16,-1 0-1 16,0 0 1-16,-1 0 1 15,-2 0-1-15,-3 0 2 16,-7 0-2-16,0-3 0 15,-3-1 0-15,0 2 1 0,-7 2-1 16,-7-1 1 0,-3-2-1-16,-3 2 0 0,2-4 0 15,0 3 0-15,7 0 1 16,1-2-1-16,6 0 0 16,5 0 0-16,4-2 0 15,9 2 0-15,4 0 0 16,1-4 0-16,2 2 0 15,-4 0 0-15,-4 2 0 16,-2 0 1-16,-2 2-1 16,-4-2 0-16,-1 4 0 15,-4 0 0-15,-4 0 0 16,-1 0-1-16,1 0 0 16,-2-2 1-16,7 0-1 0,6-2 1 15,6 4 0-15,5-4 0 16,6 4 0-16,-1 0 0 15,-8-2 1-15,0 0-1 16,-4 0 0-16,-6-2 1 16,-1 0-1-16,-2 0 1 15,-1 2 0-15,1-2 1 16,-1 2 0-16,2 2-1 16,-3 0-1-16,-2 0 0 15,-10 0 0-15,-4 4 0 16,-10 8 0-16,-8-4 0 15,-11-2 1-15,-12 0-1 16,-15-2 0-16,-3 4 0 0,-4 2 1 16,3 0 3-1,5 6-4-15,4 2 1 0,9 6-1 16,2 11 0-16,3 11-8 16,-5-1-25-16,94-28-36 15,1-9-53-15</inkml:trace>
  <inkml:trace contextRef="#ctx0" brushRef="#br0" timeOffset="23085.11">17181 12858 132 0,'12'-33'14'16,"-12"23"7"-16,0 2-4 16,0 2 6-16,0 6-1 15,0 0 8-15,0 0-18 16,0 0-12-16,0 0-1 0,0 0 0 15,0 36-1-15,6 28-1 16,1 43 3-16,1 41 0 16,2 33 1-16,7 19 1 15,6-1-2-15,4-19 3 16,6-21-1-16,3-29-2 16,-5-30 0-16,0-22 0 15,-6-21 0-15,-6-20 0 16,-3-8-1-16,-3-9-6 15,-1-6-22-15,-6-8-6 16,-3-6-3-16,-3 0-22 16</inkml:trace>
  <inkml:trace contextRef="#ctx0" brushRef="#br0" timeOffset="24696.24">17466 12623 80 0,'-6'-16'10'16,"1"14"11"-16,1 0-21 15,0 2 0-15,-3-4 0 16,2 2 1-16,1-2 0 16,1 2-1-16,1-2 0 15,2 2 7-15,-2 0 6 16,2 0 5-16,0-6-2 0,2-3-9 16,27-3-7-16,11-4-2 15,16 0 2-15,20-1 0 16,18-3 0-16,21-1 0 15,21-3 0-15,27-2 0 16,20-2 2-16,18-2 0 16,15-2-2-16,8-4 2 15,19-4 0-15,25-8-1 16,26-7 1-16,13 3 0 16,-4 2 6-16,-18 0-6 0,-26 4 3 15,-11 2-5 1,-6-1 1-16,-12 8 3 0,-16 1-4 15,-43 7 0-15,-51 9 0 16,-44 8-1-16,-38 8 1 16,-20 2 0-16,-14 4 0 15,1-2 0-15,-3 2 1 16,-2-2 1-16,0 2-1 16,2-1-1-16,-2 1 0 15,0 0 0-15,0 0 0 16,0 0 0-16,0 0 0 15,2 0 0-15,-2 0 0 16,0 0-1-16,0 0 1 0,0 0 0 16,0 0 0-1,0 0 0-15,0 0 0 0,0 0 0 16,0 0 1 0,5 0-1-16,4 9-1 0,2 23-4 15,6 13 5-15,4 13 0 16,1 8 0-16,1 12 0 15,0 10 0-15,0 16 0 16,4 17 0-16,2 15 0 16,4 21 1-16,3 13-1 15,4 13 0-15,5 5 1 16,1-10-1-16,5-7 0 16,-1-21 0-16,-2-23 0 15,-3-23 0-15,-9-24 0 0,-7-21 0 16,-11-22 0-1,-11-10 0-15,-3-19 0 0,-4-4 0 16,0-3 0-16,0-1 1 16,0 0 2-16,0 0-1 15,0 0-1-15,0 3 1 16,0-3-2-16,0 0 1 16,-6 0 0-16,-19 2 1 15,-13 2-1-15,-16 0 0 16,-12 0 0-16,-15 6-1 15,-12-2 0-15,-10 3 0 16,-8 4 0-16,-16 1 0 16,-13 4 1-16,-14 0-1 15,-13 6 1-15,-16 2-1 16,-4 6-1-16,-12-4 1 0,-8 4 1 16,-11 0-1-16,-23 2 0 15,-6-8-1-15,-2-2 1 16,14-3 0-16,30-1 1 15,23 0 0-15,21 4 11 16,17 2-2-16,1 0-5 16,9-2-4-16,4-2 1 15,1 0-2-15,5-6 1 16,3 0 1-16,10 0 0 16,9-6-2-16,12 4 2 15,6 0-2-15,10-3 1 16,12 5-1-16,11-4 0 0,8 4 0 15,12 0-1 1,8-8 1-16,10-2 0 0,7-4 0 16,4 2 0-16,2-6 0 15,-2 0 0-15,2 0 0 16,0 0 0-16,0 0 0 16,0 0 0-16,0 0 1 15,0 0-1-15,0 0-1 16,-5 8 1-16,-6 0 0 15,-5 6-1-15,-2-6 1 16,1-2 1-16,-1-2-1 16,-3-4 0-16,0 0 1 15,-2 0-1-15,3 0 1 0,0 0-1 16,2-10 2-16,5-10 2 16,-1-3 2-16,8 4-4 15,4 1-2-15,2 4-3 16,0-3-6-16,2-1-15 15,9 6-20-15,-2 1-39 16</inkml:trace>
  <inkml:trace contextRef="#ctx0" brushRef="#br0" timeOffset="28325.37">17316 12667 49 0,'-7'-4'40'0,"6"0"-13"0,-3-2 10 16,2 2-16-16,-1-2 6 15,1 2-8-15,2 2-5 16,-2 0 0-16,2 2-4 16,-2 0-4-16,2 0-5 15,0 0 2-15,0 0-2 16,0 0-1-16,0 0-2 16,0 0 0-16,0 0-1 15,0 14-5-15,0 10 4 0,0 2 3 16,0 4 1-16,0 4 1 15,0 0-1-15,0 2 0 16,0 4 0-16,0 5 0 16,0 7 0-16,-2 6 0 15,-3 6 0-15,3 2 0 16,2 5 0-16,0-6 0 16,0 0 0-16,0-7 0 15,-3-6 0-15,3-8 0 16,0-6-1-16,0-6 1 15,0 0 0-15,0 0 0 16,0 5 0-16,0 1 0 16,0 2 0-16,0-2 1 0,0 6-1 15,3 4 0 1,2 8 0-16,-1 7 0 0,0 3 0 16,-2-6 0-16,-2-6 1 15,0-10-1-15,0-4 0 16,0-10 0-16,0-8 0 15,0-6 0-15,0-8 0 16,0-4 0-16,0-4 0 16,0 2 0-16,0 5 0 15,0 2 0-15,0 13 0 16,0 2 0-16,0 11 0 16,0 1 2-16,0 2-2 15,0-2-2-15,0-6 2 16,0-6 0-16,0-8 0 0,0-8 0 15,0-6 0-15,0-2 0 16,0 0 0-16,0 0 2 16,0-12-1-16,0-20 3 15,0-10-3-15,0-10-1 16,-4-9 0-16,0-5 0 16,-1-10 0-16,5-8-4 15,-5-8 2-15,1-10-2 16,0-11-3-16,1-13 1 15,3-9 4-15,0-7-1 16,0-6 3-16,0 5-2 16,0 21 1-16,0 24 1 15,0 32 0-15,0 24 0 0,0 10 3 16,3 11 0 0,1 5-2-16,0 6-1 0,-1 4 0 15,-1 2 0-15,-2 0 1 16,0 3-1-16,3-2 0 15,-3-1 1-15,0 2 2 16,0 2 0-16,0 0 3 16,0 0 1-16,0 0-6 15,0 0-1-15,0 24-2 16,0 19-2-16,0 17 3 16,0 16 0-16,8 18 1 15,4 12 0-15,7 11 0 0,-2 3 0 16,2 0 0-16,3 1 0 15,3-5 0-15,2-6 0 16,4-10 1-16,-5-5-1 16,3-3 0-16,-2-4-1 15,2-2 2-15,0-5-1 16,0-5 0-16,0-4 0 16,-2-4 0-16,-4-8 0 15,-6-6 1-15,-3-9-1 16,-6-15 0-16,-1-6 0 15,-3-8 2-15,-2-8-2 16,-2-2 0-16,0-6 0 16,0 0 1-16,-2 0 0 15,-31-14 8-15,-7-24-2 16,-9-16-6-16,2-17 0 0,2-5-1 16,3-10 0-16,7-6-1 15,-1-3 0-15,7-5-5 16,4 0 0-16,7-7 3 15,5-5 2-15,5-4 1 16,0 4-4-16,0 4 2 16,-3 7 2-16,-3 7 0 15,1 4 0-15,1 8 0 16,1 11 0-16,3 9 0 16,-1 12 1-16,5 14-2 15,-1 12 2-15,5 10-1 16,0 8 0-16,0 6 0 0,0 0-3 15,0 0-7-15,0 14-4 16,16 12 12-16,-1 8 2 16,5 10 0-16,1 16 0 15,2 14 0-15,6 23 0 16,2 11-1-16,2 16 0 16,4 5 1-16,-6-5 1 15,3-3-1-15,-5-12 0 16,-3-6 0-16,-2-11 0 15,-10-8 0-15,-3-11 0 16,-9-14 1-16,-2-12-1 0,0-15 0 16,0-8 1-1,0-10 0-15,0-6 3 0,0-6-2 16,0-2 0 0,-4 0-1-16,-3 0 3 0,-5-26 6 15,-5-18 2-15,-5-18-12 16,1-15 0-16,4-11-4 15,-1-8-4-15,5-10 4 16,1-15-3-16,4-13-1 16,1-7 1-16,3-1 4 15,-5 4-4-15,0 14 1 16,-2 15 6-16,0 19 0 16,1 24 0-16,2 20 0 15,-5 14 0-15,-3 6 2 0,3 2-1 16,-1 6-1-16,3 0 1 15,3 6-1-15,0 3 0 16,4 4 1-16,4 5 0 16,0 0 0-16,0 0-1 15,0 9-2-15,8 46-4 16,11 39 1-16,3 36 5 16,5 25-2-16,2 13 2 15,-1-7 0-15,1-9 0 16,-2-14 0-16,-2-10 2 15,-5-9 0-15,-3-15-2 16,-3-6 0-16,-1-9 2 16,-4-5-1-16,-4-14-1 0,2-6 3 15,-3-6-2 1,2-9 0-16,1-9 0 0,0-12-1 16,0-14 1-16,-5-10-1 15,-2-4 1-15,0 0 2 16,0-41 4-16,-9-21 29 15,-13-22-29-15,-5-14-7 16,2-6-4-16,-2-11-2 16,4-7 2-16,4-8-3 15,1-7-1-15,1 5-11 16,-4 10 4-16,-1 17 8 16,0 11 7-16,2 16 1 15,3 16-1-15,5 14 1 16,5 18 1-16,5 13 1 0,0 9 1 15,2 8 0-15,0 0 0 16,0 0-4-16,0 43-3 16,17 27-4-16,8 32 5 15,2 20 1-15,2 7 1 16,-2-3 3-16,-2-10-3 16,-4-17 1-16,0-9 1 15,-1-8-2-15,-1 0 0 16,4-7 2-16,8-3-2 15,5-8-2-15,-22-56-19 16,3-8-57-16</inkml:trace>
  <inkml:trace contextRef="#ctx0" brushRef="#br0" timeOffset="31274.08">22373 11721 4 0,'2'-21'16'16,"-2"10"5"-16,0-2-1 16,0 4-11-16,0-2 9 15,0 1 9-15,0 0-5 0,-4-2-11 16,0-2-4-16,-2-2 10 16,4 2-1-16,2 0-6 15,-2 6-2-15,2 4 1 16,0 4-5-16,0 0-4 15,0 0-1-15,0 0-4 16,0 32-4-16,0 18 7 16,0 14 2-16,12 15 0 15,3 7 0-15,5 6 0 16,3 4 1-16,-2 1-1 16,-7-1 0-16,-1-8 0 15,-4-6 0-15,0-4 1 16,4-6 2-16,3 1-1 0,2-7 4 15,2-2-4-15,-1-1 2 16,4-5 1-16,-5 2-3 16,-5-4-2-16,1 0 3 15,-5-4-3-15,-1-2 0 16,-1-6 1-16,0 5-1 16,-2-5 2-16,1 2-2 15,-2 4 1-15,5-8-1 16,-1-2 0-16,-4-2 1 15,0-4-1-15,-2-3 0 16,-2-8 0-16,0-9 0 16,0-7 0-16,0-4 0 0,0-3 0 15,0 0 0 1,0 0 2-16,0 0 0 0,0 0 0 16,0 0-2-16,5 4-1 15,1 9-3-15,6 9 4 16,5 8 0-16,8 4 0 15,4 2 0-15,0-4 0 16,-4-4 1-16,-8 0-1 16,-1-4-1-16,-3 0 1 15,1-2 0-15,-3 0 0 16,0-2 0-16,-4-6 0 16,-3-3 0-16,-2-6 0 15,0-1-2-15,-2 1 2 16,3 0-3-16,-1 13 2 15,-2 4 1-15,4 6-2 0,0 5-8 16,4-1 2-16,0-6 0 16,-3-4-1-16,-3-8 5 15,0-8 2-15,-2-2 1 16,0-4 1-16,0 0 0 16,0 0 1-16,0 0 6 15,0 0 2-15,-2 0-8 16,-17 0 0-16,-8 0 0 15,-5 0 0-15,-4 0 0 16,-4 0 1-16,3-6 3 16,-3-4-1-16,6 0 5 15,5-2 4-15,7-4-7 0,4 0 6 16,5-2-7 0,4 0-2-16,2 2-3 0,7 4-3 15,0 6 2-15,0 4 1 16,0-2 0-16,0 2-6 15,9-2-1-15,15 0 5 16,3 4-2-16,-3-6 2 16,-5 3-4-16,-9 3 0 15,-3 0 1-15,-7 0 1 16,0 0 4-16,0 0 7 16,-15 0 5-16,-23-1-10 15,-13 1-1-15,-10-3-1 16,-5 3 0-16,-11 0 1 0,-10 0 0 15,-15 0-1 1,-16 0 0-16,-13 13 0 0,-9 1 1 16,-12 4-1-16,1 2 0 15,-1 4 0-15,-2 4 0 16,-4 6 0-16,-9-2-1 16,-14 0-2-16,-6 2-4 15,2-10 2-15,12-2 5 16,19-4 0-16,32-2 0 15,28-7 0-15,34-4 1 16,29-1-1-16,19-4 0 16,12 0 0-16,6 0-6 15,42 0-22-15,18 0 25 16,13 0 1-16,0 0-1 0,4 0 0 16,-4-4 0-16,-8 0 2 15,-11-1 1-15,-20 0 0 16,-20 5 0-16,-16 0 0 15,-4 0 1-15,-10 0 13 16,-42 0-1-16,-26 0-11 16,-27 0-2-16,-22 20 0 15,-24 5 0-15,-14 3 0 16,-13 2 0-16,-12 2 0 16,-2 0-3-16,-1-6 0 15,12-10 2-15,27-6 1 0,35-8 1 16,40 0 0-1,30-2-1-15,26 0 1 16,17 0-1-16,6 0 0 0,20 0-11 16,45 0-5-16,31 0 16 15,26-14 1-15,7-2-1 16,-2 2 0-16,-15 4 0 16,-21 4 0-16,-31 4 0 15,-24 2 0-15,-22 0 0 16,-14 0 0-16,-14 0 4 15,-38 0 4-15,-23 0-3 16,-16 2-3-16,-26 10-1 0,-16 6 0 16,-21 4-1-1,-6 0 0-15,-4 8 0 16,5 0 0-16,23 0 0 16,26-4 1-16,42-8-1 0,34-8 0 15,34-7 0 1,15-3-1-16,77-9-5 0,46-27 6 15,47-8 4-15,29-2-4 16,5 6 1-16,-1 2 2 16,-9 6 1-16,-19 6 5 15,-18 4-5-15,-19 8-3 16,-17 0 1-16,-20 6-2 16,-32 3 0-16,-30 1-3 15,-30 0 0-15,-24 3 3 16,-13-2 2-16,-55 3 8 0,-36 0-10 15,-27 0 0-15,-16 25 0 16,-9 1-1-16,5 2 1 16,5-4 0-16,17-4 0 15,27-4 0-15,30-6 0 16,32-4 1-16,30-2-1 16,10-4-4-16,48 0-26 15,48 0 25-15,42-4 3 16,31-24 0-16,32-6 0 15,24 2-1-15,18-8-2 16,16-1 3-16,1 1 1 16,-17 0 1-16,-22 4 2 15,-41 6-2-15,-43 4 0 16,-37 4 0-16,-40 6 1 0,-32 8 0 16,-16-4 2-16,-12 2 29 15,-2 0 4-15,-39 2-33 16,-26 6-3-16,-23 2-3 15,-11 0-3-15,-8 14 4 16,10 0 0-16,22-6 2 16,27-2 0-16,29-4 0 15,21 2 0-15,42-2-20 16,56-2-8-16,47 0 28 16,30 0 0-16,22 0-3 15,10-12-10-15,2-2-3 16,3-4 7-16,-21-4 9 15,-23 4 0-15,-44-3 7 16,-48 10 14-16,-40 3 2 0,-36-6 3 16,0 0 27-16,-36-8-37 15,-17 1-16-15,-11 3 0 16,-8 8-1-16,-8 0-19 16,40 10-34-16,8-2-50 15</inkml:trace>
  <inkml:trace contextRef="#ctx0" brushRef="#br0" timeOffset="34446.41">17460 12530 23 0,'0'-5'22'16,"-18"-1"-8"-16,-4-2-5 15,1 1 9-15,4 1 5 16,3 1 9-16,6 1-22 15,1 1 10-15,3 2 5 0,0-1-6 16,4-1 3 0,0 3-8-16,0 0-9 0,0 0-3 15,0-4-2-15,31-1 0 16,13-4 0-16,16 0 0 16,11-4 0-16,16-1 1 15,15 0-1-15,17-2 1 16,12 0-1-16,12 0-1 15,15-4 1-15,5-4-1 16,8-6 2-16,5-6-2 0,5-6 0 16,2-6 1-1,10-2 0-15,15 0 0 16,10 3 1-16,7 5-1 0,-16 10-1 16,-30 6 1-16,-39 8 0 15,-40 6-1-15,-38 4 0 16,-28 2 0-16,-19 2 0 15,-10 4 1-15,-5 0 1 16,0-2-1-16,0 2 0 16,0 0 3-16,0 0-1 15,0 0-1-15,0 0-1 16,0 0-1-16,4-2-1 16,6-2 0-16,0-2-5 15,9-2 0-15,0 0 1 16,8 0-6-16,4-2-1 0,11 0 3 15,5-4 3-15,9-7 2 16,0-1-2-16,-1-3 4 16,1-1 1-16,2-1 2 15,2-1 1-15,3 2-1 16,-3 4 1-16,-13 4 1 16,-11 12-1-16,-13 6 0 15,0 0-1-15,-1 0 0 16,3 0-1-16,2 0 1 15,-3 0-1-15,-2 0 1 16,7 0-1-16,2 0 0 16,10 0 1-16,3 0 0 15,0 0 0-15,-5 0 0 16,-8 0 0-16,-9 0-1 0,-4 0 0 16,-5 0 1-16,-1 0-2 15,-4 0 2-15,5 0 0 16,1-4 0-16,-1 0 0 15,3-2 0-15,-7 2 0 16,-3 2 0-16,0 0 0 16,-6 2 0-16,0 0 0 15,0 0 0-15,0 0 0 16,0 8 1-16,-18 8-1 16,-3 2 1-16,2-2 0 15,-2-4-1-15,5-1 1 0,3-6 0 16,9-1 1-1,2-2-1-15,2 2-1 0,0 0-2 16,8 2-1-16,26-4 3 16,20 3 2-16,6-5-2 15,2 0 0-15,-4 0-2 16,-16 0-3-16,-11 0 3 16,-12 1 1-16,-13 2-1 15,-4-3 1-15,-2 0 1 16,0 0 1-16,0 0 0 15,0 0 0-15,0 0 4 16,0 0 4-16,0 0 0 0,2 0-5 16,-2 0 0-1,0 0-4-15,0 0 0 0,0 0 0 16,0 1-2-16,0-1 0 16,-13 6 0-16,-45 6 0 15,-41 9 2-15,-38 8 0 16,-44 11 0-16,-26 11 1 15,-18 9 0-15,-18 4 0 16,-6-4 0-16,-7-10 5 16,-1-11 2-16,19-10 1 15,22-7 0-15,48-8 4 16,58-7-4-16,49-5-4 16,43-2-1-16,18 0-4 15,36 0-4-15,48 0-8 16,39-14 10-16,33-13-5 0,31 0 2 15,12-8 2-15,3 1 1 16,-7 3 2-16,-31 0 0 16,-31 7-1-16,-29 6 1 15,-36 6-1-15,-28 4-4 16,-24 4-7-16,-16 0 5 16,-7-2 7-16,-35 4 0 15,-25 2 3-15,-18 0-2 16,-23 0-1-16,-18 16 0 15,-22 2 1-15,-20 4-1 16,-5-4 0-16,7-4 0 16,35-4 1-16,46-8-1 15,45-2 2-15,40 0-1 16,21 0-1-16,72 0-12 0,54 0 12 16,37-22-1-16,22-6 1 15,-1 0 0-15,-18 0 0 16,-20 2 0-16,-16 6 0 15,-24 4 1-15,-21 2 0 16,-38 6-1-16,-32 2 0 16,-32-1 0-16,-4-2 11 15,-27-4 25-15,-35 2-35 16,-23 3 0-16,-15 5-1 16,-9 3 0-16,-4 0 0 15,-4 17 0-15,-2 3 0 16,7 0 0-16,21-4-1 15,28-6 1-15,30-4 0 0,33 2 0 16,4-2-15-16,59 2-5 16,28-2 13-16,22-4 1 15,3 2-5-15,-10 2-2 16,-25 2 6-16,-25 2-2 16,-27 4 6-16,-29 8-4 15,-33 10-1-15,-63 9 7 16,-49 4 1-16,-40-3 0 15,-40-6 1-15,-30-5-1 16,-27-1 1-16,-9 2 1 16,1 0-1-16,9 0 5 15,29-8 2-15,36-12 10 0,62-8 1 16,63-4-6 0,57 0-4-16,34 0-6 0,50 0-3 15,32-10-8-15,21-4 5 16,3 4-3-16,-3 0 0 15,-14 4 4-15,-19 4 1 16,-26 0 0-16,-22 2 0 16,-22 0 1-16,-16 0 2 15,-48 0 11-15,-30 16-11 16,-22 2 0-16,1-4 0 16,3-4 1-16,19-2-1 15,17 0 0-15,14-2-1 16,12 2-1-16,11-2 0 0,5 0 0 15,7 4 0-15,-2 0 0 16,0 6-1-16,-2 0-2 16,2-1 1-16,-2-4 2 15,0-3-2-15,-5 1 2 16,-4-1 0-16,-9-1 2 16,0 1-2-16,5-1 0 15,6-1 0-15,13-5 0 16,7 2 0-16,14-3 0 15,4 0 1-15,0 0-1 16,44 0-8-16,45-10 4 16,38-12 4-16,27-7 0 15,13 5 0-15,-4 1-1 16,-10 0 1-16,-24 9-1 0,-30 8 1 16,-36 4-2-16,-30 2 2 15,-22 0 0-15,-11 0 0 16,0 0 4-16,-2 0 21 15,-36 0-3-15,-20 0-17 16,-23 0-5-16,-14 0 0 16,-3 4 1-16,9 0-1 15,20-2 1-15,26-2 2 16,21 0-3-16,18 0 2 16,4 0 1-16,0 0-3 15,0 0-3-15,0 0 1 16,13 0-6-16,18 0 5 15,23-8 3-15,19-10 0 0,10-4 0 16,10-2 0-16,-1 0-1 16,-11 4 1-16,-7 6-1 15,-18 6 1-15,-12 8 0 16,-10 0-2-16,-5 0-10 16,-2 0-2-16,-7 0 4 15,-7 0 0-15,-7 0 8 16,-1 0 2-16,-2 0 0 15,1 0 4-15,1-4-3 16,-1-6 1-16,2 4 8 16,-1 0-5-16,2 2-4 15,2 2-1-15,4 0-1 0,5 2-1 16,-2 0-8-16,-1 0-6 16,-6 4-9-16,-1 6 3 15,4 2 6-15,3-4 6 16,10-2 7-16,13-2 0 15,15-4-11-15,-24 0-32 16</inkml:trace>
  <inkml:trace contextRef="#ctx0" brushRef="#br0" timeOffset="34793.28">20274 12003 29 0,'127'-52'29'16,"4"0"0"-16,-2 0-12 15,4-1 11-15,-7 3-15 16,-5-1 1-16,-2 2-5 0,4 5-2 15,-1 8-4 1,-10 10-2-16,-5 8 0 0,-13 8 0 16,-12 4-1-16,-4 2 1 15,-4 0-1-15,-14 2-1 16,-11 2 1-16,-13 0 0 16,-12 0 0-16,-2 0 0 15,3 0 0-15,-5 0-2 16,-5 0 2-16,-1 0-2 15,-7 0 2-15,-3 0 0 16,-2 0 0-16,0-2 0 16,-2-2 1-16,2 4 3 0,-2 0 9 15,0 0-2 1,2 0-8-16,6-4-3 0,3 4-2 16,4 0 1-16,5 0-3 15,-15 0-24-15,-5 12-43 16</inkml:trace>
  <inkml:trace contextRef="#ctx0" brushRef="#br0" timeOffset="47141.65">3848 5271 40 0,'-60'-26'40'0,"29"-2"-16"16,3 4 11-16,5 0-8 15,3 2 7-15,2 6-10 16,5 4-3-16,6 4 1 16,5 4-5-16,2 2-13 15,0 0-4-15,0 2-3 16,0 0-1-16,0 0-1 15,0 0 0-15,0 0 2 16,0 4 3-16,13 10 0 16,3 8 0-16,1 4 0 15,4 3 0-15,-1 2 0 16,0 0-1-16,0 1 1 0,3 0 0 16,-2-2 0-16,6-2 0 15,2-2 0-15,4-2 0 16,4-6 0-16,3 0-2 15,2-2 1-15,-3-4 1 16,2 0-2-16,-1 0 2 16,-2-6 0-16,-3 2 0 15,4-1 0-15,1-2 0 16,2 1 0-16,1 1-1 16,-6-4 1-16,3 3 0 0,-7 0 0 15,3 1 1 1,0-2-1-16,0 1-1 15,4 1 1-15,2-4 0 0,5 1 1 16,0-1-2-16,-3-3 2 16,-4 0-1-16,-1 0 0 15,-4 0 0-15,-2 0 0 16,3 0 0-16,2-7-1 16,-1 0 1-16,6-2 0 15,1 0 0-15,0 0 0 16,-1 3 0-16,3 0 0 15,4 4 0-15,-4 0 0 16,6 0 0-16,0-2 0 16,1-1-1-16,6-2 1 15,2-1 0-15,4 0 0 0,4-2 0 16,2 0 0-16,7-2 0 16,2 0 0-16,3 0 0 15,-3-2 0-15,2 0 0 16,1-2 0-16,-2 0 0 15,-6-2 1-15,-2 2-1 16,-3 0 0-16,-6 4 0 16,-3 0 0-16,-7 6 0 15,0 2 0-15,-2 2 0 16,2 2 0-16,1 0 0 16,-4 0 0-16,3 0 0 15,-5 4 0-15,-3 5 0 0,-1 2-1 16,-5-1 1-16,0 2 0 15,-4 2 0-15,1 2-1 16,6 2 1-16,-1 2 0 16,5 0-1-16,0-2-1 15,-2-4-3-15,-1-2 2 16,-11-4 1-16,-4-2 1 16,-6-2 0-16,-10-2 1 15,1 0 0-15,-1 0 0 16,5-2 0-16,3 0 0 15,6 0 0-15,0 0 0 16,0 0 0-16,-4 0 0 16,0 2 0-16,-2 0 0 15,3 2 0-15,1-2 0 16,4 0-2-16,2-2 2 0,1 0 0 16,-1 0 1-16,2 0-1 15,-2 0 1-15,0 0 0 16,-4-2-1-16,-5-4 1 15,-4 0-1-15,-6 2 1 16,-8 0-1-16,-2 2 0 16,-2 2 0-16,5-2-2 15,3 2-7-15,11 0-13 16,6 0-4-16,-13 0-26 16,-1 0-50-16</inkml:trace>
  <inkml:trace contextRef="#ctx0" brushRef="#br0" timeOffset="50848.57">16680 6543 118 0,'0'-24'10'0,"0"10"2"16,0 4-11-16,0 6 2 15,0 2-3-15,0 0-2 16,0 2-2-16,0 0 4 16,0 0 0-16,0 0 2 15,0 0 0-15,0 0 0 16,0 0 2-16,0 0 0 16,0 0-1-16,0 0 1 15,0 0-1-15,0 0-3 0,0 0-1 16,0 16-1-16,7 26 2 15,-1 26 3-15,-1 26 0 16,-2 14 0 0,1 5-2-16,-2-17 0 0,0-16 1 15,-2-17-2-15,0-13 0 16,0-4 4-16,0-6-1 16,2 2 0-16,3 2-1 15,1-2 1-15,-2 1-3 16,2-7 0-16,-2-7 0 15,-2-7 0-15,2-8 0 16,-4-3-3-16,5-7-7 16,-3-4-23-16,0 0-50 15</inkml:trace>
  <inkml:trace contextRef="#ctx0" brushRef="#br0" timeOffset="52934.19">16695 6284 38 0,'10'-8'43'0,"-4"4"-32"15,3 2-11-15,7 0 1 16,6 2-1-16,4 0 1 16,8 0 1-16,2 0-2 15,6 0 3-15,8 0 0 16,2 0 2-16,9 0-1 0,7 0-4 16,7 6 2-16,4-4 0 15,6 0-2-15,0-2 0 16,-2 0-1-16,-6 0-1 15,0 0 1-15,-4 0-1 16,2 0 2-16,6 0 1 16,3 0 0-16,8-12-1 15,8-2 4-15,12-4-4 16,3-2 1-16,-3 4-2 16,-5 0 2-16,-17 4 0 15,-11 4-1-15,-8 0 2 16,-11 2-2-16,-8 2 5 15,-3 2-3-15,-3 2-2 0,-1 0 1 16,0 0-1-16,-4-2 1 16,-2-2-1-16,-8 2 0 15,-5-4 1-15,-5 2-1 16,-7 4 3-16,-10-2 0 16,0 2 3-16,-4 0 5 15,0 0-4-15,2-2-4 16,0 2-3-16,5-2 0 15,2 0 0-15,4-2-1 16,0-2-1-16,-1 4 0 16,-3 0-3-16,-5 2 3 15,0 0 2-15,-4 0-1 0,0 0 1 16,0 0 0-16,0 0 0 16,0 0 0-16,0 0 0 15,0 0-1-15,5 0 1 16,0 0-2-16,2 12 2 15,-1 10-3-15,3 8 1 16,-2 4 1-16,2 8 1 16,-1 2-1-16,2 6 1 15,1 0 1-15,-5-1-1 16,-1-3 0-16,-1-4 0 16,-2-2 0-16,-1 0 0 15,5-2 1-15,-3 2-1 0,1 0-1 16,2 4 1-16,-1-6 0 15,-1-3 1-15,-4-5-1 16,0-6 0-16,0 0-1 16,0-6 0-16,0-2 0 15,0-2 1-15,0 0 0 16,0 4 0-16,0 0 0 16,0 2 0-16,10 0 1 15,-2-4-1-15,-1-2 0 16,-1-3 0-16,-3-2 0 15,4 1-1-15,-3 0 1 16,0 1 1-16,3 0-1 16,-1 0 0-16,6-5 0 15,-10-1 0-15,-2-1 0 16,0-1 0-16,0 0 0 0,0 4 0 16,0-2-1-16,0 8 1 15,-2-1 0-15,-6 2 0 16,-2-3 0-16,-3 2-1 15,-3-3 1-15,-5 2 0 16,-2-2 0-16,-11 4 2 16,-2 0-1-16,-2 4 2 15,-2 2-2-15,3 2 1 16,-6 2-2-16,-6-4 0 16,0 0 0-16,-7-2 0 0,0-2 2 15,-6-4-1 1,-3 0-1-16,-3-1 0 0,1-4 0 15,0-3 1-15,5 0 0 16,4-1 6-16,0 1 3 16,0 0-1-16,0-1-5 15,1 1 2-15,1-1 5 16,2-3 4-16,-2 1-6 16,-6-1 0-16,-7 0-4 15,-7 0-1-15,2 0-1 16,8 0 5-16,8 0-2 15,8 0-2-15,10 3-1 16,1 1-2-16,0 2-1 0,4-2 3 16,-1 1-3-1,3 0 1-15,2-1-1 0,-3-3 1 16,3 3 1-16,0-1-2 16,2-3 1-16,2 1 0 15,-2-1 1-15,2 3 0 16,-4-3-1-16,0 2-1 15,-5 0 0-15,-4 0 0 16,3-1 0-16,-2 3 0 16,8 3 0-16,3-5 0 15,3 2 0-15,3-2 0 16,1 1 0-16,4 0 0 16,1-3 2-16,1 0-2 15,1 0 1-15,3 0-1 16,5 0 1-16,-1 0 0 0,4 0-1 15,3 0 0-15,0 0 0 16,0 0-1-16,0 0 1 16,0 0 0-16,0 0 0 15,0 0 1-15,0 0-1 16,0 0 0-16,0 0 0 16,0 0 0-16,0 0 0 15,0 0 0-15,0 0 1 16,0 0-1-16,-4 0 1 15,-3-8 1-15,-4-10-2 16,-5-6 1-16,1-6-1 16,-3-11 1-16,-2-1-1 15,-2-8 0-15,-5-4 0 16,2-2 1-16,-1-6-1 0,3-4-1 16,1-5 1-16,2 3 0 15,7 6 0-15,1 8-1 16,8 10 1-16,-2 10 0 15,3 3 1-15,1 12-1 16,0 2-1-16,0 6 1 16,-1 0 0-16,3 5 1 15,-2 1 0-15,2 0-1 16,-2-3 0-16,-1 0-1 16,3-3 1-16,-2 0 0 0,2 1 0 15,-2 2 0 1,2 6-9-16,0-2-41 0,0 4-53 15</inkml:trace>
  <inkml:trace contextRef="#ctx0" brushRef="#br0" timeOffset="54825.06">18080 5029 79 0,'-54'-18'1'0,"18"14"2"15,3 4 13-15,11 0 12 16,4 0-6-16,2 0-8 16,-4 0-10-16,0 0-4 15,-9 20 0-15,-3 8 2 16,-3 6 3-16,-5 12 2 16,3 4-3-16,-4 8 0 15,3 3-1-15,5-1-2 0,2-4 0 16,6-4-1-1,5-6 1-15,2-2 0 0,5-2 1 16,4-1-2 0,6-1 2-16,3-4-2 0,0-2 1 15,21-2-1-15,14-4 2 16,7-6-1-16,6-6 0 16,5-6 0-16,8-6-1 15,1-4 1-15,9 0 0 16,0-6 0-16,-2-14-1 15,1-4 1-15,-12-2-1 16,-10 2 1-16,-13 0-1 16,-10-2 2-16,-9 2 3 15,-5-5 6-15,-4 1 9 0,-1 1 1 16,1-4-15-16,0 1-3 16,-5-2-1-16,-2 0-2 15,0 0 1-15,0 6-1 16,0 2 1-16,-6 4 1 15,-10 6-1-15,0 4-1 16,0 6 0-16,1 4 0 16,-3 0-1-16,-2 0-1 15,0 18 1-15,0 10-2 16,5 8 1-16,1 2 1 16,9-4 0-16,5-1 0 15,0-6-2-15,0-4-4 0,17-8-2 16,-2-4 2-16,-5-5 1 15,-2-5-1-15,-4-1 3 16,-2 0 4-16,7 0 1 16,11-10 1-16,9-20-1 15,5-4-1-15,-5 6 0 16,-10 6 0-16,-5 6 1 16,-7 10 6-16,-3 2 11 15,-4 4-3-15,0 0-9 16,0 0-3-16,0 0-3 15,0 0-1-15,3 0-2 16,4 0-6-16,1 0 4 16,7 12 5-16,1 4 0 15,5-4-2-15,0-2-2 16,6-2-3-16,6-6-6 0,4-2-6 16,5 0-9-1,-2-30-12-15,-5-4-13 0,-8-4 23 16,-7-2 27-16,-11 0 3 15,-7 2 31-15,-2 2-4 16,0 1 14-16,0 5-1 16,0 6-2-16,0 8-18 15,0 6 1-15,0 4-12 16,0 2-7-16,0 0-2 16,0 2-2-16,0 2-2 15,0 0 0-15,0 19 1 16,2 21 3-16,15 14 1 0,-2 8 0 15,3 6-1 1,1 4 0-16,0 0 0 0,5 3-1 16,1-3-5-16,1-6 1 15,1-6 0-15,-3-12-3 16,-3-8-5-16,-6-14 0 16,-7-10-5-16,-4-8 5 15,-4-8-9-15,0 0 12 16,0 0 9-16,-12-20-18 15,-8-12-10-15,-2-10 18 16,-3-10 10-16,3-12 1 16,0-8 0-16,4-9 1 15,5-7 0-15,3-4 2 0,4-3 7 16,2 1 8 0,4 4 4-16,0 8-3 0,0 8-6 15,0 14-4-15,10 13-1 16,2 14 1-16,-5 11 5 15,-3 9 1-15,-2 7-4 16,0 4-7-16,0 2-4 16,0-2 0-16,6 2-1 15,3 0 1-15,4 0-2 16,-1 14 1-16,-3 22-3 16,-9 17 1-16,-2 12 0 15,0 14 0-15,-29 5 0 16,-5-2-1-16,1-7-9 0,8-13-17 15,21-54-18-15,4-6-55 16</inkml:trace>
  <inkml:trace contextRef="#ctx0" brushRef="#br0" timeOffset="55079.49">18991 5077 99 0,'22'-56'42'15,"-20"36"-37"-15,3 8 0 16,-5 8 15-16,0 0 16 16,0 4-22-16,0 0-14 0,0 0-1 15,0 20-2 1,0 26 3-16,0 16 0 0,0 14 2 16,0 3-1-16,0-1-1 15,0-4 1-15,4-2-1 16,9-4 1-16,-1-7-1 15,3-14-26-15,-11-44-38 16,-4-3-41-16</inkml:trace>
  <inkml:trace contextRef="#ctx0" brushRef="#br0" timeOffset="55857.37">19062 5480 104 0,'14'-42'25'0,"1"20"-24"15,1 6 4 1,3 4 4-16,-1 4 1 0,1 2-5 16,2 4-1-16,2 2-2 15,-1 0-2-15,0 0 1 16,-4 12-1-16,0 10-1 16,-5 2 1-16,0 2-2 15,-1-4 2-15,-3-4 0 16,-3-6-1-16,-2-4-2 15,2-8 0-15,-6 0 0 16,2 0 3-16,-2 0 5 0,4-20-1 16,3-8-3-1,4-4 1-15,0 2 3 0,6 0-4 16,0 6 2-16,3 8 0 16,-3 8-3-16,4 8-1 15,5 0-1-15,-3 0 2 16,5 20 0-16,-1 0 0 15,-5 2 0-15,1-4 0 16,-6-8 0-16,-3-4 0 16,-5-4 1-16,-5-2-1 15,-2 0 5-15,6-2 11 16,5-24-8-16,0-6-8 16,-2-2 1-16,-4 2-1 15,-7 2 0-15,0 5 1 16,0 5 3-16,0 8 10 0,0 2 13 15,0 9-14-15,0 1-13 16,4 0-3-16,5 4-2 16,11 14 4-16,7 6 1 15,9 2 0-15,5-2 0 16,5-6 1-16,6-6 0 16,11-6-1-16,7-6 1 15,13 0 0-15,9 0 0 16,11-20-1-16,1-12 1 15,2-8-1-15,-9-9 3 16,-13-5-3-16,-14-4 0 16,-21 2 1-16,-20-2 17 15,-13 1 9-15,-12 2-6 16,-4-2 20-16,0 1-31 16,-17 0 1-16,-11 4 1 0,-4 8-4 15,-3 10 6-15,-2 8-10 16,-5 6 1-16,-6 9-5 15,-5 11 0-15,-4 0-7 16,-11 18-38-16,-1 29-5 16,-4 11-9-16,48-30-15 15,3-8-97-15</inkml:trace>
  <inkml:trace contextRef="#ctx0" brushRef="#br0" timeOffset="65272.08">13621 8257 55 0,'0'0'18'16,"7"-8"-18"-16,20-8-7 15,4 0 7-15,4 4 4 0,1 0 0 16,4 2 0-1,-2 2-3-15,0 4 0 0,-3 2-1 16,-3 2 0-16,-3 0-1 16,-5 0 0-16,-4 0-4 15,-2 0 2-15,-7 0-1 16,-2 0-1-16,-2 6 0 16,-7-4-9-16,0 4-6 15,0-2 1-15,-2 2 19 0,-21 0 1 16,-4 0 5-1,-2 0-2-15,-2-2 6 0,0-2-5 16,-5 2 4 0,-3 0-8-16,-11-2 0 15,-6-2-1-15,-10 0 2 16,-8 0-1-16,0 0 9 0,1 0 0 16,9 0 8-16,12 0 4 15,12 0 0-15,9 0-14 16,6 0-6-16,1 0-2 15,2 0 0-15,-3 2 0 16,5 4 1-16,5-3 0 16,1-2-1-16,5 2 0 15,3-2 9-15,2 1-3 16,4 0-6-16,0-2 0 16,0 0 1-16,0 0-1 15,0 0 2-15,0 0 1 0,0 0 1 16,0 0-1-16,0 0-1 15,0 0-2-15,12 0 1 16,18 0 0-16,11-5 0 16,15-10 0-16,11 1 0 15,7 2-1-15,4-2 0 16,2 6 0-16,-2 2-1 16,-2 4 1-16,-1 2 0 15,-1 0 0-15,-3 0-1 16,-2 0 1-16,-4 0 0 15,-1 0-1-15,-4-6 1 16,-1 0-1-16,-8 0 1 16,-11 4-1-16,-11-2 1 0,-15 4 0 15,-10-2 1-15,-4 0-1 16,0 2 10-16,0 0 20 16,0-2-9-16,0 0-10 15,0-2-9-15,0 0-2 16,-2 4 1-16,-5-2-1 15,0 2 0-15,3 0-1 16,4 0 0-16,-2-2 0 16,-1 2-1-16,1 0 0 15,0 0-2-15,-2 0-5 16,-1 0-9-16,-2 0-13 16,-2 6-10-16,5 0-9 0</inkml:trace>
  <inkml:trace contextRef="#ctx0" brushRef="#br0" timeOffset="65787.53">14461 8101 35 0,'0'-2'28'15,"0"0"-16"-15,0 2 0 16,0 0-7-16,0-2 4 16,0 2 12-16,0 0 0 15,0 0-8-15,-2 0-12 16,-5 10-1-16,-7 22 0 0,-5 18 1 16,-8 8 2-16,-2 15-2 15,-6 3 2-15,-4 0-3 16,-3-2 3-16,2-14-1 15,2-7 0-15,4-10 2 16,5-8 0-16,8-13-1 16,9-8 1-16,5-9-3 15,7-2-1-15,0-1 0 16,0 0 0-16,0 2-6 16,0 4-23-16,3-4 8 15,5-4-6-15,8 0-17 16</inkml:trace>
  <inkml:trace contextRef="#ctx0" brushRef="#br0" timeOffset="66209.14">14613 8021 83 0,'-5'-10'23'0,"3"7"-18"16,2 3-2-16,-5 0 2 0,-4-3 8 15,-6-3 0-15,-12-3-1 16,-10 0 8-16,-6-1 5 15,-8-3 4-15,-3 0-3 16,1 0-16-16,1-1 4 16,6 3-2-16,3-6 2 15,5 4-4-15,0-6-3 16,3-1 0-16,2 0 9 16,-1-4-7-16,5 0-8 15,5-2 2-15,5 2-2 16,4 2-1-16,7 4 0 15,2 4-12-15,6 2-37 16,0 8-30-16,0 0-65 0</inkml:trace>
  <inkml:trace contextRef="#ctx0" brushRef="#br0" timeOffset="71515.28">9807 6515 75 0,'0'-8'25'15,"0"6"-19"-15,4 2-6 16,0-2 0-16,1 2 0 16,-1 0 4-16,3-2-3 15,4-2 4-15,0 2 12 16,1-2 2-16,-6 4-4 16,-4-2-10-16,3 2-3 15,1 0-2-15,10 0 0 16,7 8 0-16,1 16-2 15,0 10 2-15,1 10-1 0,-5 2 0 16,-2-4 1-16,-4-5 0 16,-4-14 0-16,-3-10 0 15,-5-6 0-15,-2-7 0 16,0 0 1-16,0 0 2 16,0 0 4-16,0 0 6 15,2 0 3-15,-2 0 0 16,8 0 1-16,7-25 2 15,12-15-9-15,10-11-8 16,13-3 0-16,8-2-2 16,15-6 0-16,20-8 0 15,23-5 0-15,20-5 0 0,9 2 0 16,-5 12 0-16,-22 10 1 16,-23 18-1-16,-30 14-1 15,-24 11 1-15,-21 11 0 16,-13 2 0-16,-5 0-1 15,-2 0-1-15,2 0 0 16,-2 0 0-16,2 0-2 16,-2 0-4-16,0 12-7 15,0 15 8-15,-6 4-5 16,-10 8-11-16,-5 1-19 16,11-26-17-16</inkml:trace>
  <inkml:trace contextRef="#ctx0" brushRef="#br0" timeOffset="72647.96">9876 7431 0 0,'6'-18'129'16,"-6"16"-112"-16,0 2-1 16,0 0 0-16,0 0 11 15,0 0-1-15,0 0-11 16,0 0-8-16,2 0-7 15,0 0-3-15,6 16 1 0,5 9 2 16,0 12 1-16,3 7-1 16,-2 6 0-16,-4 0 0 15,-1-3 0-15,1-3 0 16,0-8 1-16,1-4-1 16,-2-10 0-16,-2-8 0 15,0-4 0-15,-3-6 0 16,-2-1 0-16,0-3 0 15,-2 0 0-15,5 0 0 16,-3 0 0-16,8 0 0 16,7 0 1-16,10-3 2 15,17-21-1-15,21-14 1 0,17-16-1 16,21-16 2-16,22-12 0 16,13-11-2-1,9 1-2-15,0 12 1 0,-9 14-1 16,-20 16-1-16,-16 14-1 15,-25 14 2-15,-25 5 3 16,-21 9-3-16,-17 4 0 16,-9 4-1-16,-3 0-1 15,-2 0 0-15,0 0-3 16,-13 0 1-16,-37 16-13 0,17-2-34 16,-9 3-49-1</inkml:trace>
  <inkml:trace contextRef="#ctx0" brushRef="#br0" timeOffset="78030.69">1930 6324 114 0,'0'0'28'15,"0"0"-1"-15,0 0-14 16,0 0-7-16,0 0-4 0,2 0-2 16,3 0 0-1,-3 0 2-15,2 0 0 0,10 0 2 16,3 0-1-16,10-12-1 16,12-4 1-16,5 0-1 15,5-2-1-15,14 4-1 16,10 0 0-16,12 0 0 15,4 6 1-15,2 0 0 16,-1 4-1-16,-4 0 0 16,-4 0 0-16,1 0 0 15,-7-2 0-15,-5-2 2 16,-6 0-2-16,-8 0 0 16,-10-2 0-16,-9 0 1 15,-5 0-1-15,-10 0 0 16,-8 6 0-16,-8 2 3 0,-7 0 4 15,0 2 17-15,0 0-1 16,0-2-5-16,0 0-8 16,0-2-7-16,0 4-2 15,0 0-1-15,0 0-2 16,0 0-13-16,0 0-40 16,0 14 7-16,0-2-8 15,0 2-54-15</inkml:trace>
  <inkml:trace contextRef="#ctx0" brushRef="#br0" timeOffset="79253.44">2433 8695 81 0,'-10'0'19'0,"3"-2"-9"15,5-2 3-15,2 0 7 16,0 0 2-16,0-1-5 15,0 4-11-15,0 1-5 16,0 0-1-16,0 0-1 16,0 0 0-16,0 0-2 15,0 0 1-15,0 0 1 0,0 0 1 16,0 0 0-16,0 0 0 16,9 0 0-16,1 0 0 15,9 0 0-15,8 0 0 16,8 0 1-16,8 0-1 15,12 0 1-15,5 0-1 16,2-3 1-16,1-6-1 16,1-1 0-16,1-1 1 15,3 4 1-15,-4-4-2 16,1 4 0-16,-3-4 1 16,0 1-1-16,3-2 0 15,-1-8 0-15,3 0-1 16,-3-4 1-16,-3-4 2 15,-3 4 0-15,-9-2 2 16,-7 6 2-16,-9 2 2 0,-12 8 1 16,-8 6-3-16,-9 4-3 15,-3 0-1-15,-1 0 10 16,0 0 9-16,0 0-2 16,0 0-3-16,0 0-7 15,0 0-4-15,0 0-3 16,0 0-1-16,0 0-1 15,0 0 0-15,0 0 0 16,0 0 0-16,0 0-1 0,0 0-2 16,0 0-10-1,0 0-13-15,0 2-17 0,-1 7-24 16,-10 12 0-16</inkml:trace>
  <inkml:trace contextRef="#ctx0" brushRef="#br0" timeOffset="80665.75">2196 9651 66 0,'-12'-8'33'16,"12"4"-13"-16,0 4-13 15,0-2 0-15,0 0 12 16,0 0 5-16,0 2 1 15,0 0-8-15,0 0-8 16,0 0 0-16,0 0 0 16,0 0-5-16,0 0-4 15,12-4-1-15,14-4 1 0,12-4 0 16,9 2 0-16,8 2 0 16,3 2 0-16,7 2 0 15,6 2 0-15,5-2 0 16,2 0 1-16,7-4-2 15,2 2 2-15,2-2-1 16,2-2 0-16,-4-3 0 16,-3 2 0-16,1-3 0 15,-2-2 0-15,-6-1 0 16,-7 2 0-16,-14-2 0 16,-10 3 2-16,-12 2 0 15,-12 6 0-15,-13 2-1 16,-7 4 2-16,-2 0 14 0,0 0 13 15,0 0-5 1,0 0-10-16,0 0-7 0,0 0-3 16,0 0-4-16,0 0-1 15,0 0-1-15,0 0-7 16,0 0-19-16,0 0-19 16,0 0-13-16,2 0-14 15,0 3 40-15,-2 4-31 16</inkml:trace>
  <inkml:trace contextRef="#ctx0" brushRef="#br0" timeOffset="82404.36">2302 12296 14 0,'2'0'0'15,"3"0"-7"-15,4 0 4 16,0 0 3-16,0 0 3 0,5 0 1 15,-2 0-1-15,5 0 2 16,-5 0-1 0,-1 0-3-16,-1 0 1 0,-4 0 5 15,1 0-5 1,-3 0 0-16,3 0 7 0,0 0-6 16,-3 0 3-16,3-4 5 15,-1 2-3-15,1 0-5 16,0-2 1-16,2-2 4 15,2 2-1-15,0-2-2 16,4 2-2-16,2 0-3 16,-4 2 1-16,3 0-1 15,-6 2 0-15,2-4 0 0,1 4 0 16,-2-2 0 0,-2 0 0-16,-2 2 0 0,2 0 1 15,-1 0-1 1,2 0 0-16,3 0 1 15,-1 0-1-15,5 0 2 0,5 0-1 16,0 0 1-16,7-4 6 16,2-4-2-16,2-2-2 15,8-2 6-15,3-2-1 16,4-2-2-16,-4 0-1 16,3-2-1-16,1 0 2 15,0-3-5-15,4 3 1 16,2 0 1-16,2 4-4 15,6 2 1-15,1 0 0 16,-3 4 2-16,-4 0-2 0,-9 0-1 16,-5 0 0-16,-4 2 0 15,-5 0 0 1,-8 0 0-16,-6 2 0 0,-5-2 1 16,-5 2 0-16,-5 0 1 15,0 4 10-15,0-2-2 16,-2 2-2-16,-2 0 3 15,0 0-4-15,2 0-6 16,-2 0 0-16,0 0 0 16,0 0-1-16,0 0 0 15,0 0 0-15,0 0-4 16,2 0-13-16,-2 12-8 16,0 19 9-16,0-16-23 0,0 1-53 15</inkml:trace>
  <inkml:trace contextRef="#ctx0" brushRef="#br0" timeOffset="84899.41">15704 8971 114 0,'0'-2'10'16,"0"2"-9"-16,-4 0-1 16,1 0 10-16,1 0 18 15,0 0-3-15,2 0-6 0,0 0 0 16,0 0-3-16,0 0-4 15,0 0-1-15,0 0-7 16,0 0-4 0,0 0 0-16,0 0 0 0,0 0 0 15,0 0-1-15,0 2-2 16,0 19-1-16,0 12 4 16,4 16 0-16,9 5 1 15,3 0 1-15,5-10-2 16,-2-12 0-16,4-14 0 15,-1-12 1-15,7-6 1 16,13-28 3-16,25-40 13 0,29-28 4 16,11-13-16-16,2 9-4 15,-16 24-2 1,-10 26-1-16,-4 21-1 0,-2 18-18 16,-59 11-33-16,-3 6-25 15</inkml:trace>
  <inkml:trace contextRef="#ctx0" brushRef="#br0" timeOffset="85568.17">18762 8949 163 0,'23'-62'33'15,"-23"36"-11"-15,0 12 11 0,0 10-1 16,0 4-32-16,2 0-1 15,4 0-9-15,0 2 2 16,7 20 5-16,3 8 3 16,1 0 0-16,4 0 0 15,-1-8 1-15,4-12-1 16,5-10 0-16,16 0 0 16,13-42 2-16,15-22-2 15,10-16 0-15,-1-1 0 16,-6 9-3-16,-3 14-16 15,-54 46-30-15,-7 12-41 16</inkml:trace>
  <inkml:trace contextRef="#ctx0" brushRef="#br0" timeOffset="86250.09">16337 9793 139 0,'-4'-6'16'0,"2"6"-3"15,2 0-7-15,0-2-4 16,0 2 2-16,0 0 4 15,0 0-1-15,0 0-4 16,0 0-3-16,0 12 0 16,0 19 2-16,0 9 0 15,0 6-1-15,0 2 1 16,0 0-1-16,0-2 0 16,6-6 1-16,3-10 0 15,-1-10-2-15,4-10 0 0,-3-6 2 16,4-4 0-16,11 0 2 15,19-28 14-15,20-28 4 16,14-12-14-16,8 0-6 16,-2 10-2-16,-6 12-14 15,-3 10-24-15,-56 29-14 16,-2 3-34-16</inkml:trace>
  <inkml:trace contextRef="#ctx0" brushRef="#br0" timeOffset="87023.55">18247 10104 51 0,'-13'-16'15'0,"10"12"15"15,3 2-17-15,0 0-6 16,0 2 3-16,0-4 0 16,0 4 2-16,0-2 3 15,0 0 1-15,0 2 1 16,0-2 2-16,0 2-3 16,0 0-5-16,0 0-7 15,0 0-4-15,0 0-1 0,0 0 1 16,7 4 0-16,12 16 0 15,8 6 1-15,0-2 0 16,2-4 2-16,2-8-2 16,-2-7-1-16,11-5 3 15,20-5-2-15,30-49 2 16,34-30 0-16,28-24-3 16,17-8-17-16,-105 69-55 15</inkml:trace>
  <inkml:trace contextRef="#ctx0" brushRef="#br0" timeOffset="107873.76">13229 8809 72 0,'4'-20'65'0,"-4"18"-22"15,2-2-20-15,-2-3-12 16,3-2 6-16,-1-1-2 16,-2 4-1-16,2 0-4 15,-2 1-1-15,0 4 1 16,0 1-1-16,0 0-1 15,0 0-2-15,0 0-5 0,0 0-1 16,0 0 0 0,0 0-2-16,3 0 0 0,8 24-3 15,4 20 0 1,5 18 5-16,-2 18 1 0,-2 13-1 16,-8 1 0-16,-1-6 0 15,-2-12 0-15,-3-13 0 16,0-8-2-16,-2-8 1 15,0-5 1-15,0-5-2 16,0-8-2-16,-6-7-3 16,-4-4-2-16,2-6-5 15,-3-6-15-15,6-6-28 16,0 0-64-16</inkml:trace>
  <inkml:trace contextRef="#ctx0" brushRef="#br0" timeOffset="108433.97">13271 8765 49 0,'5'-52'108'0,"-1"21"-82"16,7 3-17-16,0 5-1 15,3 2 2-15,3 3 7 16,8 0-7-16,6 2-6 0,0 4-4 16,0 10-1-16,1 2 1 15,-5 0 0 1,-3 28 0-16,-4 14-3 0,-2 15 0 16,-5 3 1-16,-6 6 1 15,-7 6 1-15,0 2-2 16,-29 2 0-16,-14-5-4 15,-3-11 0-15,-6-14-3 16,2-8 1-16,7-10 8 16,5-10 0-16,14-6 2 15,11-10-2-15,5 0 2 0,8-2 2 16,0 0 3-16,0 0 4 16,0 0-6-1,0 0-3-15,12-10-2 0,6 2-3 16,4 4 2-16,-2 4-2 15,2 0 2-15,2 0 0 16,1 0 1-16,2 0 0 16,4 10 0-16,0 4 0 15,3 4 0-15,-1 4 0 16,-2 7 1-16,-6 0-1 16,-3 6 0-16,-6-1-1 15,-3 0-1-15,-2-7-7 16,-9-6-15-16,-2-21-40 15,0 0-55-15</inkml:trace>
  <inkml:trace contextRef="#ctx0" brushRef="#br0" timeOffset="109215">13684 9150 189 0,'0'-8'11'0,"0"8"-10"15,0 0 0-15,0 0 11 16,0 0-6-16,0 16-6 16,0 10-1-16,2 2 1 0,4 0 0 15,1 0 1-15,-1-2 0 16,2-4 0-16,-4-2-1 15,0-6 0-15,-2-6 1 16,1-3-1-16,-3-5 0 16,0 0-1-16,2 0-1 15,0 0 1-15,2-9 1 16,4-21-1-16,0-6-1 16,5-2-4-16,-3 2 5 15,1 6 1-15,-3 10 1 16,-3 12 2-16,-1 3 6 0,-4 5 0 15,0 0-4 1,3 0-3-16,1 0-2 0,5 3-2 16,4 12 1-1,1 6 1-15,-1-3 1 0,-1 0-1 16,-4-6 0 0,-1-2 0-16,1-4 0 0,-6-4 1 15,2-2-1-15,-4 0-1 16,2 0 1-16,2 0-1 15,3-18 1-15,-1-8 0 16,6 0 0-16,-6 4 0 16,-1 6-1-16,-3 6 1 15,-2 8 1-15,0 2-1 16,2 0-1-16,2 0-1 16,6 4 1-16,1 14-3 0,4 0 4 15,1-2 1 1,-1-2-1-16,3-8 0 0,-3-4 0 15,1-2 1-15,3 0 1 16,-2-8-2-16,5-18 4 16,-4-8-3-16,0-6 0 15,-2-5 3-15,-10-3 5 16,-6 2-2-16,0 2 6 16,0 4-6-16,-24 6-2 15,-1 4-2-15,-2 12-3 16,6 12-1-16,-8 6 0 15,-3 14-5-15,-6 32-6 16,-2 10-22-16,27-28-19 0,1-8-100 16</inkml:trace>
  <inkml:trace contextRef="#ctx0" brushRef="#br0" timeOffset="109540.43">14185 8657 231 0,'0'-19'31'0,"0"19"-28"0,0 0 0 15,0 0 15-15,0 0 3 16,2 0-10-16,0 0-11 15,4 0-1-15,11 0 0 16,7 22-4-16,7 18 5 16,3 13 0-16,-3 7 0 15,-4 12 0-15,-10 0 0 16,-3 3 1-16,-3-3-1 16,-7-8-6-16,-4-10-26 15,0-46-28-15,0-6-63 16</inkml:trace>
  <inkml:trace contextRef="#ctx0" brushRef="#br0" timeOffset="111259.32">13280 10036 285 0,'0'-28'25'16,"0"28"-17"-16,0 0-7 16,5 0 0-16,8 28-1 15,7 24-6-15,9 22 1 16,4 8 5-16,-1-3 4 16,-5 1-1-16,-4 2-1 15,-7 4-1-15,-4 9 0 16,-1-5 3-16,-7-6-2 15,1-10-2-15,-3-12-1 16,-2-13-24-16,0-13-13 16,0-14-3-16,0-16-2 0,0-6-18 15,-11-10 10 1,3-16 32-16,2-6-12 0</inkml:trace>
  <inkml:trace contextRef="#ctx0" brushRef="#br0" timeOffset="111728.08">13347 9928 114 0,'0'-88'41'0,"22"63"-6"16,8 6-31-16,1-2 3 16,4 2 3-16,1 0 6 15,2 5-2-15,4 6-6 16,5 6-3-16,0 2-3 15,4 14-1-15,-10 28-1 0,-7 17 0 16,-18 19-2 0,-16 16 2-16,-4 8 0 0,-46 0 1 15,-12-12-1 1,-5-21 0-16,7-19 1 0,12-18 1 16,11-18 9-16,13-6 12 15,8-8 4-15,6 0 8 16,-2 0-14-16,3-10-11 15,1-8-5-15,3 2-5 16,3 4 0-16,2 6 0 16,0 6 0-16,0 0-3 15,0 0-6-15,28 20 0 0,15 12 7 16,9 4 2 0,3 8 1-16,3 6 0 15,-5 5 0-15,-1 5-1 0,-4-2 0 16,-5-4 0-16,-5-4 0 15,-9-11 0-15,-4-12-1 16,-8-8-25-16,-6-19-7 16,-11 0-30-16,0-13-79 15</inkml:trace>
  <inkml:trace contextRef="#ctx0" brushRef="#br0" timeOffset="112353.76">14056 10317 282 0,'2'-12'20'15,"-2"12"-20"-15,2 18-1 0,0 22 1 16,2 8 0-16,1 2 3 16,-1-6-3-16,0-7 0 15,0-14 0-15,-4-6-2 16,0-13-11-16,0-4-1 15,0 0 10-15,2-11 4 16,2-22 0-16,-2-14 0 16,5-5 0-16,3-2 4 15,4 0-2-15,4 13-1 16,2 12 0-16,-4 15 8 16,3 12-7-16,4 2-2 0,0 0-1 15,-2 26 0-15,0 8-1 16,-8 2 2-16,-2-2 0 15,-4-2 0-15,-1-10 0 16,2-6 1-16,-8-10-1 16,2-4-1-16,-2-2-4 15,2 0-4-15,2-20 9 16,3-6-2-16,-1 2-19 16,-1 8 15-16,0 8 6 15,-1 8 0-15,0 0 0 16,3 0-5-16,4 8 1 15,-2 8 2-15,4 0 2 16,-4-4 2-16,-4-4-1 0,0-4-1 16,-5-4 0-16,0 0 0 15,2 0 2-15,-2 0 7 16,0-16 12-16,0-14 5 16,0-4-15-16,-2-2 4 15,-15-2 2-15,0-4 3 16,-5-4-15-16,-1 3-5 15,4 5 0-15,3 8-14 16,9 12-19-16,7 8-3 16,0 8-21-16,4 2-58 15</inkml:trace>
  <inkml:trace contextRef="#ctx0" brushRef="#br0" timeOffset="112573.85">14494 10076 48 0,'36'6'37'15,"1"0"5"1,0 6-4-16,-6 12-1 0,-9 8-13 15,-8 19-5-15,-14 11-3 16,0 10-5-16,-14 4 0 16,-15-12-4-16,7-16-4 15,6-20-1-15,12-16 0 16,4-12-2-16,2-4 0 16,42-42 1-16,24-12 2 15,9-10 2-15,8 6-1 16,-4 7-2-16,-4 4-2 0,-8 4-5 15,-53 37-55-15,-7 4-163 16</inkml:trace>
  <inkml:trace contextRef="#ctx0" brushRef="#br0" timeOffset="114412.35">15666 6527 219 0,'-69'-6'2'0,"24"6"-1"16,1 0 0-16,7 0-1 16,8 2 4-16,10 2 13 15,6 12 6-15,-1 18-12 0,-1 20-11 16,1 22 1-16,6 14 1 15,8 1 2-15,0-5-4 16,22-6 1-16,18-7-1 16,10-11 1-1,8-8 1-15,6-14 0 0,3-16-2 16,4-20 0-16,7-4-16 16,4-16-16-16,9-24-11 15,1-12-21-15,-12-9-19 16</inkml:trace>
  <inkml:trace contextRef="#ctx0" brushRef="#br0" timeOffset="114655.13">16283 6950 70 0,'0'-20'83'0,"0"8"-14"16,-15 6-8-16,-3 6-23 0,5 0-8 15,-1 0-12-15,8 0-13 16,-1 10-5-16,5 8-2 16,2 0 2-16,0-4-1 15,0-6 0-15,0-4-24 16,0-4-4-16,0 0 4 15,0 0 19-15,0-10 6 16,0-12 10-16,0 0-7 16,-16 8 2-16,-15 10 8 15,-11 4-9-15,-12 4-4 16,0 22-3-16,6 4 0 16,19-6-9-16,29-18-22 15,0-6-65-15</inkml:trace>
  <inkml:trace contextRef="#ctx0" brushRef="#br0" timeOffset="114922.44">16404 6072 229 0,'22'-40'39'15,"-19"40"-24"-15,-1 0 13 16,-2 0 0-16,2 0-10 15,-2 0-7-15,0 0-6 0,2 0-5 16,9 32 0 0,7 26-10-16,5 24 8 0,0 20 2 15,0 5 3 1,-1-3-1-16,3-2-2 0,-3-8 3 16,2-10-3-16,-5-7-3 15,-4-21-29-15,-15-56-30 16,0 0-42-16</inkml:trace>
  <inkml:trace contextRef="#ctx0" brushRef="#br0" timeOffset="115327.47">16896 6324 221 0,'14'-24'55'0,"-13"16"-31"0,2 0-4 16,-3 4 17 0,0 0-3-16,0 4-7 0,0 0-11 15,0 0-3-15,0 0-4 16,5 0-9-16,6 33-1 16,9 22-11-16,7 20 9 15,2 7 3-15,2 6 2 16,0 6-2-16,0 3 0 15,-6-3-26-15,-18-70-42 16,-7-10-56-16</inkml:trace>
  <inkml:trace contextRef="#ctx0" brushRef="#br0" timeOffset="116313.12">20613 6342 316 0,'0'-38'14'16,"-18"28"-8"-16,-11 10-6 15,-11 0 0-15,-12 18 8 16,-8 30-4-16,-4 21-4 15,8 11 0-15,18 8 5 0,25 2-1 16,13-6 0-16,13-8-4 16,34-15 0-16,10-17 2 15,13-12 3-15,10-16-1 16,11-16-4-16,7 0-11 16,7-30-11-16,0-20-17 15,-10-14-5-15,-12-8-19 16,-25 3-40-16,-27 9 13 15,-24 16 90-15,-7 16 16 16,0 10 55-16,-7 10-20 16,-3 8 5-16,-6 0-6 15,5 0-23-15,-3 16-8 16,3 12-12-16,0 4-7 0,5 2 4 16,5-2-2-16,1-7-2 15,0-7 0-15,20-11-4 16,7-7-12-16,4 0-10 15,-2-11 0-15,-6-14 8 16,-12 3 9-16,-11-2 9 16,0 6 9-16,-9 0 24 15,-18 4-5-15,-4 2-3 16,4 4-3-16,4 4-9 16,11 0 1-16,0 4-11 15,1 0-1-15,-5 0-2 16,-6 10-42-16,13-2-37 0,4-6-18 15</inkml:trace>
  <inkml:trace contextRef="#ctx0" brushRef="#br0" timeOffset="116582.41">21314 5803 273 0,'5'-2'43'0,"-5"2"-29"16,0 0-1-16,5 0 17 16,3 0-12-16,7 38-18 15,6 26-3-15,1 28 3 0,3 25 3 16,8 7 2 0,11-1 0-16,25-10 0 0,32-12-5 15,35-29 3-15,36-30 1 16,26-32-4-1,13-10-9-15,-1-42-27 0,-148 2-34 16,-20 4-50-16</inkml:trace>
  <inkml:trace contextRef="#ctx0" brushRef="#br0" timeOffset="120220.18">16025 8374 224 0,'0'-23'50'15,"0"18"-29"-15,0-1-12 16,-2-1 7-16,-3 2-2 16,1-1-5-16,-3-2 2 15,3 1-4-15,-5 1-2 0,-3-3-1 16,-7 0-3-16,-8 1-1 16,-14 4-2-16,-9 4 1 15,-15 0-3-15,-9 0 3 16,-6 4-2-16,-7 6 1 15,-2-3 2-15,6-3 0 16,10-3 0-16,13-1-1 16,18 0 1-16,20 0 2 15,11 0-1-15,8 0 2 0,3 0-1 16,0 0 2 0,0 0-1-16,0 0 0 0,0 0 0 15,0 0-1 1,-3 0-2-16,-3-1 1 0,-3 1-1 15,1-3-1-15,-2 3 1 16,-1 0-2-16,3 0 1 16,0 0 0-16,0 0-1 15,-1 0 2-15,-3 0-1 16,-5 10 0-16,-6 11-1 16,-2-2 1-16,-3 8 0 15,2-1 1-15,-3 0 0 16,4 0-2-16,5-4 0 0,-3-2 1 15,4 0 1-15,0 0 0 16,2-2 0-16,3-2 0 16,6-6-3-1,-1-2 2-15,7-6 0 0,0 2 1 16,-1 0-2-16,0 2 1 16,-1 4 0-16,-5 2 1 15,-3 3 0-15,-2-4 1 16,-5 1-1-16,2-2 1 15,3-2 0-15,1-2-1 16,5-3 1-16,-2-2 1 16,4-1-1-16,-1 0 1 0,3 0-1 15,4 0 0 1,-2 0 0-16,2 0-1 0,0 0 0 16,0 0 0-1,0 0 2-15,0 0-2 0,0 0 0 16,0 0 0-16,0 0 0 15,0 0 0-15,0 0 0 16,0 0-2-16,0 4-1 16,0 10 0-16,0 13-1 15,0 9-5-15,0 14 8 16,0 4 1-16,6 8 0 16,10 6 0-16,-1 0 0 15,4-1-1-15,0-3 1 16,-1-8 0-16,-3-8 1 15,-3-12-1-15,-3-8 1 0,-3-8-1 16,-2-8 1-16,2-2-1 16,-4 1 0-16,0-4 1 15,0 4 0-15,0-7 2 16,-2-1-2-16,0 0 1 16,0-3-2-16,0 1 1 15,3-1 0-15,-1 3-1 16,-2-2 0-16,2 2 0 15,0-2 0-15,0 2 1 16,2-1-1-16,4 2 0 16,5 1 0-16,5 4 0 15,13-4 1-15,13-1 0 16,14-4 1-16,9 0 1 0,12 0-1 16,0-1-1-1,8-13 0-15,0 0 0 0,3 3-1 16,-1 4 1-16,-1 3-2 15,2 4 1-15,3 0 0 16,6 0-1-16,7 0 1 16,4-4 1-16,-8 1 1 15,-13-3-2-15,-18 2 0 16,-13 0-1-16,-14 3 1 16,-3 1 1-16,-1-3 0 15,2 3-1-15,3 0-1 16,-1 0 0-16,1 0 1 15,-3 0 0-15,-2 0 1 0,-1 0-1 16,0 11-1-16,1-1 0 16,1 1 1-16,1 1-1 15,-2 1-1-15,1-3-2 16,-2-2 0-16,-3-3 1 16,-1 0-4-16,-1-3 4 15,-7-2 3-15,-3 0-1 16,-1 0 1-16,4 0 0 15,2 0-1-15,8 0-4 16,5-15-5-16,3 4-3 16,-3-6 1-16,-6 3 6 15,-7 5 2-15,-7 0-1 16,-6 1 5-16,0 0 0 16,-1-3 1-16,5 0-1 0,5-1 0 15,0-4 0-15,-2 2 0 16,-2 0 0-16,-6 0 1 15,-3 2-1-15,-6-2 7 16,0-2 7-16,1-6 0 16,-2 0-3-16,2-8-3 15,-3-4-5-15,0-6-1 16,3-6 0-16,-3-4-2 16,1 3 1-16,0 3-1 15,-3 6 0-15,0 8 0 16,0 6 5-16,-2 2 0 15,2 6-3-15,-2 2 2 0,0 2-3 16,0 0-1-16,0 0 1 16,0-2 0-16,0-7 3 15,0-1-4-15,-13-1 0 16,4-5 0-16,0-3 0 16,1-1 1-16,5 2-1 15,-1-2 0-15,-3 4 0 16,4 6-1-16,3 0 1 15,-2 10-2-15,0 2 2 16,2 2 0-16,-2 6 0 16,2 0 0-16,0 0 0 15,0 2-1-15,0 0 0 16,0 0 1-16,0 0-2 16,0 0 2-16,0 0-1 0,0 0 1 15,-2-2 0-15,-2-2 1 16,1-2-1-16,1 2-1 15,2 1 1-15,-2 0 1 16,-3-1-1-16,0 0 0 16,1 0 0-16,-4 0 0 15,-3 0 0-15,-8 0 0 16,-7 2-5-16,-14 2 2 16,-14 0 0-16,-15 0 2 15,-11 0 0-15,-10 0 0 16,-12 0 0-16,-14 0 1 0,-15 4 3 15,-18 12-3 1,-12 8-1-16,-8 6 0 16,-2 4 1-16,10-2 2 0,27-10-2 15,34-8 0 1,31-8 0-16,28-6 0 0,18 0 2 16,9 0 1-16,5 0 4 15,5 0-5-15,4 0-1 16,0-2 0-16,0 2-1 15,0 0-1-15,0 0-26 16,-7 0-23-16,7 0-32 16,-5 8-67-16</inkml:trace>
  <inkml:trace contextRef="#ctx0" brushRef="#br0" timeOffset="126789.51">16217 9338 152 0,'-34'-10'13'15,"12"6"-13"-15,-1 0 0 16,6 0 0-16,-1 0 0 15,-2 0 0-15,-2 0 1 16,-7 0-1-16,-7 2 0 16,-9 2 0-16,-8 0 0 15,-7 0 0-15,-7 0-1 16,-4 4 1-16,-5 6 0 0,0 0-2 16,-1 0-6-16,2-2 1 15,4-2-1-15,11-6 6 16,9 0 0-16,4 0 2 15,4 0 0-15,4 0 0 16,1 0-1-16,9 0-21 16,4 0-2-16,10 0 20 15,3 2 4-15,8 6-2 16,4 3-6-16,0-2-1 16,0 1 4-16,0-2-1 15,0 1 2-15,0-2 3 16,-13 1 0-16,-12 5 1 0,-8-1 0 15,-2-1 0 1,-1-2 1-16,7-1 2 0,9-4 0 16,9 0 4-16,3-2 4 15,4 2-6-15,0 0-1 16,2 1-3-16,-1 2 3 16,3-3 4-16,0 2-4 15,0 4 0-15,0 4-2 16,0 8 2-16,0 4-2 15,0 12 1-15,0 6-1 16,-6 0 3-16,0 0-1 16,-2-5-1-16,2-3 4 15,1-4-4-15,1 0 0 16,2 0 0-16,2 0 0 16,0 4-2-16,0 4 0 0,0 6 1 15,0 7-1-15,0 1 2 16,8 1 0-16,-3-1 1 15,-3-1-1-15,-2-7-1 16,0-4 1-16,0-8-2 16,0-10 3-16,0-6 2 15,-7-4 0-15,3-4-1 16,-2-2 2-16,-3-1-1 16,8-2-4-16,-3 0-2 15,-1-1 0-15,3 0 1 16,-2 2-1-16,0-2 0 15,-1 1 0-15,-2 4 1 0,3-4-1 16,-1 2 0 0,1 0 0-16,-3 1 0 0,3 2 0 15,0 1-1-15,1 0 1 16,-2 0 0-16,3 1 0 16,0-4 0-16,0-2 0 15,2-4 0-15,0 0-1 16,0 0 1-16,0 2 0 15,4-2 0-15,17 0 0 16,6-2 3-16,6 0-1 16,4 0 0-16,5 0 0 0,4 0-2 15,-7-6 2 1,-3 0-2-16,-5 6 0 0,-2 0 0 16,2 0 1-1,5 0-1-15,5 0 0 0,3 0 0 16,7 0 0-16,2 2 1 15,1 2-1-15,2 0 0 16,2 4 0-16,4 0 1 16,5 0-1-16,2 0 0 15,5-4 0-15,-3-2 0 16,2-2 0-16,-1 0 1 16,-8 0-1-16,-4 0 0 15,-9 0 0-15,-8 0 0 16,-7 0 0-16,-5 6 0 15,-2 2 0-15,-2 2 0 16,-1 0 0-16,1 0 0 0,-1-2-1 16,5 2 2-16,4 2-1 15,0-2 0-15,3 0 0 16,-1-4 0-16,3 0 0 16,-1-2 0-16,-4 0 0 15,-3 0 1-15,-1-2-1 16,-2 0 0-16,2-2 0 15,4 4 2-15,3-4-2 16,5 2 0-16,1-2 0 16,3 0 0-16,0 0 1 15,-2 0-1-15,-5 0 1 0,-1 0-1 16,-3-6 0 0,-2 0 0-16,-4 0 0 0,-3 0 0 15,-6 2 0 1,1-2 1-16,-2-4-1 0,4 2 0 15,3-4 0-15,2 2 0 16,-2-2 0-16,0-4 0 16,-8 2 0-16,-5 0 0 15,-5 0 2-15,-3 0-2 16,0-4 1-16,2-4 4 16,1-4 2-16,2-5-3 15,5 2-2-15,1-3-1 16,1 1-1-16,1 3 0 0,-6 0 0 15,-3-2 0 1,-2 2 0-16,0-2 0 0,-3 2 0 16,-1 0 3-1,3-2-2-15,0-2-1 0,4 1 0 16,-3-1 0-16,-1 6 0 16,2 7 0-16,-2-2 0 15,2 3 0-15,-1-2 0 16,2 0 0-16,-2 2 0 15,1 2 0-15,-1 0 0 16,0 0 2-16,1 4 1 16,3-4-1-16,-4 4-2 0,-1 2 0 15,-3 2 2 1,-2 2-2-16,-2 4 0 0,0-2 0 16,2 0 0-1,-2-2 1-15,2-4 1 0,1-3-1 16,4-2-1-16,0-6 0 15,3 2 0-15,0-3 0 16,-1-1-1-16,-1 1 1 16,-6 3 0-16,3 1 1 15,-3 1 0-15,3 5-1 16,2 0-1-16,-5-2 1 16,2 0 0-16,-2 0 0 15,-2-2 0-15,2 0-1 16,1-2 1-16,-3 0 0 15,0 2 0-15,0 2 0 16,0 2 0-16,0 4 0 0,2-2 0 16,0 2 0-16,-2 0 0 15,0 0-2-15,0 4 2 16,0 0 0-16,0-1 0 16,0 1 0-16,0 0-1 15,0 3 1-15,0-1 0 16,0 0 0-16,0 0 0 15,0-1 0-15,0 2 0 16,0-3 0-16,0 1 0 0,0 0 0 16,0 1 0-1,0-3 0-15,0 4 0 0,0-3 0 16,0 4 0 0,0-3 0-16,0 2 0 0,0 1 0 15,0 0 0-15,0 0 0 16,0-3 0-16,0 3 0 15,0 0 0-15,0 0 0 16,0 0 0-16,0-2 0 16,0 2 0-16,0-4 0 15,0 3 0-15,0-2 1 16,0 2-1-16,0 1 2 16,0 0-2-16,0-3 2 15,0 3-1-15,0 0 0 16,0 0 0-16,0 0 1 0,0 0-1 15,0 0-1 1,0 0 1-16,0-1 0 0,0-2 0 16,0 3-1-1,0-2 1-15,0 2-1 0,0 0 0 16,0 0 0-16,0 0 0 16,0 0 0-16,0 0 0 15,0 0 0-15,0 0 0 16,0 0 0-16,-2 0 0 15,2 0 0-15,0 0 0 16,0 0 0-16,0-1 0 16,0 1 0-16,0 0 2 15,0 0-2-15,0 0 0 16,0 0-2-16,0 0 2 0,0 0 0 16,0-3 0-1,0 3 2-15,0 0-2 0,0 0 0 16,0 0 0-16,0 0 0 15,0 0 0-15,0 0 0 16,0 0 0-16,0 0 0 16,0 0 0-16,0 0 0 15,0 0 1-15,0 0-1 16,0 0 1-16,0 0 1 16,0 0 1-16,0 0-2 15,0 0 1-15,0 0-2 16,0 0 1-16,0 0-1 15,0 0 0-15,-2-1 0 0,-1-2 1 16,1-1-2-16,-2 3 2 16,2 1-1-16,2-3 0 15,-2 3 0-15,-1-2 0 16,1 0 0-16,2 2 0 16,0-2 0-16,0 2 0 15,0-1 2-15,0 1-2 16,0 0 0-16,0 0-2 15,0 0 2-15,0 0-1 16,0 0 0-16,0 0 1 16,0 0 0-16,0 0-1 15,0 0 1-15,0 0 0 16,0 0 0-16,0 0 0 16,0 0 0-16,0 0-1 15,0 0 1-15,0-3 0 0,0 3-2 16,0 0 1-16,0-1 1 15,0 1 0-15,0 0 0 16,0 0 1-16,0 0-1 16,0 0 0-16,0 0 0 15,0 0 1-15,0 0-1 16,0-3 0-16,0-1 0 16,0 2 1-16,0-2-2 15,0 3 1-15,0 1 0 16,0 0 1-16,0 0-1 0,0 0 0 15,0 0 0 1,0 0 0-16,0 0 0 0,0 0 0 16,0 0 0-16,0 0 1 15,0 0-1-15,0 0 2 16,0 0 3-16,0 0-5 16,0 0 2-16,0-3-1 15,0-1 0-15,0 2 0 16,0-2-1-16,0-1 0 15,0 1 0-15,0-3 1 16,0-1-1-16,0 2 0 16,-2-4 1-16,-5 0 0 0,0 0-1 15,-1 0 0 1,-1 0-1-16,-3 4 1 0,-1-2 0 16,-5 2-2-16,-1 2 0 15,-2 0 0-15,5 2 2 16,1 0 0-16,1 2 0 15,-5 0 0-15,-13 0 1 16,-8 0-1-16,-9 0-1 16,-7 6 0-16,-6 6 1 15,-5 2 0-15,-7 2 0 16,-1-2 0-16,-4-4 0 16,4 0 0-16,2-2-2 15,1-4 0-15,7-2 0 16,3-2 2-16,14 0 0 15,5 0 1-15,12 0-1 0,11 0 0 16,4 0 0 0,7 0 0-16,5 0 1 0,2 0-1 15,2 0 0-15,0 0-1 16,0 0 1-16,0 0 0 16,-10 0 0-16,-5 0 0 15,-5 0-1-15,-3 0 1 16,-6 2 0-16,-6 4 0 15,-9 0-1-15,-8 2 1 16,-4-1 0-16,-2-4 0 16,3-1 1-16,-1-2-1 15,5 0 0-15,9 0 0 0,4 0 6 16,2 0-3 0,2 0 0-16,-1 0 6 0,-1 0-7 15,1 0 1-15,-1 0 1 16,3 0-1-16,2 0-2 15,2 4-1-15,0 5 0 16,-2-4 0-16,2 4 1 16,2-5-1-16,2 0 1 15,3-1-1-15,-2 4-1 16,-5-2 1-16,0 4-6 16,2 0-14-16,0-6 1 15,21-3-30-15,-6 0-74 16</inkml:trace>
  <inkml:trace contextRef="#ctx0" brushRef="#br0" timeOffset="130558.67">21359 9404 175 0,'-16'-16'2'16,"12"13"0"-16,-1-1 11 16,-1 1 24-16,2 1-6 15,-1 0-9-15,5 2 1 0,0-2-5 16,0 2-7-1,0 0-3-15,0 0-3 0,0 0-1 16,-3 0-2 0,3 0-2-16,0 0 0 0,-6 0 0 15,-9 0 0-15,-19 0-3 16,-19 18 0-16,-14 2 0 16,-14 1-3-1,-6-8 1-15,-3 0 4 0,-4-7 1 16,7-2 0-16,2-3 0 15,7-1 0-15,7 4 1 16,2-1-1-16,1 3 0 16,-3 2 0-16,0-3 1 15,3 6-1-15,3-3 0 16,3-2 0-16,-2 1 0 0,-5 0 0 16,-8-5 0-16,-4-2 0 15,-1 0 0-15,2 0 1 16,5 0-1-16,1-6 0 15,-2-2 0-15,2 2-1 16,-3-1 0-16,3 2 0 16,9-1-1-16,5-2-2 15,8-2 3-15,4-2 1 16,0-5 0-16,0 2 0 16,1-3 0-16,3 4 0 15,6-1 1-15,11 8-1 16,11 2 0-16,8 3 0 0,5 2 0 15,1 0 0 1,0 0 0-16,0 0 0 0,0 0 0 16,2 0 0-1,0 0-1-15,0 0 0 0,0 0 0 16,-2 0-2-16,-10 0 2 16,-3 7 0-16,-12 12 0 15,-2 2 0-15,-2 2 1 16,-7 4 1-16,-7 9-1 15,-1 4-1-15,-4 4 1 16,6 0 0-16,5-8 0 16,2-2-1-16,3-4-1 15,8-5-1-15,2-7-2 16,8-9 2-16,7-3 3 0,6-6 0 16,3 3 0-16,-2-3-1 15,2 1-1-15,0 2 0 16,0 3 2-16,0 3-4 15,0 5-2-15,0 13 3 16,7 4 3-16,4 10 0 16,5 7 0-16,-3 2 0 15,2 4 0-15,1-8 0 16,-2-4 1-16,-1 1-1 0,0-1 0 16,3 4 0-1,1 6 1-15,0 0-1 0,-4 6 1 16,-2-2-1-1,-4 2 0-15,-5-4 1 0,-2-9-1 16,0-7 1 0,0-12 0-16,0-10-1 0,0-6 0 15,0-6 1-15,0-2 0 16,0 0-1-16,0-2 1 16,0 4-1-16,0 0 0 15,2 0-2-15,11 4 2 16,1-2 0-16,-1 2 1 15,9-2 0-15,1 0-1 16,4 0 2-16,2-2-2 16,4-4 0-16,3 0 0 15,-1 0 2-15,3 0-2 16,5 0 0-16,3-2 0 0,8-8 1 16,4 2-1-16,9 0 1 15,8 4-1-15,14 0-1 16,14 4 1-16,8 0 0 15,7 0 1-15,5 0-1 16,-5 0 0-16,5 0 0 16,-5-4-1-16,-7-6 1 15,-2 0 0-15,-7 2 0 16,-4 4 0-16,-4 4 0 16,-3 0 0-16,1 0 1 15,5 14-1-15,2 4-2 16,-1 0 2-16,-2-6 0 0,-9 0-2 15,-12-10-4 1,-10-2 1-16,-11 0-2 0,-9 0 4 16,-6 0 1-16,10-8 2 15,9 0 0-15,9 4 0 16,5 4 0-16,-8 0 0 16,-8 0-10-16,-16 2-11 15,-9 4-9-15,-16-4 6 16,-7-2 4-16,-8 0 9 15,0-26 11-15,0-16 13 16,2-12-13-16,0-10-10 16,0-4 4-16,7-3-11 15,0 3-7-15,2 4 12 0,0 2 12 16,-2 2 5-16,-4-1 4 16,-1 1 9-16,-2 2 5 15,0 2 5-15,7-4-13 16,1 2 5-16,0-4-4 15,4-5 5-15,1 3-9 16,-4 2 4-16,1 6-10 16,-6 6 19-16,-1 4 2 15,-3 3-12-15,-2 3-1 16,0 8 1-16,0 6-4 16,0 6-6-16,0 8-4 15,0 2-1-15,0 4-10 0,0 4-32 16,0 2-33-16,0 0-58 15</inkml:trace>
  <inkml:trace contextRef="#ctx0" brushRef="#br0" timeOffset="-134946.55">2717 17642 7 0,'0'0'29'0,"0"0"-17"0,0 0-10 16,0 0 0-16,0 0 5 15,0 0 5-15,0 0-5 16,0 4-4-16,0 6-1 15,0 4 0-15,5-2 3 16,3-2-5-16,1-2 2 16,3 2 0-16,-2-2 0 15,1-4 1-15,5 0-2 16,1 2 2-16,10-2 1 16,4 0 3-16,8 0 1 15,7-4-3-15,8 0-3 0,8 0-1 16,9 0 1-16,10 0-2 15,1 0 0-15,5 0 0 16,9 0 0-16,9 0 0 16,11 0 4-16,3 0 3 15,0 0-2-15,1 0-4 16,1 0 0-16,3 0 0 16,5 0-1-16,1 0 0 15,-1 0 0-15,3 6 0 16,-3 6 0-16,-5-2-1 15,1 2-1-15,-5 2-1 16,1 0 1-16,-5-2 1 16,-7-2 0-16,-6-2 1 0,-3-8 0 15,-2 0-1-15,5 0-1 16,3 0-4-16,1-12 2 16,2-6-4-16,-7 0-1 15,-4 4 9-15,-6 6 0 16,-7 2 1-16,-9 2 0 15,-5 0 2-15,-2 4-1 16,3 0 0-16,-3-4 1 16,2 0-2-16,0-2 0 15,-2-2-1-15,-2 4 0 16,-2-6 0-16,-3 2-1 16,-2-2 2-16,0 2-2 15,0-2 2-15,-4 6-2 16,-1-4 2-16,-1 4-1 0,-2-2 0 15,3 2 0-15,6 4 1 16,3-4-1-16,7 4 0 16,3-4 0-16,2 2-3 15,2-2-7-15,-3 0 2 16,-1 4 2-16,-9-4-3 16,-4 4 3-16,-3 0 2 15,-2 0 4-15,5 0 0 16,3 0 0-16,7 0 0 15,5 0 0-15,-5 0 0 16,3 0 0-16,-7 0 0 16,0 0 1-16,-3 0-1 15,-1 0 2-15,-1 4-1 0,-2 0 0 16,0 0 3 0,-2-2-2-16,5 2 1 0,1-4-3 15,1 0 0-15,2 0 0 16,-1 0 0-16,4 0-3 15,1-4 0-15,0 2 1 16,1 2 1-16,-1-4 1 16,-4 4 0-16,-3 0 1 15,-1 0-1-15,-1 0 0 16,7 0 0-16,1 0 0 16,3 0 0-16,5 0 0 15,0 0 0-15,0 0 0 0,-1-4-20 16,2 0 20-1,-2 0 0-15,4 4 0 0,2 0-3 16,-1 0-1-16,0 0-1 16,5 4 4-16,3 4 0 15,1-2-2-15,-5-2-9 16,-1 0 4-16,-7-4 3 16,-4 4 2-16,-3-4 3 15,-2 0 1-15,-2 0 1 16,4 0 3-16,3 0 5 15,-1 4 1-15,0-2-1 16,-1 2-4-16,-3 0-1 16,-4-4-3-16,1 0 0 0,1 0-2 15,5 0 1-15,3 0-1 16,8 0-1-16,6 0 0 16,9 0-1-16,2 0 0 15,6 0 0-15,2 0 2 16,4 0 0-16,-3 0 0 15,2 4 0-15,2 0 2 16,8 2-2-16,3-2 1 16,4 4 0-16,-5-4-1 15,-1 2-1-15,-2-2-4 16,-6 0-6-16,-2-4 1 16,-10 4 2-16,-9-4-2 15,-10 0 7-15,-10 4 3 0,-10-2 0 16,-8-2 1-16,-5 0-1 15,-4 0-2-15,-3 0-4 16,-5 0 2-16,-5 0 4 16,-2 0 1-16,-2 0 5 15,-2 0-1-15,-3 0-4 16,-2 0-1-16,-3 0 2 16,-2 0 5-16,1 0 3 15,-1 0-1-15,8 0-5 16,2-6 1-16,10 2 3 15,7 0-1-15,4 0 0 16,4 0-3-16,1 4-3 16,0 0-1-16,1 0 1 15,-3 0-1-15,3 0 1 0,-3 0 6 16,-2 0-4-16,5 0 5 16,-4 0-3-16,6 0-1 15,2 4-1-15,0 0-2 16,1 0-1-16,1 0 0 15,-2 0 0-15,2-2-1 16,-4 6 1-16,1-4-2 16,-3 6 2-16,-1-2 0 15,-4 2 0-15,0-6 0 16,-3 4 0-16,2-8 0 16,-4 4 0-16,-3-4-8 15,-4 0 8-15,3 0 0 16,-2 0 0-16,3 0 0 0,-2 0 0 15,1 0-1-15,10-4-4 16,-4 0-9-16,1 0 3 16,-1 0 3-16,2 0 7 15,-4 2 1-15,1-2 5 16,-1 0 1-16,1 4 2 16,1-4-2-16,4 4 2 15,1 0-4-15,0 0 6 16,3 0-2-16,2 0-2 15,4 0-1-15,2 0 3 16,1 0-4-16,-1 4 0 16,0 4 1-16,-4-6-2 0,3 6-2 15,-3-4 1 1,-1 6-2-16,1-6 0 0,4 0 0 16,-4 0 0-1,0 6-3-15,-4-2-4 0,2 1-6 16,-2-4-4-16,5-1 5 15,-3 0 5-15,2 1 2 16,0-5 3-16,-2 0 2 16,-4 0 2-16,0 0 3 15,-3 0-1-15,-5 0-3 16,2 0-1-16,-2 0 1 16,0 0-1-16,1 0 3 15,1 0 8-15,1 0 1 16,-2 0 0-16,0 0-6 0,-1 0-1 15,-1 1-4-15,-1 3 0 16,0 0-1-16,-2-4 0 16,2 0 0-16,4 0 0 15,0 0 0-15,5 0 0 16,-1 0-1-16,7 0-5 16,-6 0-8-16,1 5 7 15,-1 0 2-15,-4 3 5 16,3 1 0-16,2-4 2 15,-5-1 1-15,2 1-1 16,2-1-2-16,3-4 1 0,3 0-1 16,4 4 0-16,-1-4 0 15,0 0-2-15,-7 0-4 16,-3 0-4-16,-6 0 7 16,-3 0 3-16,-1 0 3 15,-1 0 10-15,3 0-5 16,4 0-4-16,0 0 0 15,-1 0-2-15,-1 0-2 16,-1 0 1-16,-5 0-1 16,-5 0 1-16,0 0 1 15,-6 0 8-15,0 0-8 16,-2 0 23-16,-2-4-17 16,0 4 5-16,2-4-5 0,-1-1 0 15,-2 0-1-15,5-3-2 16,-2-1-2-1,1 0 2-15,-1-4-4 0,6 7 6 16,1-6-2-16,3 9 3 16,7-4-3-16,5-1-3 15,4 2-2-15,5-2 0 16,2 4 0-16,0 0 0 16,2-2-1-16,0 2-4 15,-2 0-6-15,2 0-5 16,1 0 4-16,-5 4-2 15,-8 0-2-15,-6 0 6 16,-6 0 2-16,-12 0 4 16,-1 0 2-16,-7 0 2 0,-5 0 0 15,-1 0 0-15,0-2 0 16,-6-2 1-16,1 0-2 16,1 0 0-16,0-2-2 15,8-6-6-15,-9 6-8 16,3-2-40-16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6:46:42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9100 5202 90 0,'15'0'33'0,"-10"0"-33"15,4 0-6 1,2 0 5-16,3-4 0 0,-1-1 1 16,-2 3-1-16,-7 2 0 15,-1-2 0-15,-3 2 1 16,2 0 3-16,-2 0 4 15,5 0-5-15,1 0 0 16,1 0-1-16,1 0 2 16,4 0 3-16,-1 0-3 15,1 0 0-15,3 0 1 16,3 2 2-16,4 5-3 16,7-2 1-16,4 1-1 15,3 1-2-15,4-6 1 16,0 2-2-16,-2-3 0 15,0 1 0-15,-4 5 1 0,-1 1-1 16,-2 7 0-16,2-1 0 16,1 4 1-16,1 3-1 15,5-4 0-15,3-2 0 16,-1-4 1-16,5-4-1 16,2-6 1-16,-2 0 0 15,5 0 3-15,-4 0 0 16,4-4 0-16,-2-8 2 15,2-2-2-15,-1-7 0 16,0 2-2-16,-2 2 1 16,-1 2-3-16,0 2 0 15,-1 1 1-15,4 1 1 16,0 3-2-16,1 5 0 0,-1 1 0 16,-2 2 0-16,-4 0 0 15,-1 0 0-15,-6 0 0 16,-3 5 0-16,-1 3 0 15,-5-3 0-15,-7 0 0 16,-8-1 0-16,1 0 0 16,-8-3 0-16,-1 3 0 15,4-2 0-15,-1 1 0 16,-1-2 0-16,8-1 0 16,1 0 0-16,2 3 0 15,-3-3 0-15,5 1 0 16,0 3 0-16,0 2 0 15,6 1 0-15,0 1 0 16,4-2 1-16,0 2-1 0,1-2 0 16,-1 2-1-16,0 0 1 15,-2-2 0-15,0 4 0 16,-4-1 0-16,-3 6 0 16,0-5 0-16,-2 2 0 15,-5 0-1-15,1 0 0 16,-3-2 1-16,3-4-1 15,-5-2 1-15,1-2 0 16,-6 0 0-16,3 0 0 16,3 0 1-16,-1-2-1 15,4 0 0-15,-1 0 0 16,1 0 0-16,-1 0 0 0,-4 0 0 16,4 0 1-16,-3 0-1 15,0 0-1-15,3 0 1 16,1 0 0-16,8 0 0 15,-1 0 0-15,2 0 0 16,1 0 0-16,-1 0 1 16,1 0-1-16,0 0 0 15,4 0 0-15,2-4 0 16,0-4 0-16,2 2 0 16,3-2 0-16,-3 2 0 0,5-2 0 15,5 0-1 1,-3 2 1-16,5-2 1 15,1 2-1-15,-4 0 0 0,1 2 0 16,1 4-1-16,-4 0 1 16,1 0 1-16,3 0-1 15,-5 0-1-15,2 0 1 16,-1 0 0-16,-6 0 0 16,-1 0 1-16,-4-2-1 15,-4-3-1-15,1 0 1 16,-4-1 1-16,3-2-1 15,2-2 0-15,-5-1 0 16,5 4 0-16,-2-1 0 16,-2 1 0-16,0 4 0 15,-3-1 0-15,-2 4-1 16,2 0 2-16,0 0-2 16,0 0 1-16,2 0 0 0,3 0 0 15,2 0 0-15,4 0 0 16,0 0 0-16,1 0 1 15,1 0-1-15,-2 0 0 16,0 0 0-16,0 0 0 16,1 0 0-16,-3 0 0 15,2 0-1-15,2 0 1 16,3 0 0-16,1 7 0 16,4 5 0-16,-3-2 0 15,-1 1 0-15,-3-7 0 16,-3-1 0-16,0 0 1 15,-2-3 0-15,2 0-1 0,3 0 0 16,1 0 0-16,6-3 0 16,5-8 0-16,4-1 0 15,5 2 0-15,0 0 0 16,-1 3 0-16,-2-1 0 16,-6 2 0-16,-1 1 0 15,-3-2 0-15,-1 3 0 16,-6 1 0-16,-1 3 0 15,-3-3 0-15,-7 3 0 16,0-4 0-16,-1 3 0 16,-1-4 1-16,2 0-1 15,1 1 0-15,0-5 1 16,-3 3 0-16,-5 0-1 0,2 2-1 16,1 4-2-16,-5 0-12 15,5 0-21-15,-17 0-17 16,-1 0-43-16</inkml:trace>
  <inkml:trace contextRef="#ctx0" brushRef="#br0" timeOffset="1111.83">15755 5095 25 0,'18'0'129'0,"-15"0"-118"15,3 0 14-15,5 0-23 16,3 0 0-16,8 0 2 16,0-2-4-16,3-2 0 15,0 0 3-15,0 2-3 16,8 0 1-16,0 2 1 16,7 0-2-16,4 0 1 15,5 0-1-15,3 0 1 16,5 0-1-16,-1 0 0 15,2 0 0-15,0 0 0 0,-2 0-1 16,0 0 1-16,4 0 2 16,2 0-2-16,5 4 0 15,2 2 0-15,2-2 0 16,-1-2 0-16,-4-2 1 16,-3 0-1-16,-5 0 1 15,-7 0-1-15,0 0 0 16,-8 0-1-16,-3 6 1 15,-5-4 0-15,1 6 0 16,-5-2 0-16,-2-2 0 16,-2 4 0-16,-3-4 0 15,0 4 0-15,-1 0 0 16,-1 2-1-16,3 4 2 0,2 0-1 16,1 3 0-16,3 1 0 15,8-3 0-15,3 3 0 16,5 0 0-16,3 0-1 15,0-4 0-15,4-3 1 16,1-5-1-16,0-5 1 16,1 2-2-16,-6 1 2 15,0-4 0-15,2 4 0 16,2 0 0-16,1 0 0 16,5 0 0-16,10-2 0 15,1 0 0-15,1 0 0 16,5 0 0-16,-8 0 1 0,-3-2-1 15,-3 0-1-15,1 0 1 16,-3 0 1 0,3 0-1-16,-6 0 0 0,-4 0 0 15,-3-6 0-15,-6 2 2 16,-6-4 0-16,-4 4 0 16,-12 2 1-16,0-3-1 15,-5 1 4-15,-5 3 2 16,-2-3-2-16,-4 0 1 15,-2 4-2-15,-1 0 2 16,-4-2 4-16,0 2 0 16,0 0 0-16,0 0 1 15,0 0-6-15,0 0-1 16,0 0 0-16,0-7-5 16,-4-4-1-16,-21-6-34 0,10 9-1 15,-10 1-74-15</inkml:trace>
  <inkml:trace contextRef="#ctx0" brushRef="#br0" timeOffset="3770.04">3738 6003 8 0,'4'0'16'0,"-2"0"-2"16,0 0-1-16,0 0-4 15,0 0-3-15,3 0-1 16,4 0 0-16,0 0-3 16,4 0-1-16,1 0-1 15,3 0 1-15,4 0 0 16,3 0 2-16,3 0-3 16,4 0 0-16,5 0 1 15,6-1 3-15,5-8 0 16,8 1 3-16,5-3 4 0,2-2-2 15,1 4-2-15,-1 0-5 16,2 3-1-16,-5 3-1 16,-1 3 0-16,0 0 2 15,0 0-2-15,-4 0 0 16,-1 0 0-16,-4 0 0 16,0 0 0-16,-3 1 0 15,4 1 0-15,-2-2 0 16,2 0 0-16,-1 0 1 15,3 0-1-15,3-6 2 16,5-2-2-16,2-2 0 16,5-2 0-16,0 0 0 15,-5 4 1-15,-4 0-1 0,-9 4-1 16,-7 2 1-16,-1 0 0 16,-3 2 0-16,-1 0 0 15,4 0 0-15,-1 0 0 16,2 0 0-16,3 0 0 15,-5 0 0-15,-2 0 0 16,-1 4 0-16,-1 4 1 16,2 0-1-16,0 0-1 15,4 2 1-15,3-2 1 16,-1 0-1-16,3-2 0 16,-2-2 0-16,-2 1 1 0,-8-5-1 15,-2 0 0 1,-6 0 1-16,-3 0-1 0,1 0 2 15,-3 0 2-15,1 0 0 16,1 0-1-16,2 0-1 16,1 0-1-16,0 0 0 15,0 0 1-15,-4 0-2 16,-4 0 5-16,-3 0 3 16,-1 0 0-16,-3 0-5 15,1 0-1-15,1 0-1 16,3 0 0-16,3 0-1 15,-13 0-9-15,-1 0-50 16</inkml:trace>
  <inkml:trace contextRef="#ctx0" brushRef="#br0" timeOffset="7204.4">2668 8289 68 0,'0'-7'18'15,"2"-4"-14"-15,7-3-4 16,4 0 1-16,-2 0 0 15,3 2 0-15,-5 4 0 16,-3 4-1-16,-4 2 0 16,-2 0 0-16,0 2 0 0,3-2 5 15,-3 2-2 1,0 0-1-16,4 0-2 0,0 0 0 16,4 0 0-16,0 0 1 15,1 0-1-15,-3 0 1 16,0 0-1-16,-2 0 0 15,-2 0 0-15,0 0 3 16,0 0-3-16,5 0 1 16,3 0 1-16,5 0-2 15,3 0 0-15,3 0 1 16,4 0-1-16,2 0 0 16,-2 4-1-16,-4 2 1 0,-2-2 1 15,-5 0-1 1,-6-1 0-16,-4-2 0 0,3-1 0 15,-1 0 0 1,6 0 2-16,-1 0-1 0,0 0 0 16,0 0 1-16,-2 0-2 15,-5 0 0-15,1 0 0 16,0 0 0-16,-3 0 0 16,0 2 0-16,-2-2 1 15,0 0-1-15,0 0 2 16,0 0 3-16,0 0 7 15,0 0-1-15,0 0-6 16,0 0-4-16,0 0-1 0,0 0 0 16,3 0-1-1,-1 0-5-15,2 0-6 0,-4 0-22 16,0 0-40-16</inkml:trace>
  <inkml:trace contextRef="#ctx0" brushRef="#br0" timeOffset="8488.91">5816 9252 111 0,'-54'6'33'0,"30"-6"-11"16,4 0-10-16,9 0 11 0,4 0-5 16,2 0-3-1,5 0-7-15,0 0-7 0,0 0-1 16,0 0 0-16,0 0-1 15,0 0-1-15,0 0 0 16,0 0 0-16,0 0 0 16,0 0 2-16,10 0 0 15,9 0 0-15,4 0 1 16,6 0 0-16,2 0-1 16,0 0 1-16,3 0-1 15,-1 0 0-15,3 0 0 16,0 0 0-16,4 0 0 15,0 0 0-15,-3 0 0 16,1 6 1-16,-7-2-1 16,-3 2 0-16,0-4 0 0,-5 0 2 15,-1 2-2-15,0-2 0 16,2 2 0-16,1-2 0 16,2-2 0-16,0 2 0 15,-10-2-2-15,-3 0 1 16,-10 0 0-16,-4 0 1 15,0 0 0-15,0 0 4 16,0 0 4-16,0 0 4 16,0 0-5-16,0 0-5 15,0 2-2-15,0-2 0 16,0 0 0-16,0 0-5 16,0 0-12-16,0-14-27 0,0 2-18 15,-6 0-68-15</inkml:trace>
  <inkml:trace contextRef="#ctx0" brushRef="#br0" timeOffset="10055.62">3555 8311 45 0,'0'0'5'0,"0"0"-5"15,0 0-10 1,0 0 3-16,0 0 4 0,0 0 3 16,2-1 3-16,4-2-3 15,-1 2 2-15,2-2-1 16,-3 3 0-16,3 0 1 16,-1 0-2-16,3 0 2 15,1 0-1-15,-2 0 0 16,-6 0-1-16,1 0 2 15,-1 0-1-15,-2 0 0 16,2 0 2-16,-2 0 2 0,0 0-2 16,0 0-3-1,6 0 1-15,4 0 0 0,1 7-1 16,-3-6 1-16,0 2-1 16,-2-2 0-16,1-1 0 15,-5 3 0-15,4-3 0 16,0 2 0-16,-2 0 1 15,2 0 1-15,1-2 0 16,4 0 2-16,3 4-1 16,3-3-2-16,5 6-1 15,3-1 1-15,0-2-1 16,-6 4 0-16,4-2 0 16,-5-1 2-16,-5 4-1 15,-3-3 1-15,0-4-1 0,-3 2-1 16,-3-2 4-16,3 0-3 15,-1 4 0-15,4-2 1 16,5 4 0-16,1-2-1 16,7 0 0-16,2-2-1 15,2-2 1-15,2 0 1 16,0-2-2-16,-2 0 0 16,-2 0 0-16,-6 0 1 15,0 0-1-15,-7 0 2 16,2 0 0-16,-3 0 1 15,3 0 0-15,-3 0 1 16,2 0-3-16,1 0 1 16,-3 0-1-16,2 0-1 0,0 0 1 15,4 0 0 1,-2-6 2-16,1 4-1 0,-3-2-1 16,-3 2-1-16,2 2 1 15,-5 0-1-15,-5 0 0 16,0 0 0-16,-2 0 0 15,0 0 1-15,0-2-1 16,0 2 2-16,0 0 3 16,2 0-1-16,-2 0-3 15,0 0 0-15,0 0 0 16,0 0 2-16,0 0 4 16,0 0 0-16,0-2 2 0,0 2-5 15,0 0-2 1,0 0-1-16,0 0-1 0,0 0-1 15,0 0 0-15,0 0-3 16,0 0-3-16,0 0-3 16,0 0-7-16,0-2-18 15</inkml:trace>
  <inkml:trace contextRef="#ctx0" brushRef="#br0" timeOffset="22479.4">5801 7868 140 0,'0'0'30'0,"0"0"-12"16,0 0-2-16,0-4-7 16,0-2-8-16,0 2 0 15,0 0 0-15,0 3-1 16,0 1 0-16,0 0 2 15,0 0 2-15,0 0 9 16,0 0 0-16,0 0-5 16,0 0-4-16,0 0 1 15,0 0 0-15,0-3-2 0,-5-1-3 16,1 0 0-16,-1-2 1 16,0 2 0-16,-1 0-1 15,0 0 0-15,-4 2 0 16,-3-2-1-16,-3 0 1 15,-4 0-2-15,-4 2 1 16,-1 0 0-16,1 0 1 16,4 2 0-16,4 0 0 15,5 0 0-15,7 0 0 16,-1 0 0-16,0 0 1 16,-1 0-1-16,-1 0-1 15,3 0 1-15,2 0 0 16,2 0 0-16,0 0 0 15,0 0 0-15,0 0-1 0,0 0 1 16,-2 0 0-16,-6 0 0 16,-5 0-4-16,-5 4 3 15,-1 10-3-15,0-4 4 16,2 0 0-16,5-2 0 16,4-2 0-16,-3 6-1 15,1 5-3-15,-1 2 0 16,-5 6 2-16,6-5 1 15,-1-2-1-15,1-6 1 16,6-6 1-16,0-2 0 16,1-4-1-16,3 1 0 15,0 3-1-15,0 5-1 16,0 5 1-16,0-1 2 0,0 6 0 16,5-1 0-16,4 0 0 15,0 2 0-15,-3-2 0 16,-1-4 0-16,-1 0 0 15,0-2 0-15,-4-2 0 16,4-4 0-16,-4 0 0 16,2-2 0-16,0 0 0 15,0 2 0-15,0-2 0 16,0 4 0-16,0 0 0 16,1 0 0-16,-1 2-1 15,0 0 0-15,-2-2 1 16,2 1 0-16,0-4-2 0,4 1 2 15,0 1-1 1,-2-2-3-16,1-3-1 0,1 5 1 16,1-3 0-16,-2-3 1 15,4 3 1-15,-5 1 2 16,-2-4-1-16,4 3 1 16,-1 0 0-16,4 1 0 15,0 0 0-15,0-1 0 16,2 3 0-16,-4-3-1 15,2-2 1-15,-1 2 0 16,4-3 0-16,1 2 0 16,-1-2 0-16,5-1 0 0,1 0 0 15,2 0 0 1,4 0 0-16,5 0 0 0,2 0 0 16,3 0 0-16,0 0 0 15,-2 0 0-15,5 0 0 16,-2 0 0-16,1-4 0 15,2 0 0-15,0-1 0 16,-2-1 0-16,-1-2 1 16,1-1-1-16,-5 4 0 15,-2-2 0-15,-2 4 0 16,0 0 0-16,-4 2-1 16,2-2 1-16,2 3 0 15,0 0 0-15,0 0 0 16,4-1 0-16,2-2 0 0,-2 2 0 15,1-2 1-15,-1 3-1 16,-2-2 0-16,0 2 0 16,-2 0 1-16,-4 0 1 15,2-1 1-15,0 1 0 16,2-3-1-16,2 3-1 16,0 0 0-16,0 0 0 15,2 0-1-15,0 0 0 16,-2 0 0-16,2 0 0 15,3 0 0-15,3 3 0 16,6 0 1-16,6 1-1 0,4-1 0 16,8-2 1-1,3 2-1-15,1-2 0 0,-1 2 0 16,1-2 0-16,1 1 0 16,3 1 0-16,1-2 0 15,-1 2 0-15,-5-3 0 16,-6 1 0-16,-2-1 0 15,-5 0 2-15,-4 3-2 16,-3-3 0-16,-1 0-2 16,-3 1 2-16,-2 2 0 15,0-1 2-15,0 0-2 16,-7 0 0-16,0-1 0 16,-4-1 0-16,-5 0 0 15,-2 0 0-15,1 0 0 16,-2 0 0-16,1 3 0 0,1-3 0 15,0 1 0-15,0 3 0 16,1 5 0-16,0-4 0 16,0 4 0-16,1-4 0 15,-3 4 0-15,0-3 1 16,0 1-1-16,-4 0-1 16,6-1 1-16,-4 2 1 15,-1-2-1-15,2 0-1 16,-4 0 1-16,3 0 0 15,-1 0 0-15,1-2 0 16,5 2 0-16,-2 4 0 16,8 0 0-16,0 2 1 0,1 0-1 15,-4-4 0-15,-1 0 0 16,-5-2 1-16,-2 0-1 16,-2-4 0-16,-1 0 0 15,3 0 0-15,-1-2 0 16,6 2 1-16,-3 2-1 15,0-2 0-15,2-2 0 16,3 2 0-16,4 2 2 16,2 0-2-16,3 2 0 15,3 0 0-15,3 0 0 16,5-2 0-16,-3 6 0 16,1-8 0-16,-1-2 0 15,-4 0 1-15,2 0 1 0,-2 0-2 16,2 0 0-16,0-4 1 15,1 0-1-15,-2-6 1 16,1 2-1-16,3 2 0 16,-1-2 0-16,0 0 1 15,-1 0-1-15,-1 0 0 16,-3 2 0-16,-4 4 0 16,1 0 1-16,-5 2-1 15,0 0-1-15,0 0 1 16,-2 0 0-16,2 0 0 15,0 0 1-15,2 0-1 16,0 0 0-16,0 0 0 16,-2 4 0-16,-2 0 0 15,0-4 0-15,2 2 0 0,0 2 0 16,5 0 0-16,3 0 0 16,3-2 2-16,3 2-2 15,-5-2 0-15,-3-2 0 16,-6 4 0-16,-2-2 0 15,-2-2 0-15,-4 0 1 16,4 0 0-16,2 0 0 16,4 0 1-16,7 0 1 15,5 0-1-15,3-6 2 16,3 0-3-16,1 2 0 16,0-2 0-16,4 4 0 15,-1 0-1-15,1 0 0 16,2 2 1-16,-3-2-1 0,0 0 2 15,-4-4-2-15,1 0 1 16,-6-2-1-16,3-2 2 16,-1 0-2-16,4-2 0 15,-6 2 0-15,1 2 1 16,-3 0-1-16,-2 0 0 16,-5 4 0-16,-3-2 2 15,-6 2-2-15,-3 1 0 16,0 0 0-16,-1-1-2 15,-2 0 2-15,2-3 0 16,-2 2 3-16,-4 1-3 16,-2 2 0-16,-6 0-1 15,1 0 1-15,-1-1 1 16,0 2-1-16,-4 1 0 0,0 0 0 16,-4 0-1-16,3 0 1 15,-1 0 0-15,2 0 0 16,0 0 0-16,6 0 0 15,-4 0-2-15,3 0 2 16,2 0 0-16,5 0 0 16,2 0 0-16,4 0 0 15,2 0 0-15,-3 0 0 16,4 1-1-16,-4 8 1 16,0-1 0-16,8 2 0 15,-3 2 0-15,3-2 0 0,3 2 0 16,-1-2 0-16,0 0 0 15,2 0 0-15,3-2 0 16,4 2 0-16,-1 0 0 16,7-2 0-16,0 0 0 15,-1 0 0-15,-1 0 0 16,-1-6 0-16,-1 2 1 16,0-4-1-16,-1 0 0 15,-1 0 0-15,-5 0 0 16,1 0 0-16,2 0 0 15,-4 0 0-15,-1 0 2 16,-2 0-2-16,-4 0 0 0,-7-2 0 16,4-4 0-1,-6 2 1-15,3-4-1 0,-4 0 0 16,5 0 0-16,-2 0 1 16,2 2-1-16,3 2-1 15,-4 0 1-15,2 0 0 16,-2-2 0-16,-1 4 0 15,-3 0 0-15,2 0 0 16,-4 0 0-16,-1 0 0 16,1 0 0-16,-1 0 1 15,-4 0-2-15,-1 0 1 16,-5 2 0-16,-2-2 1 16,2 2-1-16,-2 0 0 15,0 0 0-15,-2 0 0 16,0 0 0-16,0-2 1 0,0 2-1 15,0 0 0-15,0 0 0 16,0 0 1-16,2 0-1 16,2-2 0-16,3 0 0 15,1-2 0-15,2 2 0 16,-1-2 0-16,-3 2 0 16,-2-2 0-16,2 2 0 15,-6 2 1-15,2-2-1 16,-2 2 1-16,0-2 2 15,0 2 4-15,0 0-4 16,0-2-2-16,4-6 0 16,1-8 0-16,1-3 0 15,3 0-1-15,-2 1 1 16,-3 1 0-16,-1 3-1 0,1 0 0 16,-2 0 1-16,5-2-1 15,-1 0-1-15,1 3-1 16,0 0 2-16,-5 3 1 15,-2 2-1-15,0-2 0 16,0 2 0-16,0-2 0 16,0 0 1-16,0 0 0 15,0-4-1-15,0 2 0 16,0 0-1-16,0 4 1 16,0 0 0-16,0 2 0 15,0 2 0-15,0 0 0 0,0 2 0 16,0 0 0-1,0 0 0-15,0 0 0 0,0 0-1 16,0 0 0-16,0 2 1 16,0 0 0-16,0 0 0 15,0 0 0-15,0 0 0 16,0 0 0-16,0 0 0 16,0 0 0-16,0-2 0 15,0 2 0-15,0-4-1 16,0 2 1-16,0-2-1 15,0 0 1-15,0 2-1 16,0-2 1-16,0 0 0 0,0 0 0 16,0-2 1-1,0 2-1-15,0-6 1 16,0-2-1-16,0-2 1 0,0-3-1 16,0 2 0-16,0 1 0 15,0 2-1-15,0-1 1 16,0 6 0-16,0-1 0 15,0-3-1-15,0 4 1 16,0-4-1-16,-6 1 0 16,-1 0 1-16,-2-2 0 15,0 1 0-15,-2 0 0 16,-1-1 1-16,2-2-1 16,3 4 2-16,-3-2-1 15,4 4 7-15,0-2-6 16,-1 0-2-16,-5-2 0 0,2 0 0 15,-7-2-3-15,0 0 1 16,-3 0 2-16,-2 2 0 16,2 2 0-16,-1 2 0 15,2 2 0-15,3 0 2 16,1 0-2-16,3 2 0 16,1 2 0-16,1 0 0 15,-7-1-2-15,1 3 2 16,-1 0-2-16,-5 0 2 15,-1 0-1-15,-3 0 1 16,-1 0 0-16,-4 0 0 16,0 0-1-16,0 0 1 0,0 0 0 15,-5 0 0 1,-5 0-1-16,-3 5-3 16,-3-1 3-16,1 0 1 0,-2-2 1 15,4 0-1-15,-1 2 1 16,-1-2-1-16,-1-2 0 15,-2 0 1-15,-2 0 0 16,-5 0 0-16,-5 0 1 16,-10 0-1-16,-9 0 1 15,-6 0 0-15,-3 0-1 16,6 0 2-16,10 0 2 16,7 0 3-16,4-5-4 15,2 4-4-15,0-3-1 0,-3 0 1 16,1 0 0-16,-3-1 1 15,-4 4 0-15,-2 1-1 16,-3 0 0-16,-3 0 0 16,-4 0 0-16,-6 0 0 15,1 1-1-15,-3 10 1 16,4-1 0-16,-4 0 1 16,-3 0-1-16,-10-2 0 15,-10-4-1-15,-1-2 1 16,-7-2 0-16,4 0 0 15,0 0 0-15,0 0 0 16,3 0 0-16,3-10 0 16,8-4 0-16,-2 1 0 15,0 4 0-15,9-1 0 0,10 4-8 16,14-2-14-16,26 1-5 16,45 4-14-16,0-4-55 15</inkml:trace>
  <inkml:trace contextRef="#ctx0" brushRef="#br0" timeOffset="24211.02">14430 9039 165 0,'-31'-18'57'0,"22"10"-42"16,4 2-7-16,5-2-7 15,0 1 11-15,-2-2 2 16,2 3 13-16,0 2-11 16,0-8-13-16,0-8-2 15,24-12-1-15,12-8 0 16,9 2 0-16,-3 8-3 16,3 5-4-16,-5 7-5 15,-7 7 3-15,-6-1 4 16,-12 6-1-16,-1 3 4 15,-1 3-3-15,1 0 2 0,5 7 0 16,2 17-2 0,-1 8-1-16,-7 4-4 0,-9 2 4 15,-4-2 1-15,0-4 4 16,0-8 1-16,0-4 0 16,-10-6 1-16,5-4 1 15,1-2-1-15,0-4 0 16,-4 4-1-16,-3 2 0 15,-7 4 1-15,-8 4-1 16,4 4 1-16,-5 3-1 16,-2 0 2-16,2 2-1 15,0-1 0-15,7-4 1 0,5-4 0 16,4-6-1-16,3-2 0 16,2-2-1-16,2-2 2 15,-1-2 2-15,1 0-1 16,-4 0 0-16,4 2 1 15,-4-2 0-15,-1 2-1 16,2 0 1-16,0-2 2 16,-2 0-4-16,1 2 1 15,-3-2-2-15,1 2-1 16,4-4 1-16,2 2-1 16,4-4 0-16,0 0 0 15,0 0 1-15,0 0 0 16,0 2 0-16,0 0 0 0,0 8-1 15,0 2 1 1,0 4 3-16,0-2-4 0,0-2 0 16,0 2 0-16,0 0 0 15,8 4-7-15,5 0-15 16,3 0-20-16,-12-13-43 16</inkml:trace>
  <inkml:trace contextRef="#ctx0" brushRef="#br0" timeOffset="24498.72">14639 9824 246 0,'5'13'35'0,"-5"-13"-21"16,2 0-11-16,-2 0 26 16,0 0 4-16,0 0-25 15,0 0-8-15,0 0 0 16,0 0-3-16,2 3 1 16,-2-3-11-16,0 0-10 15,0 0-22-15,0 0-31 0,0 0-51 16</inkml:trace>
  <inkml:trace contextRef="#ctx0" brushRef="#br0" timeOffset="29798.66">15531 7668 146 0,'-10'0'16'16,"4"0"1"-16,1 0-12 15,1 0 5-15,2 0 10 16,0 0-6-16,2 0 2 15,0 0-2-15,0 0-8 16,0 0 4-16,-2 0 3 16,2 0 0-16,0 0-6 15,-3 0-2-15,3 0-3 0,-5 0-1 16,1 0 0-16,-3 0 0 16,-6 0-1-16,-3 0-1 15,-6 0 0-15,-9 4 1 16,-7 8-2-16,-6 2 2 15,-6-2-1-15,1-2 0 16,1-4 0-16,-2-4 1 16,8-2 0-16,0 0 1 15,4 0-1-15,6 0 0 16,3 0 0-16,10 0 0 16,1-2 1-16,3-2-1 15,3 0 0-15,-1 2 0 16,-3 0-1-16,1 2 1 0,-4 0 0 15,-2 0 0-15,1 0 1 16,1-2-1-16,6 2 0 16,3-2-1-16,0 2 1 15,1-2 0-15,1 2 0 16,-1 0 1-16,6 0-1 16,1 0-1-16,2 0 1 15,0 0-1-15,0 0 0 16,0 0-2-16,0 0 2 15,-2 0 0-15,-1 0-1 16,-1 0 0-16,0 0 0 16,4 0 1-16,-2 0 1 15,2 0-2-15,0 0-5 16,0 0 3-16,0 0-1 16,0 0 1-16,0 0 1 0,-2 0 2 15,-5 0 0-15,-5 10 0 16,1 4 1-16,-2 0 0 15,4-6 0-15,5-2-1 16,-1-2 1-16,3 4 0 16,0 2-3-16,-1 6 0 15,-1 0 1-15,1-3 1 16,3-6 1-16,-4-1 0 16,2-1 0-16,0-1 0 15,0-1 0-15,2 1 0 0,-3-2-1 16,3 3 1-16,0 2-1 15,0 4 1 1,0 0-1-16,0 4 1 0,0-1 0 16,0 0-1-16,0 5 1 15,0 2 0-15,0 1 0 16,0 4 1-16,0 0-1 16,0 6 0-16,0 0 0 15,0 0 0-15,0-2 0 16,0-4 0-16,0-2 0 15,0-2 0-15,0 1 0 16,0 0 0-16,0 8 0 16,0 1 1-16,0 0-1 0,0 2 0 15,0-2 0 1,5-2 0-16,-3 0 0 0,2 0 0 16,-2 0 1-1,4-2-1-15,0-2 0 0,-4-4 1 16,3-1-1-16,-1-3 0 15,0-4 1-15,1-4-1 16,0-2-1-16,-4-4 1 16,2-3 1-16,-1-1-1 15,-2 0 0-15,0 0 1 16,0 0-1-16,2 0-1 16,5 3 1-16,2-1 0 15,7 2 0-15,1-3 0 16,5 2 0-16,5-3 0 0,2 4 0 15,0-2 0-15,5 2 0 16,1-2 0-16,9-2 0 16,6 0 0-16,1 0 0 15,-2 0 0-15,0 0 0 16,-5 0-1-16,-1 0 0 16,-5 0-1-16,-5 4 0 15,-4-1-2-15,-4 2 1 16,0 3-1-16,1 2-4 15,7 2 7-15,6 4-2 16,5 0 1-16,3 0-4 16,-1-2 3-16,-1-2 1 15,-3 0 1-15,-2-2 1 16,5-2-1-16,-3 0 1 0,1-4 0 16,-3 0 0-16,-2-4 0 15,-1 0 0-15,4 0 1 16,5 0-1-16,4 0 0 15,0 2-1-15,6 8 1 16,-2 4 0-16,0 0 0 16,-8 0 0-16,-6 0 0 15,-4-6 0-15,-7-2 0 16,-3-4 0-16,1-2 1 16,2 0-1-16,2 0 0 15,10 0 0-15,-1-8 1 0,2-4-1 16,-5 2 0-1,-5 2 0-15,-3 2 0 0,-5 0 1 16,-5 0-1 0,-2 0 1-16,-1-2-1 0,0 0 2 15,6-4 0-15,2 0 0 16,7-4-1-16,3 2 0 16,-3 0-1-16,-4-2 0 15,-5 4 0-15,-7 2 1 16,-4 2 1-16,-1 0-1 15,-2 0 4-15,1 0-2 16,1-6-2-16,1 2-1 16,-3 0 1-16,2-2 0 15,-4 6 0-15,-1 0 0 16,-3-5 0-16,2 6 0 0,-2-1-1 16,0 1 0-16,0 1 2 15,8-6-2-15,-1-2 0 16,-1-4-1-16,2 3 1 15,-4-2 0-15,-1-1 2 16,1-2-1-16,4 0-1 16,-6 0 0-16,3 0-1 15,-1-2 1-15,1 2 0 16,-3 0 1-16,0 2-1 16,1 4 0-16,-5-2 2 15,3-2-2-15,-3-1 1 16,0 0-1-16,0-3 1 0,0 1 1 15,0 2-1-15,0-4 6 16,0-1-5-16,0 2-2 16,0 2 0-16,-3 0 0 15,-2 2 0-15,2 0 0 16,0-2 1-16,-4 4-1 16,1-2 1-16,-1 2-1 15,1-2 2-15,3 0-2 16,1 0 0-16,-1 0 0 15,3 0 1-15,-2 3-1 16,0 1 0-16,0 5 10 16,-2-1-5-16,-1-3-3 15,3 1 0-15,-3 2 4 16,0-2-6-16,3 2 2 0,-2-1-1 16,2 0-1-16,-2-3 0 15,-1-4 1-15,3 4 1 16,-2-4-1-16,-2 4 0 15,6 4 4-15,-2 0 0 16,0 2-2-16,2-2-1 16,-2 0 2-16,0 0 0 15,0-2 0-15,-3-2 4 16,3 2-3-16,-2 0-3 16,2-2 0-16,-5-2-2 15,2-6 0-15,-1-4 0 0,-3-5 0 16,1 3 0-1,0 5-2-15,1 6-6 0,3 9-14 16,0 4-9-16,4 4-28 16,-2 0-68-16</inkml:trace>
  <inkml:trace contextRef="#ctx0" brushRef="#br0" timeOffset="35440.15">19251 8428 61 0,'0'0'85'0,"0"0"-72"16,-2 6-7-16,-7 14-2 15,-2 4 6-15,2 2-1 16,2 2 1-16,-1 4 0 16,-3 6 0-16,1 10 1 15,-1 13 9-15,-4 11-11 16,-3 10-7-16,-2 4-1 15,-5-2-1-15,1-8 0 16,2-11-1-16,1-17-9 0,6-12-18 16,1-12-1-16,6-14-15 15,8-10-29-15</inkml:trace>
  <inkml:trace contextRef="#ctx0" brushRef="#br0" timeOffset="35690.62">18991 8649 150 0,'0'-11'18'0,"0"11"-17"16,0 0 5-16,0 0 9 15,0 0-10-15,0 0-5 16,8 8 0-16,6 21-1 16,3 4-1-16,-12-19-23 15,0 0-54-15</inkml:trace>
  <inkml:trace contextRef="#ctx0" brushRef="#br0" timeOffset="35838.94">19334 9090 167 0,'20'24'64'0,"-20"-24"-47"0,0 0-10 15,0 0-7-15,0 0-2 16,0 0-36-16,0 0-114 16</inkml:trace>
  <inkml:trace contextRef="#ctx0" brushRef="#br0" timeOffset="36442.46">19652 8578 205 0,'22'-50'22'0,"-8"38"-21"16,1-4-1-16,8 2 7 15,0 6 1-15,-4 4-6 16,1 4-2-16,-5 0 0 16,-1 0-1-16,-5 18 1 15,-7 14-1-15,-2 16 0 16,-2 16 1-16,-29 11 1 16,-9 1-1-16,-1-4 1 15,4-6-1-15,8-12 0 0,7-12 1 16,8-13-1-16,10-15 0 15,2-9 1 1,2-5-1-16,0 0 0 0,14 0 1 16,21 0 1-16,9-5-1 15,-2-13-1-15,-1 0 0 16,-12 5 0-16,-8 5 0 16,-4 4 0-16,-5 2 0 15,-2 2-1-15,3 0-1 16,7 0 1-16,12 14 1 15,5 4-1-15,1-5-3 16,1-9-17-16,-5-4 3 16,-5 0 14-16,-6-22 4 0,-7-7 17 15,-5-3 8 1,-5-2 2-16,-2-2-16 0,-2 0-6 16,-2 8 1-16,0 6 2 15,0 12 0-15,0 6 0 16,0 2 4-16,0 2-9 15,0 0-3-15,0 0-1 16,-6 16-5-16,-21 16-10 16,-2 6-8-16,3-2-26 15,17-26-15-15,6-6-51 16</inkml:trace>
  <inkml:trace contextRef="#ctx0" brushRef="#br0" timeOffset="37390.6">20840 8761 130 0,'0'-28'27'0,"0"10"-3"0,0 3-1 15,0 1 1-15,0 6-6 16,0 1-6-16,0 0 1 15,0 3-6-15,-9-2-4 16,-11 1-3-16,-5-2 0 16,-8 5 0-16,-1 2-2 15,-1 0 2-15,2 5 0 16,1 21 2-16,-1 11-1 16,4 6-1-16,4-1 0 15,5-4 0-15,9-12 1 16,7-6-1-16,4-8 0 15,0-6 0-15,0-2-5 0,0-2-1 16,2-2 2-16,16 0-5 16,0 0 5-16,-2-4 0 15,-6-8 2-15,-3 0 2 16,-3 4 1-16,0 0 0 16,0 4 4-16,-2 4 9 15,-2 0-6-15,0 0-5 16,2 0-2-16,-2 0-1 15,6 0-1-15,1 0-1 16,7 8 2-16,3 6 2 16,6-4-1-16,3-2-1 0,4-8-7 15,3 0-7 1,4-10-2-16,5-26 6 0,4-12-1 16,-7-8 8-1,0-6 3-15,-1-5-1 0,-7 5 0 16,-10 12 1-16,-9 14 1 15,-10 12 11-15,-2 8 7 16,0 2 1-16,0 2 1 16,-10 8 3-16,2 2-2 15,4 2-12-15,2 0-8 16,2 0-2-16,0 0-5 16,0 0-5-16,0 12-6 0,0 16 9 15,15 12-5-15,5 8 4 16,1 8 5-16,-4 8 3 15,1-3 0-15,-7 1 0 16,-2-6 1-16,-6-10-1 16,-3-10 0-16,0-14 2 15,0-8 3-15,0-6 3 16,0-4 3-16,0 0-6 16,0-4 2-16,0 0-7 15,0 0-1-15,0 0-17 16,0 0-23-16,0 0-27 15,0 0-32-15</inkml:trace>
  <inkml:trace contextRef="#ctx0" brushRef="#br0" timeOffset="37608.83">21316 8568 96 0,'16'-20'46'0,"-14"20"-38"16,1 0-6-16,1 4 2 15,0 10 5-15,4-2-3 16,-4-2-1-16,2-3-1 16,3-4-2-16,1-1-1 15,5-2 1-15,10 0-2 16,6-16-6-16,6-10-25 16,-1 2-18-16,-27 16 6 15,-4 8-13-15</inkml:trace>
  <inkml:trace contextRef="#ctx0" brushRef="#br0" timeOffset="37844.19">21573 8542 21 0,'0'2'46'0,"0"-2"1"0,0 2-8 16,0-2-12-16,0 4-11 15,2-4-9-15,-2 0-3 16,0 0-3-16,2 0 0 16,3 0-1-16,-1 0-1 15,6 0 1-15,-2 0 0 16,1 0-1-16,2 0-2 15,-2 6 1-15,4 0-2 16,-4-2-3-16,0 0 0 16,-2-2 5-16,-1-2-1 0,1 0 0 15,0 0-2 1,-4 0 0-16,3 0-5 0,3 4-16 16,-7-2-28-16</inkml:trace>
  <inkml:trace contextRef="#ctx0" brushRef="#br0" timeOffset="38243.72">22088 8506 259 0,'2'-36'40'16,"-2"28"-14"-16,2 4-20 15,3 2 3-15,-3 0 2 16,0 2 1-16,0 0-7 0,-2 0-4 16,2 0-1-1,-2 0 0-15,2 0 0 0,1 0-1 16,-1 0-6-16,2 2-18 16,4 8-18-16,2-2-21 15,-5-8-13-15,3 0-46 16</inkml:trace>
  <inkml:trace contextRef="#ctx0" brushRef="#br0" timeOffset="38392.97">22392 8356 101 0,'21'-6'50'16,"-21"6"-29"-16,0 0 5 16,0 11 7-16,0 18-6 15,0 7-7-15,0 6-13 0,8 2-6 16,4 2-1-16,-7-32-22 15,-3-2-65-15</inkml:trace>
  <inkml:trace contextRef="#ctx0" brushRef="#br0" timeOffset="39014.51">22845 8263 300 0,'0'-34'61'0,"0"28"-16"16,0 4-25-16,0 1-6 16,0 1-8-16,0 0-6 15,2 0-1-15,5 0-4 16,9 0-4-16,4 0 9 15,9 0 0-15,7 0 1 16,-1 3 0-16,3 3 0 16,2 4 1-16,-2 0-2 15,0 4 1-15,-5 6-1 0,-6 7 0 16,-4 6-1-16,-15 14-3 16,-8 21 3-16,-2 16 1 15,-49 16-1-15,-16 13-2 16,-18 3-27-16,45-78-72 15,5-6-94-15</inkml:trace>
  <inkml:trace contextRef="#ctx0" brushRef="#br0" timeOffset="42531.95">1747 11466 72 0,'11'-40'17'16,"-9"15"-6"-16,-2 6-11 0,4 2 4 15,-4 3 9-15,0 2 2 16,0-2-1-16,0 3 1 16,0 0-9-16,0 5 10 15,0-2-1-15,0 2 2 16,-6-2-12-16,2-2 1 16,-3 2 3-16,3-2-2 15,0 4 2-15,0 2 9 16,1-2-11-16,0 0-4 15,-1 2-1-15,2 0-1 16,0 2-1-16,-1 0 1 16,1 2 1-16,2 0 1 0,0 0-3 15,0 0-1 1,0 4 0-16,0 39-3 0,0 25 1 16,11 27 3-16,7 28 2 15,-3 25-1-15,4 17-1 16,-3 17 2-16,-3 17-2 15,0 5 1-15,-2 1 2 16,0-8-2-16,-2-23 2 16,0-32-2-16,-2-24-1 15,-5-25 0-15,-2-25 2 16,0-16 0-16,0-16-2 16,0-12 0-16,0-4 1 15,0-7-1-15,0-8-1 0,-2 0-1 16,2-1-22-1,0 3-27-15,-2 5-6 0,2 5 1 16,0-16-10-16</inkml:trace>
  <inkml:trace contextRef="#ctx0" brushRef="#br0" timeOffset="45670.21">1647 11251 75 0,'-11'0'9'0,"4"-2"0"16,3 2 7-16,2-2-2 16,0 2 5-16,-1 0 1 15,3-2 3-15,0 2-13 16,0 0-7-16,0-2-1 15,0 2-2-15,0 0 0 0,0 0-2 16,0 0 2 0,0 0-2-16,0 0 1 0,0 0 1 15,0 0 0 1,0 0 0-16,0 0-1 0,0-4 0 16,3-4 1-16,19-2 0 15,2-6 0-15,3 0 1 16,4-4-1-16,0 0 0 15,0 0 0-15,3-2 0 16,-3 0-1-16,0 2 1 16,5-2-1-16,2-2 0 15,6 2 1-15,10-3-3 16,8-1-6-16,11 1 0 16,6-4 1-16,-1 1-6 15,-5 6-7-15,-8 4 0 0,-11 6 7 16,-8 2 9-16,-1-2 4 15,5 0 1-15,15-4 2 16,22-4 0-16,21-4 0 16,16-2-1-16,18-2 2 15,12 0-3-15,0 2 0 16,0 2 0-16,-5 3 1 16,1 6-1-16,3 2 6 15,3 4 1-15,2-2-2 16,0-3-1-16,-1 0 0 15,-1-8-2-15,2 0-1 16,-2-2 0-16,2-4 0 16,2 0 1-16,-4-2 0 15,5-2 1-15,-6 2-2 0,-2 1 0 16,-9 3 0-16,-3 2-1 16,-3 5 2-16,-5 2 0 15,3 5 2-15,-4 4 1 16,-6 6 0-16,0 2 0 15,-6 0-3-15,-2 0 0 16,-2 8 0-16,-2 8 0 16,-6 2-1-16,-3 0 0 15,-4 1-1-15,-3-8 1 16,-3-4 1-16,-3-4-2 16,-9 1 2-16,-12 3-2 15,-9-1 0-15,-11-1 1 16,-9-1-1-16,-2 5 2 15,1-1 2-15,-1 2 0 0,3 0-3 16,3 0 1-16,0 0-2 16,-5 2 1-16,-8 0-1 15,-1 0 0-15,-6 6 0 16,4 0 0-16,3 2 0 16,0 4 0-16,3 0 0 15,3-4 0-15,-3-4 0 16,3-6 0-16,0-5 0 15,3-5 0-15,4 0 0 0,0 0 1 16,-1 0-1 0,-1 0 0-16,3 0 1 0,0 0-1 15,-2 0 0-15,-1 0 1 16,-7 0-1-16,-2 0-1 16,-4 0 1-16,-5 3 0 15,3 8 0-15,-4-4 0 16,-5 1 0-16,-5 3 0 15,-1-6 0-15,-1 5 0 16,5 7 0-16,4 2 0 16,2 8 0-16,5 3 0 15,0-2 1-15,-2-4-1 16,0 0 0-16,-5-4 0 16,2 0 0-16,-1-6 0 0,0-2 1 15,-4-2 2 1,1-6-1-16,-1 0 1 0,-2-2 0 15,1 2 2-15,7 0 4 16,-1 0-2-16,7 4-3 16,2 2 1-16,-4 0-3 15,2 4 0-15,1 0-1 16,-4 6 1-16,4 2 1 16,-1 9 0-16,-2 5-2 15,0 2 2-15,-2 6-2 16,-5 0 0-16,1 4 0 15,-4 6 1-15,10 13 0 16,2 1-1-16,3 8 2 16,-1 4-3-16,-4 2 0 15,-2 0 1-15,-2 3 1 0,-5-1 0 16,-3-8-2-16,2-4 1 16,-2-4 1-16,1-4-2 15,3 1 0-15,-2 1 3 16,-3 4-1-16,-3 8-1 15,-7 4 0-15,-6 9 2 16,0-7-3-16,0-2 2 16,-4-6-1-16,-7-9-1 15,3-3 1-15,-2-2 0 16,10-4 1-16,0-4 0 16,0-4-1-16,0 1 0 15,0 3 1-15,0 4-2 16,0 14 0-16,0 6 0 15,0 13 2-15,0 4-2 0,-4 8 1 16,2-1 0-16,-1-5-1 16,3-10 0-16,-2-12 0 15,2-11 0-15,-2-8 0 16,2-10 0-16,0-3 1 16,-2-6-1-16,0-1 0 15,2 3 0-15,0 5 0 16,0 4 0-16,0 4 0 15,0 0 0-15,0-2 0 16,2-10 0-16,0-4 0 16,-2-8 0-16,0-6 0 15,0-9 1-15,0-5 0 0,0 2 3 16,-2-5 7-16,-4 4-2 16,-4 3-8-16,3-4 0 15,1-2-1-15,0 2 0 16,-6 2 2-16,-6 2-2 15,-8 2 0-15,-8 0 2 16,-8 0-2-16,-3 4 2 16,-4-2-1-16,-7 4-1 15,-1 0 0-15,-1 0 0 16,-2 4-1-16,-1-4 0 16,3 6-1-16,0-4 1 15,-2 1 1-15,0-1 1 16,-5 0 0-16,-1 2 1 0,-11 2 0 15,-2 0-2-15,-8 2 0 16,-7-2 0-16,-10 0 0 16,-8 2-1-16,-2-6-1 15,3 0-1-15,10-4 3 16,6 4 0-16,3 0 1 16,5-2 0-16,3 5-1 15,-1-3 0-15,3 2 0 16,-4-2 0-16,-4 0 0 15,-6 2 0-15,-4 0 0 16,-5 0 0-16,5 2 0 16,7-2-2-16,8-2 2 15,4-4 0-15,2-2-2 0,0-2 1 16,2 4 0-16,-4-6 1 16,5 2 1-16,0 4 5 15,-2-4-1-15,-8 0-3 16,-5-1-2-16,-3 0 0 15,-5-4 0-15,-1 0-1 16,-4 4 0-16,-10-3-4 16,-2-2 2-16,-5-7 1 15,8 2 2-15,0-3 2 16,1 0-2-16,5 2 0 16,-2-2 0-16,4 0 0 15,-1 0 0-15,-8 0 0 0,-9 0 1 16,-10-14-2-16,-10-14 2 15,-6-3-1-15,-3-9 1 16,-2 4 2-16,5 0 1 16,-1 0-1-16,8 2-2 15,6 6-1-15,5-2 1 16,2 4-1-16,2 2 0 16,-4 6 1-16,5 0-1 15,9 10 0-15,9-5 1 16,10 8 1-16,3-1 1 15,1 2-1-15,7 0-2 16,6 4 1-16,10-9 2 16,9 1 1-16,6-2-4 15,6-4 2-15,2-2-2 16,6 1 0-16,9-2 1 0,8 7 0 16,10 6 0-16,10 0 4 15,3 4-3-15,0-10-2 16,-1-16-2-16,-3-20 0 15,-4-24-6-15,0-20 4 16,-5-4 4-16,-4 1 1 16,-8 5 0-16,1 3 1 15,-6 8-2-15,6 6 2 16,-4 9-1-16,9 6-1 16,3-2-1-16,5-2 1 0,1-3-3 15,3 4 1-15,-1 0 0 16,-4 3 1-1,1-4 1-15,-3 2 1 0,-2 0 0 16,0 0 0-16,1-5-1 16,-1-3 1-16,-3-2 1 15,0-6-2-15,-6-2 2 16,-9-13-2-16,-2-11 2 16,-4-12 1-16,-8-7-3 15,0-1-2-15,-2 8 1 16,8 15-1-16,13 19 2 15,15 20 0-15,16 14-10 16,0 10-42-16,10 34-5 16,11 0-35-16</inkml:trace>
  <inkml:trace contextRef="#ctx0" brushRef="#br0" timeOffset="47959.36">12055 13459 237 0,'-43'-22'28'0,"16"22"-17"16,3 0-3-16,-3 26-1 15,-2 16 0-15,0 14-2 0,5 10 1 16,9 7-3 0,7 1-3-16,8-4 1 0,0-4 0 15,0-5 1-15,25-10-1 16,0-7-1-16,8-5 0 16,0-11 0-16,5-10-4 15,5-10-7-15,1-8-1 16,8-12-8-16,3-30 8 15,-2-11-3-15,-6-9 1 16,-11-2 9-16,-16 2 0 16,-18 0 5-16,-2 8 0 15,-13 6 4-15,-23 6 13 16,-4 10 1-16,-2 2 1 16,6 7 2-16,5 5-2 0,7 4-6 15,8 2 0-15,5 4-3 16,5 4-6-16,1 0 0 15,5 0-2-15,0 0-2 16,0-10-5-16,11-4-4 16,25-6 8-16,10 2-1 15,-1 6 2-15,3 6 0 16,-7 8 0-16,-3 2-3 16,-5 0 1-16,-6 28 0 15,0 22-2-15,-2 19 4 16,-4 11-1-16,4 3 1 15,-3-6-1-15,-1-21 0 16,-6-18-14-16,-6-20-1 0,-5-12 10 16,-4-6 6-16,0 0 0 15,0-6 2-15,0-28-2 16,0-14-10-16,0-14 5 16,0-8 2-16,0 4 0 15,7 5 0-15,2 21 2 16,-5 16 2-16,3 16 0 15,-6 8-1-15,-1 0-1 16,3 0-2-16,2 12 1 16,2 20 2-16,-1 12 3 15,3 1 0-15,3-5-2 16,-2-8 1-16,7-10-2 0,-5-7 0 16,5-4 0-16,-2-5 0 15,1-6-2-15,1 0-4 16,3-8-2-16,7-24 5 15,-3-13-4-15,-2-7-4 16,-5-8 0-16,-13-4 11 16,-4 4 0-16,0 8 5 15,0 14 9-15,0 14 12 16,0 12-19-16,0 6 4 16,0 6-11-16,0 10 0 15,4 38 0-15,25 26 0 16,11 10 3-16,12-4-1 15,6-8-2-15,-6-17-6 16,-2-15-14-16,-8-18 9 0,-1-16-18 16,-4-6 9-16,1-20 5 15,0-26-3-15,-2-12 1 16,-7-14 12-16,-7-17 5 16,-4-17 3-16,-7-10 14 15,-6-5-2-15,-2 3 0 16,-3 1-1-16,0 3 11 15,-6 2-2-15,-20 16-4 16,-4 20 1-16,-3 21 5 16,-1 17 8-16,6 14-14 15,6 8-12-15,-1 4 7 0,9 6-6 16,3 2 0 0,5 4 4-16,4 0-2 0,2 0-10 15,0 0-3-15,0 0 0 16,0 37-4-16,15 26 7 15,12 28 1-15,4 15 0 16,2 4-1-16,3-5-1 16,-5-7-14-16,-1-6-17 15,-11-7-9-15,-6-9-16 16,-13-65-26-16,0-4-68 16</inkml:trace>
  <inkml:trace contextRef="#ctx0" brushRef="#br0" timeOffset="48148.81">13057 13064 158 0,'-25'-60'109'16,"25"34"-87"-16,29 2-20 16,18 0-2-16,12-1 6 15,5 6-1-15,10-2-2 16,8 6-3-16,1 2-4 15,-60 12-59-15,-9 1-105 16</inkml:trace>
  <inkml:trace contextRef="#ctx0" brushRef="#br0" timeOffset="48596.08">13753 12414 181 0,'-9'-46'43'15,"7"46"-13"-15,2 0-25 16,0 0 0-16,0 42-5 15,0 27 4-15,0 21 16 16,0 8-9-16,4-4-6 16,9-8 0-16,-2-5-3 0,-4-9 1 15,-5-4 0-15,-2-2 8 16,0 3-5-16,0 0 3 16,0 0-1-16,0 1-1 15,0-10-4-15,11-8-1 16,18-6-2-16,11-15 0 15,9-8 5-15,9-9-4 16,7-7 1-16,4-7-2 16,-3 0-1-16,-1-18-12 15,-4-19-13-15,-10-13-6 0,-2-14-9 16,-9-14-17-16,-36 42-26 16,-4 0-11-16</inkml:trace>
  <inkml:trace contextRef="#ctx0" brushRef="#br0" timeOffset="49154.35">14501 12974 73 0,'0'-34'79'15,"-2"13"-14"-15,-13 10 0 16,1 7-23-16,1 4-7 16,-6 0-20-16,4 24-11 15,1 18-1-15,6 12 0 16,8 2-2-16,0-2 0 16,0-6 0-16,13-4-1 15,5-9-1-15,0-9-16 16,-7-8-16-16,-5-11 4 15,-6-7-1-15,0 0-2 16,0-9 27-16,0-32-1 0,0-13 0 16,0-10 6-16,0 4 0 15,10 4 3-15,12 8 3 16,2 9 7-16,8 7-1 16,-1 9-1-16,6 6 3 15,2 7-4-15,-3 9-6 16,-5 1-2-16,-8 0 0 15,0 11 0-15,-7 11 2 16,-5 5 1-16,-3 5 0 16,2 2 1-16,-1-2-5 15,1-2 1-15,2-4-2 16,1-8 0-16,-2-8-5 0,-4-6-5 16,0-4 0-16,-1 0 2 15,9 0 0-15,12-16 2 16,6-14 2-16,-4-8-4 15,1-6-5-15,-12 0 3 16,-9-6 4-16,-9 1 6 16,0 3 6-16,-9 4 14 15,-22 6 3-15,-3 8 7 16,-1 10 0-16,-2 8-15 16,12 6 0-16,4 4-7 15,8 0-8-15,1 0 0 16,0 24-9-16,-5 14-27 15,0 6-18-15,1-3-12 0,12-30-26 16</inkml:trace>
  <inkml:trace contextRef="#ctx0" brushRef="#br0" timeOffset="49656.04">15049 12565 75 0,'62'-75'69'16,"-41"38"-22"-16,-10 14-7 15,-5 14 10-15,-4 6-13 16,0 3-21-16,6 0-14 16,3 12 0-16,9 33-1 15,9 21 3-15,4 20 4 16,7 16 2-16,2 5-7 0,1-3-1 16,-3-4 0-16,-5-10-1 15,-6-9-1-15,-8-20 0 16,-10-17-4-16,-7-17-7 15,-4-15-15-15,0-12 7 16,0-16 17-16,0-48-20 16,2-27-32-16,25-23 33 15,11-16 18-15,5-7 2 16,-1-1-1-16,-4 14 2 16,-10 27 10-16,-3 33 22 15,-9 32 1-15,-7 20-17 16,-5 12-9-16,0 0-6 0,-4 12 0 15,0 36 2 1,-13 24 20-16,-24 19-3 0,-2-1-10 16,4-10-7-1,8-12-2-15,14-11-1 0,6-15 1 16,7-10-1-16,5-12-2 16,30-12 2-16,23-8 0 15,25 0 0-15,19-24-8 16,18-8-15-16,5 1-21 15,-9 8-27-15,-85 14-16 16,-9 5-43-16</inkml:trace>
  <inkml:trace contextRef="#ctx0" brushRef="#br0" timeOffset="50096.51">12907 14816 214 0,'-31'3'30'0,"16"3"-4"15,11-6-6-15,2 0 20 16,2 0-10-16,0 0-12 16,0 0-5-16,0 0-6 15,0 0-2-15,46-27-5 16,43-19 0-16,63-16 1 15,60-22-1-15,50-6 1 16,49-7 0-16,26 1 0 16,18 6-1-16,-4 8-2 15,-29 6-2-15,-23 5-19 0,-14-1-15 16,-17-6 8-16,-12-8-2 16,-206 60-58-16</inkml:trace>
  <inkml:trace contextRef="#ctx0" brushRef="#br0" timeOffset="70824.85">17839 11739 217 0,'-14'-49'3'15,"12"37"-2"-15,2 5 0 16,0-2 6-16,0 5 28 0,0 4-17 16,0 0-18-16,0 0-1 15,0 0-4-15,0 10 2 16,0 22 3-16,0 16 1 16,11 15-1-16,11 21 0 15,7 12 0-15,5 9 1 16,-3 1 0-16,4-4-1 15,-8-8 0-15,2-9 0 16,0-9 1-16,0-12-1 16,-2-14-2-16,0-12-12 0,-2-16-29 15,-25-22-31-15,0-2-66 16</inkml:trace>
  <inkml:trace contextRef="#ctx0" brushRef="#br0" timeOffset="71169.84">18309 11450 171 0,'2'-64'19'15,"-2"56"9"-15,0 6 0 0,4 2 2 16,-1 0-15-16,7 0-15 16,9 3-1-16,10 34 1 15,8 19 1-15,1 20 3 16,1 8 0-16,-4 6-2 16,-4-3 1-16,-2-5-2 15,0 0 0-15,-4-6 0 16,-6-3 1-16,-5-8-2 15,-12-6-5-15,-2-9-24 16,0-4-29-16,-7-44 0 16,-6-2-73-16</inkml:trace>
  <inkml:trace contextRef="#ctx0" brushRef="#br0" timeOffset="71869.12">18035 12236 231 0,'-52'-2'34'0,"48"2"-18"16,4 0-16-16,0 0 2 15,0 0 1-15,0 0-2 16,29 0-1-16,11 0 3 15,11 0 0-15,7 0-1 0,5 0 0 16,8 0 0-16,11-2 0 16,8-6-2-16,1-4 2 15,-13 0-2-15,-14 2 0 16,-15 0-1-16,-15 2 0 16,-5-2 0-16,-7-1 0 15,-2 0 0-15,-2-1 1 16,-3 2 0-16,1-3 0 15,-1 1 0-15,1 2 0 16,3 0 0-16,-4 1 0 16,-1-2 0-16,1 4 1 15,1-4-1-15,-1-1 0 0,-2 2 0 16,1-4 1-16,-1 0-1 16,1-2 0-16,-4 0 0 15,1-2 1-15,-5 4 0 16,-4 0 0-16,-2 2 1 15,0 2 4-15,0 0-1 16,-16 0-5-16,-16 2 0 16,-5 6-1-16,-7 2 0 15,3 0 0-15,8 0 1 16,6 4 0-16,5 8 0 16,2 4 0-16,3 0 0 15,9 4-1-15,4 4 1 0,4 4 0 16,0 4 0-1,0 4 1-15,2-1 2 0,18-2-2 16,4 2 1-16,5-5 0 16,2-2 1-16,6-4-2 15,0-4 1-15,5-4-1 16,3-6 2-16,6-8-3 16,5-2-4-16,6 0-26 15,-41-4-47-15,-4-10-71 16</inkml:trace>
  <inkml:trace contextRef="#ctx0" brushRef="#br0" timeOffset="72676.63">19247 11480 201 0,'0'-57'30'0,"-5"38"-7"16,3 2 4-16,0 2-18 15,0 4 10-15,2 4-7 0,0 3 2 16,0 1 2-1,0 2-10-15,0 1-6 0,0 0-2 16,0 0-4-16,0 27 0 16,22 23 6-16,5 29 0 15,1 17 0-15,-3 14 0 16,-5 5 2-16,-4-5-2 16,-3-4-1-16,2-9 1 15,4-13 1-15,3-14-1 16,2-16 1-16,-2-12-1 15,-1-12-3-15,-6-11 1 16,1-11-22-16,7-8-7 16,-17 0-24-16,7-7-33 15</inkml:trace>
  <inkml:trace contextRef="#ctx0" brushRef="#br0" timeOffset="73041.99">19548 11289 161 0,'-7'-50'10'0,"7"44"-4"16,0 4 13-16,0 0-6 0,0 2-5 15,0 0-6-15,0 4-2 16,0 26 0-16,4 10 5 16,7 11 6-16,-1 9 0 15,-4 10 1-15,9 10-1 16,1 9-9-16,7 9 5 16,-1-4-1-16,-2 2-4 15,0-8 0-15,-7-7 1 16,0-7-1-16,-1-10 0 15,-1-8-2-15,1-10-9 16,-4-10-30-16,-6-36-40 16,0 0-80-16</inkml:trace>
  <inkml:trace contextRef="#ctx0" brushRef="#br0" timeOffset="73517.97">20067 11847 242 0,'-11'-32'18'0,"5"29"-13"0,5 3 16 16,-8 0-8-1,-6 7-8-15,-14 31-5 0,-8 18 0 16,2 12 0-16,7 0 2 16,10-2-2-16,5-5 0 15,12-13 3-15,1-10-3 16,0-8-2-16,11-10-5 16,23-12-5-16,16-8 2 15,16-8 5-15,11-30-4 16,8-16-1-16,-3-15-3 15,-8 0 7-15,-14-3 6 16,-20 11 1-16,-17 13 12 16,-15 12 19-16,-8 12 13 15,0 6-8-15,0 6-12 16,0 2-7-16,-20 2-13 0,-16 6-5 16,-14 2-3-16,-18 0 1 15,-9 10 0-15,-4 18-18 16,4 4-29-16,54-18-35 15,8-2-122-15</inkml:trace>
  <inkml:trace contextRef="#ctx0" brushRef="#br0" timeOffset="76219.37">21631 11566 157 0,'-20'-36'60'0,"9"24"-32"16,2 6-26-16,2 0 21 16,3 4-2-16,1 0-8 15,1 2 0-15,2 0-2 16,0 0-6-16,-2 0-2 16,2 0-3-16,-12 0 0 15,-7 4-3-15,-22 32 0 16,-12 16 1-16,-3 8 2 0,9 3-1 15,14-7 1 1,11-8-1-16,11-4 1 0,11-8-7 16,0-8-5-16,0-4-4 15,26-10-1-15,8-6-1 16,11-8-4-16,3 0 8 16,0-12 5-16,-4-12 7 15,-9-2 1-15,-10 0 0 16,-9 0 1-16,-10 0 9 15,-3 0 3-15,-3-3 17 16,0 3-4-16,0-2 0 16,-11 2-7-16,-1 8-7 0,3 0 9 15,3 8-4-15,4 4-1 16,2 4-9-16,0 2-3 16,0 0-3-16,0 0 0 15,0 0-6-15,0 0-4 16,2 21 6-16,19 10 3 15,0 6 1-15,-3-1-2 16,-1 0 1-16,4 0 0 16,4 0-2-16,1-4-8 15,0-2-11-15,1-8-6 16,0-8 2-16,-22-14-23 16,4 0-56-16</inkml:trace>
  <inkml:trace contextRef="#ctx0" brushRef="#br0" timeOffset="76823.78">22219 11339 183 0,'0'-42'78'15,"0"26"-66"-15,-24-2-7 16,-1 2 28-16,-4-2-8 15,1 4-10-15,3 4-3 16,-2 2-7-16,0 8-5 16,-4 0 0-16,-2 0-2 15,2 16-1-15,2 14 3 0,6 5-4 16,8 2 4-16,5 2-11 16,10-7-5-16,0-4-7 15,0-8-1-15,19-6 4 16,3-8 2-16,-2-6 9 15,0 0 9-15,-5 0 0 16,1-4 2-16,0-9 0 16,6-1 6-16,5 1 4 15,0 1-4-15,6 4-1 16,2 1-5-16,5 7 0 16,1 0-2-16,-3 0 1 15,-3 21-1-15,-2 9-1 16,-4 8-1-16,3 10 1 15,-3 6 0-15,2 4 0 0,0 4 1 16,2 1-1-16,1 3 1 16,-1-2 0-16,-2-2 0 15,-8 0 0-15,-12-5-1 16,-11-7 1-16,0-6-4 16,-29-8 4-16,-20-6 1 15,-15-4 7-15,-13-10 4 16,-10-10 4-16,-11-6 10 15,-6 0-1-15,-6-6-4 16,2-12-13-16,-2 0-8 16,12 2 0-16,18 2-7 0,20 4-20 15,60 6-42-15,0-2-85 16</inkml:trace>
  <inkml:trace contextRef="#ctx0" brushRef="#br0" timeOffset="77470.89">22780 11419 1 0,'12'-29'220'0,"-12"17"-207"16,0 2-6-16,0 3 7 15,0 1-5-15,-7 5-1 16,5-2 3-16,-1 3-8 16,3 0-2-16,-6 0-1 15,-14 10-1-15,-12 33 0 16,-12 21 1-16,-3 12 2 15,5 2 0-15,4 0-2 16,16-13-1-16,8-13-2 16,14-16-8-16,0-12-10 15,2-12-1-15,27-12 9 0,4 0 4 16,4-14 4-16,-2-18 2 16,-6-8 3-16,-2-9 1 15,-7-5 4-15,-4-2 10 16,-5 4 7-16,-5 8-6 15,-4 10-3-15,-2 12 9 16,0 6-5-16,0 6 7 16,0 4-3-16,0 2-15 15,0 2 7-15,0 0-3 16,0 2-5-16,0 0-3 16,0 0 1-16,0 0-3 15,0 0-3-15,0 0-4 16,6 24-2-16,6 18 9 0,7 14 0 15,5 2 2 1,0 0-2-16,1-8-3 0,0-7-7 16,-1-9-3-16,-4-10-6 15,2-12-14-15,3-10-7 16,2-2-4-16,-3 0-11 16,-19-16-23-16</inkml:trace>
  <inkml:trace contextRef="#ctx0" brushRef="#br0" timeOffset="77687.24">23206 11379 184 0,'-8'-10'34'15,"4"10"-21"-15,4 0-6 0,0 0-7 16,0 4 0-16,0 19 0 15,6 7 2-15,5 2-1 16,0 0 0-16,0 0-1 16,-4-2-14-16,-7-22-36 15,0-4-117-15</inkml:trace>
  <inkml:trace contextRef="#ctx0" brushRef="#br0" timeOffset="78174.47">23512 11165 16 0,'15'20'19'0,"1"8"4"16,-5 8-5-16,2 2-8 0,-2 0 3 16,2 1-1-1,1-5-5-15,-3-10-3 0,-2-6-1 16,-4-10 9-16,-5-6 2 16,0-2 3-1,4 0 13-15,7-2 10 0,3-23-19 16,3-8-19-16,3-2 1 15,5-1-3-15,6-4 0 16,5 4 0-16,-1 0 1 16,1 12 3-16,-7 6 5 15,-7 10 0-15,-9 6 5 16,-8 0-2-16,-5 2-2 16,0 0-2-16,2 0-4 15,2 0-4-15,8 14 3 16,3 12-1-16,5 6 0 0,1 6-1 15,-2 2-1-15,-1-1-2 16,-9 2-19-16,-9-30-26 16,0 0-54-16</inkml:trace>
  <inkml:trace contextRef="#ctx0" brushRef="#br0" timeOffset="81498.72">20852 13214 141 0,'1'-24'68'15,"-1"20"-56"-15,0 2-4 16,0 2 4-16,0 0 2 16,0 0-7-16,0 0-7 0,0 0-2 15,3 0 0 1,3 14 2-16,-3 10 1 0,-1 5 1 16,-2 4 1-16,0 8 5 15,-2 3 4-15,-17 8-1 16,0 2-3-16,-1 6-2 15,1 6-3-15,0 6 0 16,1 9-1-16,-3 1-1 16,4 4 0-16,-1-6 0 15,0-7-1-15,0-11 0 16,3-12 1-16,1-14-1 16,6-10-3-16,-1-8-10 15,2-6-17-15,7-12-30 16,-3 0-64-16</inkml:trace>
  <inkml:trace contextRef="#ctx0" brushRef="#br0" timeOffset="82002.95">20450 13589 202 0,'14'-18'59'0,"-14"18"-34"15,2-2-1-15,-2 2 4 16,0 0-5-16,0 0-11 16,0 0-10-16,0 0-2 15,0 0-1-15,0 0-1 16,2 0-1-16,4 18-1 16,8 14 2-16,1 11-14 15,1 3-38-15,-9-28-32 16,-5-10-96-16</inkml:trace>
  <inkml:trace contextRef="#ctx0" brushRef="#br0" timeOffset="82645">21047 13836 277 0,'-10'-6'13'0,"4"4"-8"16,6 2 14-16,0 0 12 15,0 0-17-15,0 0-10 16,0 0-4-16,0 0 0 16,0 0-3-16,0 0 0 15,0 16 3-15,0 10 0 16,0 2-6-16,0-2-32 15,0-20-25-15,-2-4-61 0</inkml:trace>
  <inkml:trace contextRef="#ctx0" brushRef="#br0" timeOffset="83536.92">21646 13373 245 0,'-31'-30'15'0,"18"18"10"15,3 6-23-15,6 0 23 16,0-1 24-16,0 0-30 15,-1-4-18-15,3 1 7 0,0-2-5 16,2 5-1-16,0-4-2 16,0 0 0-16,0 2-1 15,0 0-1-15,0-2-11 16,0 4 8-16,4-4-19 16,12 1 5-16,6 4 6 15,3 4 7-15,8 2 2 16,9 0-4-16,1 4 2 15,3 22-6-15,-5 14-1 16,-6 10 4-16,-10 13 5 16,-12 3 3-16,-11 2-2 15,-2-2 1-15,0-5 2 16,-11-10 0-16,-11-4 0 0,-3-7 1 16,-2-8 2-16,-6 0 6 15,-3-6 4-15,-5-2-2 16,-2 0-5-16,3-6-1 15,0-4-5-15,7-2 2 16,-4-4 0-16,-3 0 2 16,3-4-3-16,-1-2 2 15,9-2-1-15,9 0 1 16,7 0 0-16,5 0 1 16,2-6 0-16,-1-13-3 15,7-4-1-15,0-5-1 16,0 0 1-16,5 2 0 0,13 0-4 15,9 2 2 1,6 2 2-16,13-4 0 0,8 2-2 16,2-2 2-16,-3 8 1 15,-4-4 0-15,-2 3 1 16,2 6-2-16,0 0 3 16,2 5 0-16,5 2-2 15,-3 6-1-15,-3 0-1 16,-8 0-3-16,-7 4-12 15,-4 6-19-15,-4-2-13 16,-24-3-20-16,-3-5-38 16</inkml:trace>
  <inkml:trace contextRef="#ctx0" brushRef="#br0" timeOffset="83919.38">22390 13427 27 0,'0'-16'186'16,"-4"16"-163"-16,-19 0-13 16,2 0 11-16,-6 2-4 15,4 16-13-15,4 2-3 16,5 2 0-16,8 0 1 16,-1 2-2-16,7-2 0 15,0 6 3-15,0-6-1 0,11 2-2 16,5-7-2-1,6-5-9-15,0-9 1 0,9-3 6 16,7 0-1-16,5-18-1 16,3-10-6-16,-6-4 8 15,-4-4 4-15,-14 0 0 16,-8 0 4-16,-10 4 19 16,-4 0-1-16,0 2 3 15,-8 6 4-15,-13 2 0 16,5 8-18-16,1 8-3 15,1 3-8-15,-3 3 0 16,-12 13-7-16,13 5-48 16,-1 4-31-16</inkml:trace>
  <inkml:trace contextRef="#ctx0" brushRef="#br0" timeOffset="84701.21">19431 13427 271 0,'14'-8'39'16,"-14"8"-39"-16,0 0-7 15,5 0 2-15,1 32 2 16,12 28-4-16,6 22 7 16,13 16 0-16,2 5 2 15,3-5-1-15,1-1 0 16,-3-7 4-16,-2 0-4 15,-3 2 5-15,-1-6-4 16,-6-6-2-16,2-3 3 16,-10-11-3-16,-2-4-11 15,-7-4-9-15,-11-54-24 0,0-4-76 16</inkml:trace>
  <inkml:trace contextRef="#ctx0" brushRef="#br0" timeOffset="85786.82">19387 13459 141 0,'-33'-48'47'15,"27"34"-45"-15,1 2-1 0,2 6 3 16,3 2 18-16,0 0-5 16,0-2-14-16,3-6-3 15,12-2 0-15,10-2 1 16,4-2 1-16,9-7-1 16,13-1-1-16,16-2 0 15,10 0 1-15,13 1 0 16,1-4 0-16,11-1-1 15,14-4 0-15,19 0 0 16,21-2 0-16,15-1 0 16,9 3-1-16,5-1 0 0,-2-2 2 15,2 6-1-15,-2 0 0 16,-5 5 0-16,-2 0 0 16,-5 0 1-16,-6 0-1 15,-10-2-1-15,-11 2 1 16,-20 2 3-16,-10 2-2 15,-7 2-1-15,-12 4 0 16,-5 0-1-16,-10 1 0 16,-9 2 1-16,-6-3 2 15,-7 1 2-15,0-5-1 16,-9-2-3-16,-9 0 3 16,-11 2 1-16,-8 8 4 15,-9 4-1-15,-5 4 2 0,-3 4 4 16,1 0-9-1,-5 2-4-15,5-2 0 0,-3 2 0 16,-2 0 1-16,2-2 0 16,0 2 1-16,1 0-1 15,-3 0 2-15,2 0-2 16,-2 0-1-16,0 0-1 16,0 0 0-16,0 0-1 15,0 0 0-15,0 6-2 16,0 30 1-16,0 22 3 15,-7 19 0-15,-5 13-1 16,6 10 1-16,4 2 1 0,2 2 0 16,0-3-1-1,0-1-1-15,0-8 1 0,0-6 1 16,11-11-1-16,0-17 0 16,-2-10 0-16,-5-10 0 15,-4-10 0-15,0-6 0 16,0-3-1-16,0-6 0 15,0-1 1-15,0 3 0 16,-6 0 0-16,-5-1 0 16,-1 0 0-16,-3-2 0 15,7 1 0-15,-9-3 0 16,-3-2 0-16,-10 2 2 16,-11-1-1-16,-13 4-1 15,-12-1 1-15,-12-1 1 16,-13 6 1-16,-21 1 2 0,-23 4 3 15,-33 6 0-15,-26 6-1 16,-17 6 6-16,-3-2 6 16,9 4-1-16,20-6-5 15,20 1-2-15,18-3-5 16,13-5 0-16,5-2-4 16,4-7-2-16,9-4 2 15,12-4-2-15,9-8 0 16,18 2-2-16,21-4-19 15,21 2-5-15,17 2-8 16,18-6-42-16,9 0-83 16</inkml:trace>
  <inkml:trace contextRef="#ctx0" brushRef="#br0">21571 13952 198 0,'0'-6'24'0,"0"4"-17"15,0 2 1-15,0 0 0 16,0 0-3-16,0 0 0 16,0 0-4-16,0 0 0 15,0 0-1-15,0 27-2 16,0 23 2-16,-14 24 6 15,-3 10 6-15,-8 16 0 16,2-2-4-16,-3 1-1 16,-3-5-4-16,3-10-1 15,-1-4 4-15,2-3-4 0,3-15-1 16,1-2 0-16,4-2-1 16,-1-2 1-16,5-2-1 15,-1-8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6:55:35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8762 4805 203 0,'-34'-17'4'0,"25"9"-2"15,8 6 0-15,-3 2-4 16,4 0-4-16,0 0 4 16,0 0 2-16,0 0 1 15,0 0-1-15,0 0 1 16,-2 0 0-16,2 0-1 0,0 0-3 16,0 0-2-16,0 10 4 15,0 11 1-15,0 2 1 16,2 1-1-16,8 5 0 15,1 3 0-15,1 4 0 16,3 10 0-16,0 14 2 16,1 14-2-16,0 14 0 15,1 7 0-15,-6 1 0 16,-5-2 0-16,-2-1 0 16,0-3 0-16,0 0 0 15,1 0 0-15,1-2 0 16,0-2 0-16,4 1 0 15,-1 1 0-15,1 6 0 0,-2 3-2 16,-4 5 2-16,-2 8 0 16,-2 12 2-16,0 11-2 15,0 7 0-15,0 8 0 16,0 1 0-16,0-5 0 16,0-4 0-16,0-15 0 15,17-9 0-15,0-5 0 16,-3-9 0-16,9 0-2 15,-4 5 2-15,-4 1 0 16,3-2 2-16,-5-2-2 16,1-10-2-16,3-5 1 15,-3-1 0-15,3-4 1 16,-1 0 1-16,4 0-1 16,7 3-1-16,2 3-1 0,-2 4 2 15,-1 1 0 1,-7 1 0-16,-11 0-1 0,-6-4 0 15,-2 0 1-15,0-1 0 16,0 3 0-16,0-2 0 16,0-4 0-16,0-3 0 15,-4-5 0-15,-6 0 0 16,0 2 1-16,-1 1-1 16,-1 1 0-16,4 2 0 15,-3 6 1-15,-3 4 0 16,-3 7 0-16,-4 1 0 15,-1 2 2-15,-2 5-1 0,-1 1-2 16,5 4 1 0,-1 4 0-16,6-1 1 15,1-3-2-15,-1-2 0 0,-3 5 0 16,1 3 0-16,-4 1 0 16,-1-1 2-16,-2 2 0 15,-3 5 3-15,3 3-3 16,5 6 2-16,6 4-4 15,9 1 0-15,4-3 1 16,0-2-1-16,0-7 1 16,11-3-2-16,5-1 1 15,-3-5-1-15,-1-6 0 0,-6 5 2 16,-2-5 0-16,1 0-1 16,1 4 1-16,4-9-1 15,1 3 1-15,9-4 0 16,4-2 0-16,3 3 3 15,-5-5-3-15,1-2 1 16,-6-1-2-16,-3-15 4 16,-8-12-3-16,-4-12 1 15,-2-16-2-15,0-17 2 16,0-16-2-16,0-7 0 16,0-8-4-16,0 0-19 15,0-27-66-15</inkml:trace>
  <inkml:trace contextRef="#ctx0" brushRef="#br0" timeOffset="4326.41">8733 4646 162 0,'0'-14'31'16,"0"6"-14"-16,0 6-7 0,0 0-1 15,0 2-7 1,0 0-1-16,0 0 2 0,0 0-2 16,0 0 0-16,0 0 5 15,0 0-5-15,0 0-1 16,0 0 0-16,0 0-2 16,6 0 1-16,8 0 0 15,3 0 1-15,14 0 0 16,9-6 1-16,14-2 0 15,13-2-1-15,13-2 0 16,14-2 0-16,14-4 0 16,13 0 1-16,15 0-1 15,12 0 0-15,5 0 1 16,3 4-1-16,5 4 0 0,-1-1 0 16,4 1-1-16,13 0 1 15,12-4 0-15,14-2-1 16,13 0 1-16,0-4 0 15,-2 2-1-15,-9 0 1 16,-17 2 0-16,-15 0 0 16,1 0 0-16,0 0 0 15,-3-2 1-15,10 0-1 16,-5 2-1-16,-5 2 1 16,-6 0 1-16,-11 2-1 15,-16 4 0-15,-13 2 0 16,-16 2 0-16,-13-3 0 15,-7 4 0-15,-7-1 0 0,-2 0 0 16,3 1 0-16,-5-1 0 16,0 3 0-16,-3-1-1 15,0 2 1-15,0 0 3 16,5 0-3-16,4 0-3 16,1 0 3-16,0 0 1 15,-8 0-1-15,-7 0-1 16,-9 0 1-16,-13 0 0 15,-10 0-1-15,-9 0 1 16,-9 0 1-16,-9 0-1 16,-4 0 0-16,-2 0 0 15,-1 0 0-15,0 0 0 16,1 0 0-16,-3 0 1 16,-2 0-1-16,0 0 0 0,0 0 1 15,0 0-1-15,0 0 0 16,0 0 1-16,0 0-1 15,2 0 0-15,8 0 0 16,5 0 1-16,3 0-1 16,6 0 0-16,7 0 0 15,0-3 0-15,5 3 0 16,-4 0-1-16,-9-1 1 16,-4 1 0-16,-10 0 0 15,0 0 0-15,-7 0 0 16,0 0 0-16,0-3 0 15,5 3 0-15,-1 0 0 16,4 0 0-16,-4 0 0 0,3 0 0 16,-5 0 0-16,-2 0 0 15,-2 0 0-15,0 0 0 16,0 0 0-16,0 0 0 16,0 0 0-16,0 0 0 15,0 0 0-15,0 0-1 16,0 0 0-16,3 0-1 15,-3 0-1-15,2 0 3 16,5 3 0-16,0 7-1 16,-1 0 0-16,5-2 1 0,1 0 0 15,3-2 0 1,3-2-1-16,-1-3 1 0,6-1 0 16,-3 0 0-16,5 0 1 15,2 0-1-15,0 0 0 16,2 0 0-16,5 0 0 15,1 0-1-15,2-1 1 16,1 1 0-16,0 0-2 16,-5 0 2-16,-2 0-1 15,-2 0 1-15,-6 0-4 16,-1 0-2-16,-3 0 6 16,6 0 0-16,-2 0 0 15,-1 0 0-15,-4 0 1 16,-4 0-1-16,-1 0 0 15,-7 0 0-15,-2 0 0 0,-2 0 0 16,-2 0 0-16,4 0 1 16,-4 0-1-16,0 0-1 15,0 0 1-15,0 0 0 16,0 0-2-16,0 0 2 16,0 0-2-16,0 0 0 15,0 0 0-15,0 4 2 16,0 4-1-16,0 2 1 15,0 0-2-15,0 2 1 16,0 2 0-16,0 6 1 16,0 4 0-16,0 4-1 15,0 10 1-15,0 6 0 0,0 8 0 16,0 9 1 0,4 3-1-16,2 0 0 0,3 2 0 15,3-2 0-15,-4 6 1 16,1 5-2-16,-5 9 2 15,4 10-1-15,-6 6 0 16,0 6 0-16,-2-3 0 16,0 5-1-16,0 1 1 15,0-4 0-15,0 0 0 16,0-7 0-16,0-2 0 16,0 1 0-16,-7 3 1 15,-4 4-1-15,-4 5 0 16,-3 7-1-16,1 2 1 15,7 0 2-15,1-1-2 0,3-9 0 16,-4 1-1-16,3 9 1 16,5 8 0-1,2 12 0-15,0 11 0 0,9 5-1 16,5 11 1-16,-3 13 2 16,-3 10-2-16,2 9 0 15,-1 6 0-15,7-9 0 16,-1-6 0-16,5-11 0 15,-3-11 0-15,-1-3 0 16,-5 5 0-16,-4 15 2 16,-7 11 2-16,0 17 1 15,0 8 0-15,-9 1 0 16,-4 1-1-16,-3-9-3 0,3-7 0 16,4-13 1-16,2-9-2 15,5-13 1-15,2-11-1 16,-2-13 0-16,2-12 0 15,0-3 0-15,0-9 1 16,-5-6-1-16,-3-7 0 16,-6-5 0-16,-7 4 2 15,2 8-2-15,-6 13 0 16,3 11 0-16,5 1 0 16,-2 1 0-16,11-6 1 15,1-12-1-15,5-11 2 16,2-11-1-16,0-10 1 15,0-14 1-15,0-9-2 0,0-13-1 16,0-4 0-16,2-2 0 16,3 4 1-16,1 8 0 15,-2 10-1 1,1 5 1-16,-1 1-1 0,1-6 0 16,0-6 0-16,3-3 0 15,3-5 0-15,5-2 1 16,4 0 0-16,6 2 0 15,3 0 0-15,0-8 2 16,-2-6-3-16,-6-13 0 16,-8-9 0-16,-2-8 0 15,-4-8 0-15,-3-4 0 0,-2 0 0 16,-2-2-5 0,0 4 3-16,0 8 2 0,-18 4 1 15,-10 6 0-15,-6 4 0 16,0 4-1-16,-1-2 0 15,-5 2-1-15,-2-6-1 16,-10-2-4-16,-8 0 2 16,-13 0 3-16,-14 0 1 15,-6 5 0-15,-8-4 3 16,-4 4 2-16,-1-1 2 16,-4 2 1-16,-4 2-4 15,8-6-4-15,4-2 0 16,5-4 0-16,5 2 1 15,1-6-1-15,5 0-2 16,-3-4 2-16,-3 2-3 0,-5-4 2 16,-15 2-3-16,-7-2 0 15,-3-2-2-15,-3-2 2 16,5 0 3-16,-1-4 1 16,6 0-2-16,-1 0-1 15,7 0 2-15,6 0 1 16,6 0 0-16,3 0-1 15,0 4 0-15,1 2 1 16,-1 2 1-16,3 5-1 16,-3 0 0-16,1 1-1 15,-6-1-3-15,6 1-2 0,9-5-2 16,5 0 3 0,10-5 2-16,3-4 3 0,-2 1 2 15,1 4-1-15,3-5-1 16,-3 0-1-16,3 0 1 15,-7 0-1-15,-6 0-1 16,-2 0-1-16,-2 0-7 16,2 0 3-16,2 4 4 15,0 10 2-15,5 4-1 16,-4 8 2-16,0 0-10 16,-8 2 1-16,-3 6 5 15,-11-6 2-15,7-2 2 16,-4-8 2-16,11 0-2 15,4 0 0-15,-1-4 1 0,2 4-1 16,-4-2 0-16,2 7 3 16,4-4-2-16,4 3-1 15,4 1 1-15,9-7-1 16,6-2 1-16,2-4 1 16,8-6-1-16,6 0 0 15,2-4 0-15,7 0-1 16,2 0 5-16,6 0 2 15,-2-14 0-15,1 2-3 16,-1-2-1-16,4 0-3 16,-2-4 6-16,4 0-4 15,-1-3 0-15,2-3-2 16,3-6 0-16,-2-2-3 16,-2-8-1-16,2 0 4 0,1 0 0 15,-1 0-2-15,-3 0 2 16,2 4 0-16,3 4 0 15,0 1 1-15,1 9 0 16,4 0 0-16,-1 8-1 16,2 2 1-16,0 2-1 15,3 0 1-15,0-2 0 16,-1 2-1-16,-1-2 0 16,-2 2 4-16,2-4-1 15,-1-2-2-15,1-4-1 16,2-2 0-16,0 0 0 0,2-4 0 15,0 8 0 1,2 4 0-16,-2 6 0 0,0 4 1 16,-2-6 2-1,-3 2-2-15,1-6 0 0,0 4 2 16,0 2 4-16,4-1 0 16,-5 1 2-16,1 3-2 15,1-5-4-15,0 6 4 16,1-9-4-16,-3 3-1 15,3 2 1-15,0-2-3 16,4-4-2-16,0 2-11 16,0-6-20-16,0 6-18 15,0 2-87-15</inkml:trace>
  <inkml:trace contextRef="#ctx0" brushRef="#br0" timeOffset="8638.7">18420 7215 185 0,'0'-18'11'0,"-5"7"-4"0,3 10-5 16,2 1-2-16,0 0-12 15,0 0 7-15,0 0 5 16,0 0 1-16,0 0 2 16,0 0 1-16,0 0 1 15,-2 0-3-15,2 0-2 16,0 0-1-16,0 28-1 15,0 12 2-15,0 14 1 16,0 12 0-16,0 8-1 16,0 7 1-16,0 6-1 15,0 10 0-15,-6 9 0 16,-13 11 1-16,-4 11-1 16,-4 22 1-16,2 11 0 0,5 7 0 15,11 1-1-15,0-11 0 16,5-10 1-16,1-7 0 15,2-15-1-15,1-10 2 16,0-8 2-16,0-5-2 16,0-3 0-16,0 4 1 15,0 17 1-15,4 7 2 16,3 12-4-16,-3 7-1 16,-2 3 0-16,-2 3 3 15,0-5-3-15,0-14 0 0,0-11 3 16,-13-7 10-1,-1-10-5-15,-1-4-1 16,1-5 3-16,6-7-8 0,3-7-1 16,5-10-2-1,0 2 2-15,5 1-2 0,21 14 4 16,6 22 6-16,3 15-7 16,-4 9-1-16,-4 2-1 15,-14-1 2-15,-9-1 2 16,-4-7-2-16,0-11 1 15,0-14 2-15,0-15-1 16,0-20-1-16,0-20-3 16,0-19 0-16,0-16-1 15,0-10 0-15,3-4 3 0,-3 0 0 16,3 0-3-16,-1 0-2 16,2 0-17-16,11-26-22 15,-5 5-29-15,3-7-44 16</inkml:trace>
  <inkml:trace contextRef="#ctx0" brushRef="#br0" timeOffset="11793.04">18367 7056 148 0,'4'-6'22'0,"-4"4"-11"16,2 2-11-16,1-2-2 15,1 2-1-15,2 0 1 16,4-2 2-16,5 0 2 16,8-2-1-16,6 2 0 15,8 0 1-15,11 2 0 16,2 0-2-16,8 0 1 15,5 0 1-15,-3 0-2 16,0 0 2-16,-2 0-2 16,-2 0 0-16,0-2 0 15,6 2 0-15,7-6 1 0,6-4 0 16,8-4-1 0,4-2 2-16,5 0-2 0,5 0 1 15,8 2-1-15,-2-2 0 16,-3 2 0-16,-7 2 0 15,-1-2 0-15,1 0 0 16,1 2 0-16,4-6 1 16,-3 2 0-16,3-5-1 15,10 0 4-15,14 0 15 16,18 3-9-16,11 4-8 16,6 6-2-16,0 4 0 15,-9 2 0-15,-3-4 0 16,-4 0 0-16,-1-4-1 15,7-2 1-15,5-4 0 0,6 0 0 16,-2-2 0-16,-5 2 0 16,-13 2 0-16,-8-2-1 15,-15-2-2-15,-8 0 3 16,-7 0 0-16,-4-2 0 16,2 2 0-16,-5 0 0 15,6 0 0-15,4 2-1 16,-3 2 1-16,-3 1 1 15,-10 3-1-15,-12 2-1 16,-17 3 1-16,-19 0 1 16,-10 4-1-16,-9-2-1 0,-6 2 1 15,-6 1 1-15,0-3-1 16,3 3 0-16,-1-1 0 16,7-2 0-16,-2 1 0 15,3-3 2 1,-1 1-2-16,1-3 0 0,0 1 0 15,0-2 1-15,2 2-1 16,4-3 0-16,4-2-1 16,3 5 1-16,-3 0 0 15,-12 2 0-15,-7 4 0 16,-9-2 1-16,0 2-1 16,0 0 4-16,0 0 3 15,0 0-1-15,0 0-5 16,0 0-1-16,0 0 0 15,0 0 0-15,0 0 0 0,2 0 0 16,-2 0 0-16,0 0-1 16,0 0 0-16,0 0 0 15,0 0-1-15,2 0-2 16,5 0 0-16,-2 0 3 16,1 0 1-16,-1 4 0 15,-3 3 0-15,0 0 0 16,0 4-2-16,0 0 1 15,0 3 1-15,2 4 0 16,-3 4 0-16,-1 7 0 16,0 0 0-16,0 8 0 15,0 5 0-15,0 0 0 0,0 12 0 16,0 5 0-16,0 6 0 16,0 11 0-16,0 3-1 15,0 7 1-15,0 8 0 16,0 7 0-16,0 3 0 15,-5 2 0-15,-1 1 0 16,2-3 0-16,-1 0 1 16,5 8-1-16,-2 1 0 15,2 9 0-15,0 14 0 16,0 7 1-16,0 7-1 16,0 4 0-16,0-9 0 15,0-7 0-15,0-4 0 16,0-11 2-16,4-5-2 15,9-10-2-15,-3-7 2 0,-1-5 2 16,-1 0-2-16,6-2 0 16,-1 7 0-16,5 9 1 15,0 3-1-15,-4 3 0 16,-4 6 2-16,1 8-1 16,-1 4-1-16,-2 3 0 15,-1-7 0-15,-3-9 0 16,0-3 1-16,0-4-1 15,0-3 0-15,-2-1 0 16,0-8 2-16,0-2-2 16,-2-4 0-16,0-9 0 15,0-11 0-15,0-4 0 16,0-4 3-16,-2-1-3 0,-10 1-1 16,4 2 1-16,-3 8 1 15,-5 10-1-15,-1 13 1 16,-2 13-1-16,7 6-1 15,7-1 1-15,5-7 0 16,0-14 0-16,0-14 0 16,0-11 0-16,2-14 0 15,3-14 0-15,-3-21-5 16,-2-12 5-16,0-10 0 16,0 0 5-16,0 0 2 15,0-2-2-15,0 2-4 16,0-2 0-16,0 0 3 0,0 0-2 15,-31 0-2-15,-13 0-3 16,-22-8-7-16,-9-2 4 16,-10-2 6-16,-4-8 1 15,-5-6 6-15,-2-1 4 16,1 0-2-16,-1 3 0 16,7 6 3-16,0 7-6 15,-1 9-5-15,-1 2-1 16,-9 0-1-16,-10 14 1 15,-5 9 0-15,-5 0-4 16,-7 2 0-16,-7-1-9 16,-6 2-4-16,-5-4 2 15,6-2 5-15,10-4 10 16,4-4 1-16,5 6-1 0,-2 4 0 16,-4 6-3-16,-7 4 2 15,-10 4-9-15,-6-2 5 16,-5-2-16-16,-4-4-4 15,2-6 18-15,4-8 7 16,8-1 0-16,10-4 3 16,5 4-2-16,11 1-1 15,3 8-8-15,1 8-19 16,2 6-6-16,-1 4-2 16,3-6 27-16,4-2 8 15,5-5 6-15,3-5 2 0,-4-4-3 16,1-8 11-16,-6-6 9 15,-2-4-9 1,2 0 4-16,1-14-6 0,7-17-3 16,10-1-3-16,13-2-1 15,18 2-5-15,12 10 8 16,10 4 8-16,10 10-12 16,-1 4-3-16,-2 4-3 15,-5 0 0-15,-4 0-8 16,0 0-4-16,5 2 12 15,6 0 7-15,5-2 2 16,4 0-9-16,1 0-1 16,-3 0 1-16,1 0 1 15,2-8-1-15,-3-8 1 16,6-2-1-16,1-4 0 0,2-4-1 16,7-2 1-16,4-2 0 15,0-2 0-15,0-1 1 16,0-1 0-16,8 2-1 15,5 0 0-15,-1 0 0 16,-3 0 2-16,-1 2 7 16,-1 2-4-16,-5-2 3 15,3 0 1-15,-1 0-6 16,3-6 2-16,4-4-2 16,3-5-3-16,1 1 1 15,3 2-1-15,-2 2 0 16,-3 0 0-16,5-2-3 0,4 2-17 15,0-5-20-15,-13 30-46 16</inkml:trace>
  <inkml:trace contextRef="#ctx0" brushRef="#br0" timeOffset="14930.37">18943 8135 81 0,'0'0'9'0,"0"0"-9"0,0 0 0 16,0 0 0-1,0 0 13-15,0 0 9 16,0 0-5-16,0 0-1 0,0 0-4 15,0 0 8-15,0 0 4 16,0 0 0-16,0 0-5 16,0 0-8-16,0 0-7 15,0 0-2-15,0 0-2 16,0 0 0-16,0 0 0 16,0 0 0-16,0 0-2 15,0 0 0-15,0 0-1 16,0 8 0-16,0 12 3 15,0 4-2-15,8 6 2 0,0-2 0 16,1 5-1-16,-2 0 1 16,4-1 0-1,-2 1 0-15,2-5 0 0,-4-8 0 16,2-4 0-16,-5-6 0 16,0-4 0-16,1-2 0 15,-5-4 0-15,2 0 0 16,-2 0 0-16,3 0-1 15,-3 0 0-15,0 0 1 16,0 0 0-16,4 0-1 16,3 0 0-16,1-6 1 0,1-10 0 15,-1 2 0-15,-4 0 1 16,-2 0 0-16,2 0 0 16,-4 0 0-16,2-3-1 15,-2 4 3-15,0-1-3 16,0-3 0-16,0 3 0 15,0 0 1-15,0 2 2 16,0 2-1-16,0-2-2 16,0 0 0-16,0 0 0 15,0 2 1-15,0 0-1 16,0 4 0-16,0 0 0 16,0 4 1-16,0 0-1 15,0 2 1-15,0 0-1 16,0 0 1-16,0 0 0 15,0 0 1-15,0 0 0 0,0 0 1 16,0 0-2 0,0 0 0-16,0 0 0 0,0 0-1 15,0 0 0-15,0 0-2 16,0 0 1-16,0 0 0 16,0 0-3-16,0 16 1 15,3 21 3-15,11 13 0 16,3 12 0-16,3 2 0 15,3-2-12-15,-2-8-29 16,-13-42-32-16,-4-10-52 16</inkml:trace>
  <inkml:trace contextRef="#ctx0" brushRef="#br0" timeOffset="15530.01">19273 8167 101 0,'0'-22'28'0,"0"12"-16"16,0 2-3-1,0 2 13-15,0 2-9 0,0 2-2 16,0 0-3-16,0 2-3 16,0 0-3-16,0 0-2 15,0 0-1-15,-8 0 1 16,-6 0-1-16,1 10 1 16,2 6-1-16,6 4-2 15,5 2 1-15,0 0 2 16,0-2 0-16,0-4 0 15,3-2-2-15,16-6 1 16,4 1 1-16,4-5 1 16,2-3 0-16,2 2-1 0,-2-3 1 15,-2 1-1 1,-1 2 0-16,-4 0 1 0,-1 4-1 16,-6-3-1-1,1 3 1-15,-3 0 0 0,-1 3 0 16,-2 2 0-16,-1 2-1 15,-3 1 1-15,-2 2 0 16,-2-7-1-16,-2 0 0 16,0 0 1-16,0 2 2 15,-16 2 4-15,-18-2 4 16,-3-6-5-16,-1-6 0 16,2 0-1-16,2 0 0 15,7 0-3-15,1-4-1 16,4-8-8-16,18 8-30 15,-1 4-36-15</inkml:trace>
  <inkml:trace contextRef="#ctx0" brushRef="#br0" timeOffset="16203.12">19568 8209 157 0,'15'-6'23'0,"-13"6"-18"15,-2 0 6-15,0 0-6 16,0 0-5-16,2 0 1 16,6 0-1-16,7-2 0 15,7-2 0-15,14-6 2 0,4-2-2 16,1-6 0-16,-2-2-4 15,-5-4-13-15,-7 2-10 16,-11 2-4-16,-6 2-1 16,-10 4 22-16,0 6 8 15,0 2 2-15,-7 6 4 16,-15 0-4-16,-4 0-1 16,-6 0 1-16,-3 18 0 15,-4 4 5-15,-5 4 9 16,2 6-1-16,-1 0-3 15,12 2 2-15,9-2-10 16,9-6 0-16,8 1-1 16,5-8 1-16,0-2-2 0,0-7 0 15,11-2 3 1,9-7 0-16,3-1-1 0,2 0-1 16,2 0 1-16,5 0 3 15,4-7-1-15,8-5 1 16,10-2-1-16,2 1-2 15,1 5 1-15,-3 7-1 16,-9 1-1-16,-10 0-1 16,-10 1 0-16,-10 20-1 15,-6 5 0-15,-7-2 1 16,-2 0 2-16,0-4 0 16,0-4 4-16,-4-6 5 0,-1-6 5 15,3-4 11-15,0 0-3 16,0 0-6-16,-2-22-1 15,-1-16-17-15,5-12-6 16,0-7-6-16,0 5-13 16,20 0-17-16,-11 36-20 15,-2 6-71-15</inkml:trace>
  <inkml:trace contextRef="#ctx0" brushRef="#br0" timeOffset="16516.31">20339 8035 140 0,'0'-4'34'15,"0"4"-25"-15,2 0-3 16,-2 0 3-16,0 0 2 15,2 0-3-15,-2 0-5 16,2 0-3-16,3 0-3 16,1 24 3-16,6 10 1 15,1 8 0-15,3 6 0 0,-1-4-1 16,1 3 3 0,-5-6-3-16,-3-2 0 0,-5-7-9 15,-3-26-30-15,0-6-51 16</inkml:trace>
  <inkml:trace contextRef="#ctx0" brushRef="#br0" timeOffset="16827.77">20559 8055 172 0,'0'-10'3'0,"-2"10"-3"16,0 0 0-16,0 0 4 0,2 0 0 16,0 0-3-16,0 10-1 15,0 4 3-15,6 2-2 16,5 4 1-16,5 6 0 16,1 4-1-16,-1 8 1 15,5 5 1-15,-4-2-1 16,3 1 0-16,-4-3-1 15,-2-9-1-15,-8-10-1 16,-4-8-3-16,-2-6-6 16,0-6-8-16,0 0 3 15,-4 0-39-15</inkml:trace>
  <inkml:trace contextRef="#ctx0" brushRef="#br0" timeOffset="17102.79">20593 7977 85 0,'0'-19'20'0,"0"19"-14"15,2 0 10-15,11 0 12 16,7 0-7-16,7 0-2 16,4 9-4-16,5 9-7 15,-1 5-2-15,-3 4-2 16,-4 5-3-16,-7 0 1 15,-11 4 2-15,-6-2-1 0,-4-2 0 16,-10-2 7-16,-25 0 9 16,-17 2-1-16,-5 3-13 15,-9-2-5-15,0 4-2 16,41-31-34-16,6-4-57 16</inkml:trace>
  <inkml:trace contextRef="#ctx0" brushRef="#br0" timeOffset="17841.68">21223 7903 12 0,'-28'4'0'16,"14"-4"2"-16,3 0 20 0,3 0 8 16,2 0-6-16,2 0 0 15,2 0 14-15,-1 0-12 16,3 0 3-16,-2-3-7 15,2-1-10-15,0 0 1 16,0 0-3-16,-2 2-3 16,2 2-1-16,0 0 1 15,0 0-1-15,-2 0-3 16,2 0-3-16,0 0-1 16,0 20-5-16,0 27 1 15,17 17 5-15,6 8 2 16,1 0 0-16,-1-10-1 15,-4-4-1-15,-3-10 1 0,-5-9 0 16,-2-11-1-16,-4-10 0 16,-1-10-2-16,1-8-28 15,-5 0-23-15,0-14-17 16</inkml:trace>
  <inkml:trace contextRef="#ctx0" brushRef="#br0" timeOffset="19520.41">21054 7794 101 0,'-11'-16'21'0,"11"14"-15"15,0 2-4-15,0 0 8 0,0 0 11 16,0 0-4-1,0 0-5-15,0 0-4 0,11 0 0 16,16-2 1-16,4-4-1 16,4 0 9-16,3 0-9 15,3-2-5-15,3 0-3 16,7 0 2-16,10-2-1 16,3 2 0-16,7 2 0 15,3 0-1-15,2 2 0 16,6 0-1-16,7-2 2 15,9 0-1-15,7-2 0 0,1 0-5 16,4-2 3 0,-8 0 1-16,-3 0 0 0,-9 0 1 15,2-1 0-15,-3 2 0 16,2-4 1-16,3 3-1 16,0-1 2-16,-1-1-2 15,8 2 0-15,1-2 1 16,-2-1-1-16,-5 1-3 15,-14-2 2-15,-14 3 0 16,-15 0 1-16,-15 1 1 16,-1 2-1-16,-5-4 0 15,-2 2 0-15,0-2 1 0,0 0-1 16,2 2 0 0,5 0 0-16,7 2 0 0,1 0 0 15,5-2 0-15,-3 2 0 16,-3-2 0-1,-7 0 0-15,-5 2 1 0,-7 0-1 16,-6 2 0-16,-4 2 2 16,-10 2-2-16,-2 0 3 15,-2 2-3-15,0 0 1 16,0 0 0-16,0 0-1 16,0 0 0-16,0 0 1 15,0 0 0-15,0 0 0 16,0 0-1-16,0 0-1 0,0 0 1 15,0 0-1-15,0 0 1 16,0 0 0-16,3 0 0 16,-3 0 0-16,0 0 0 15,0 0 0-15,0 0-1 16,0 0 0-16,0 0-1 16,0 0-1-16,0 0 1 15,0 0 0-15,0 16 2 16,0 10 0-16,0 10 0 15,0 12 0-15,0 10-1 16,0 6 1-16,0-1 0 16,10-5 1-16,4-2-1 15,-1-4 0-15,3-4 0 16,-3-5 0-16,-1-10 1 16,1-4-1-16,-4-7 1 15,-3-6-1-15,-3-3 0 0,6 2 1 16,-3 1 0-16,3 0-1 15,0-2 0-15,-2 0 1 16,-3-4-1-16,1-2 0 16,-3-2 0-16,2-2 2 15,-4-2-2-15,0 0 0 16,0-2-2-16,0 0 2 16,0 0-1-16,0 4 0 15,0 0-2-15,-6 4 3 0,-15 2 0 16,0-4 0-16,-4 0 0 15,0-2 1-15,3 0-1 16,-4 0 1-16,-4 4-1 16,-6 2 0-16,-8 0 0 15,-5 2 0-15,-7-2 1 16,-4 0-1-16,-5-2 0 16,-4 0-1-16,1 0 1 15,1 0 0-15,0 0 0 16,-1 2 2-16,-2 3-2 15,-14 6-1-15,-3 2 1 16,-12 1 0-16,5 4 1 16,12-6-1-16,13-4 0 0,14 0 0 15,10-4 0 1,0-2 0-16,3-2 0 0,0-2 1 16,-5 4-1-16,-2 2 0 15,-3 2 0-15,-1 0 0 16,2 0 0-16,6 0 0 15,3 0 0-15,6-4 0 16,1 0 0-16,-4-2 0 16,4-4 0-16,-1 0 0 15,1-2 0-15,-1 0 0 16,3-2 2-16,-4 0-2 16,3 0 0-16,-5 0 0 15,0 0 0-15,-7 0 1 16,4 0-1-16,0 0 0 15,2 0 0-15,0 0 0 0,0 6 0 16,0 5-3 0,-3-4 3-16,-1 1 0 0,-3-1 2 15,5-4-2-15,3 1 1 16,4-4-1-16,4 0 0 16,9 0 0-16,4 0 0 15,7 0 2-15,6 0 10 16,3 0-4-16,2 0-5 15,0 0-1-15,0 0-2 16,0 0 0-16,0 0 1 16,0 0 0-16,0 0 0 15,0 0 0-15,0 0-1 0,0 0 0 16,0 0 0 0,0 0 0-16,0 0-3 15,0 0-6-15,-9 0-14 0,3 0-27 16,-3 0-61-16</inkml:trace>
  <inkml:trace contextRef="#ctx0" brushRef="#br0" timeOffset="20838.31">19076 9952 220 0,'0'-14'8'0,"0"10"-5"16,0 4 0-16,0 0 4 15,0 0 5-15,0 0-4 16,0 0-5-16,0 0-3 16,0 0 0-16,0 0-2 15,0 16 2-15,0 22 0 16,6 10 2-16,5 8 3 16,3 8-1-16,-4 1-1 15,7 3-1-15,-4 2-1 16,3 0-1-16,-1 0 2 0,-4-1 0 15,0-8-2-15,-6-2-4 16,-5-5-13-16,0-4-9 16,0-4-9-16,-3-10-18 15,-1-36-16-15,0 0-10 16</inkml:trace>
  <inkml:trace contextRef="#ctx0" brushRef="#br0" timeOffset="21289.69">18982 10044 146 0,'-10'-42'24'0,"10"18"-17"16,0-2-5-16,0 0 2 16,0 1 0-16,14 6 7 15,9 2-5-15,5 6-3 16,8-1 0-16,4 6 0 16,0 3-2-16,1 3 1 15,-4 0-1-15,1 18-1 0,-2 9-1 16,-5 5 0-1,-4 4 0-15,-11 4 0 16,-6 2-1-16,-5 0 1 16,-5 0 0-16,0-4 1 0,-11-2 0 15,-22-1 4-15,-17-5 4 16,-10 2-3-16,-2-6-2 16,-1-4-3-16,5-4 2 15,12-8-2-15,10-8 0 16,6-2-11-16,13 0-19 15,17 0-28-15,0 0-47 16</inkml:trace>
  <inkml:trace contextRef="#ctx0" brushRef="#br0" timeOffset="21875.75">19467 10357 112 0,'12'0'59'0,"-12"0"-39"0,0 0-2 16,0-2-1-16,0-10-12 16,0 0-4-16,0 2 2 15,0 4 2-15,0 4-2 16,0 2 1-16,0 0-1 15,-19 0-3-15,-10 12-3 0,-6 18 2 16,-1 4 0-16,7 0 0 16,7 0 1-16,9-4-1 15,6-4 1-15,5 0-1 16,2-1-1-16,0-3-7 16,7-4 6-16,12-3 1 15,-1-2-4-15,3-9 1 16,-4-4 1-16,1 0 3 15,0 0 1-15,-2-8 1 16,2-15-1-16,-3-3 0 16,-2-2 0-16,-1-4 2 15,-6 0-2-15,-2 2 1 16,-1 4 0-16,-3 4-1 0,0 4 3 16,0 8-2-1,0 6 3-15,0 2 1 0,0 2-1 16,2 0-4-16,2 0-1 15,6 6-6-15,3 18 6 16,3 6 1-16,3 4 0 16,2 0 0-16,-3-4 1 15,-1-8-1-15,-1-6 0 16,-5-5 0-16,1-6 0 16,-4-5-19-16,3 0-24 15,-9 0-13-15</inkml:trace>
  <inkml:trace contextRef="#ctx0" brushRef="#br0" timeOffset="22264.05">19797 10158 75 0,'0'-26'39'0,"-2"25"-33"16,-15 1-6-16,-8 0 2 15,-2 0 1-15,4 1 4 16,6 13 0-16,5-2-5 15,8 1-2-15,4 2 1 16,0-2-1-16,0 3 1 16,0-2 0-16,25 0 1 15,6 0-2-15,4 0 2 16,3 2 0-16,-3 0-2 16,-1 2 0-16,-6 0 0 0,-4 0 0 15,-6 0 0-15,-3-4 0 16,-5-2 1-16,-4-6 0 15,-4-2-1-15,-2 0 1 16,0-2 1-16,0 6 4 16,-4 4 0-16,-19 2 1 15,-4 2-7-15,1 0 2 16,-1 0-2-16,3 0-1 16,-1 0 0-16,3-1-7 15,1-4-26-15,17-11-9 16,0 0-18-16</inkml:trace>
  <inkml:trace contextRef="#ctx0" brushRef="#br0" timeOffset="22669.65">20049 10058 22 0,'0'-6'2'0,"-5"6"3"16,-12 0 12-16,3 0 1 16,5 10-4-16,5 0-2 15,4 0-9-15,0 2 0 16,0 2 1-16,4-2 0 16,11 4 2-16,4-6 0 15,6 2 0-15,1 1-1 0,10-2 1 16,2 3-1-16,6 1 0 15,1 3-2-15,-3 0 0 16,1 0-3-16,-12-4 2 16,-9-4-2-16,-9-6 0 15,-8 0 0-15,-3-2 1 16,-2 0 8-16,0 4 4 16,0 4-6-16,-23 6 0 15,-10 4-4-15,-3 0-1 0,-3-2-1 16,-2-2-1-1,5-2-12-15,5-6-25 0,25-8-29 16</inkml:trace>
  <inkml:trace contextRef="#ctx0" brushRef="#br0" timeOffset="26059.16">20450 10094 0 0,'-15'0'55'15,"12"-8"-20"-15,3-2 4 16,-2-2-16-16,2 2 17 15,-2 0-11-15,2 4 6 16,0 2-12-16,0 4-1 16,0 0-14-16,-2 0-7 15,2 0-1-15,0 0-3 16,0 0 0-16,0 18-2 16,0 16 4-16,6 11 1 15,12 2 0-15,0-3 2 16,-1-8-2-16,-3-7 0 0,-1-11 0 15,-3-8-3-15,-4-4-8 16,-4-4-5-16,0-2-1 16,1 0 4-16,3 0 9 15,1-12 4-15,0-14-9 16,-3-5 1-16,-4 3 7 16,0 5 1-16,0 5 0 15,0 8 0-15,0 3 0 16,0 7 0-16,0 0 1 15,0 0-1-15,0 0 0 16,0 0 0-16,0 0-4 16,0 0-1-16,5 0 3 15,6 17 2-15,4 1 0 16,6 1 1-16,-2 2-1 0,4 1 1 16,-1-2-1-16,1 0 1 15,-4-2 1-15,-6-6-1 16,-3-4-1-16,-6-4 0 15,-2-4 1-15,-2 0 3 16,7 0 18-16,-2-22 9 16,8-12-27-16,-4-8-1 15,-3-4 2-15,-3-3-2 16,2-3-2-16,-5 0 1 16,0 6-2-16,0 12-3 15,0 10 1-15,-5 12 1 16,2 10-2-16,-1 2-2 15,-5 0-7-15,-3 14-24 16,-5 20 6-16,9-14-13 0,1-4-87 16</inkml:trace>
  <inkml:trace contextRef="#ctx0" brushRef="#br0" timeOffset="26487.28">20867 10032 179 0,'13'0'15'0,"-13"0"-15"16,0 0 0-16,0 14 0 16,0 4 0-16,0 12 0 15,0 2 2-15,0-4-2 16,0-4 2-16,0-8-2 0,0-6 0 16,0-6-5-1,0-4-16-15,0 0 5 0,0 0 14 16,7-15 1-1,13-11-25-15,-4 1 16 0,-1 7 10 16,-1 4 0-16,-4 8 0 16,3 4 2-16,1 2-1 15,-1 0 1-15,-1 6 0 16,-1 21-1-16,-7 5 1 16,-2 0 1-16,-2-5-1 15,0-4 5-15,0-11-3 16,0-4-2-16,0-8 1 15,0 0 15-15,0 0 16 16,0-7 7-16,0-20-13 0,2-15-26 16,12-7-1-16,-1 1-1 15,3 4 0-15,-1 6-15 16,4 12-22-16,-13 22-30 16,-2 4-50-16</inkml:trace>
  <inkml:trace contextRef="#ctx0" brushRef="#br0" timeOffset="26879.33">21466 9761 84 0,'0'-5'110'0,"0"5"-110"16,2 0-13-16,3 0 10 16,-1 4 2-16,3 21 1 15,4 9 0-15,3 11 2 16,-1 9-1-16,3 2 2 15,-3 2 2-15,0-2-1 16,3-6 0-16,-4-3-2 0,2-6 0 16,-3-9-1-16,-4-7 0 15,-2-11-1-15,-5-8-2 16,0-6-10-16,0 0 0 16,0-6 5-16,0-10-58 15,-2-7-38-15</inkml:trace>
  <inkml:trace contextRef="#ctx0" brushRef="#br0" timeOffset="28039.34">21475 9725 97 0,'0'-16'30'15,"0"16"-15"-15,0 0-9 16,0 0 1-16,0 0 3 16,5 0-6-16,12 0 3 15,3 0 1-15,1 0 0 0,0 2 2 16,8 4-4-16,10 2-1 15,7-2-3-15,10-4 0 16,6-2-1 0,11 0 1-16,10 0-1 15,4 0 0-15,9-8 0 0,4-2-1 16,2 2 0-16,4 2 0 16,0 2 1-16,8 2-1 15,0 0 2-15,-1-2-2 16,-1 0 0-16,-3-2 0 15,0 0-2-15,-7 0 2 16,1-2 0-16,-9-2 0 16,-3 0 0-16,3 0 0 0,-3 0 0 15,0 2 0 1,-11 2-1-16,-15 2 0 0,-14 0 2 16,-13 0-1-16,-11 0 0 15,-5 0 0-15,-7 0 0 16,-1 0 0-16,-1 0 0 15,3 0 0-15,-5 2 0 16,-2-2 0-16,-4 2 1 16,-5 0-1-16,0 0 2 15,4 0 1-15,1-2 0 16,8-4-3-16,7 0-1 16,7-4-8-16,6 2-2 15,5-2-4-15,2 0 6 16,-8 4 3-16,-9 3 4 15,-11 4 2-15,-5-2 0 0,-7 3 3 16,0 0 8-16,0 0 2 16,0 0-6-16,0 0-6 15,0 0-1-15,0 0 0 16,0 0-1-16,0 0-1 16,0 0 2-16,0 0 0 15,0 0 0-15,0 0 0 16,0 0 0-16,0 0 0 15,0 7-3-15,0 21 1 16,0 14 2-16,0 10-1 16,6 2 1-16,-2 4 0 15,-1 0 1-15,0-1 0 0,-3-3-1 16,0-2 1 0,0-6 0-16,0-4 0 0,0-8-1 15,0-4 1-15,0-6 2 16,0-2-3-16,0-5 0 15,0-6 0-15,0-3 1 16,0-4-1-16,0-1 0 16,0-3 0-16,0 1 0 15,0-1 0-15,0 5 0 16,0-1 0-16,-6 1 0 16,-6 4 4-16,-5-4-1 15,-2 3 3-15,-6-3 1 16,-4-1-2-16,-10 0-1 0,-9-3 0 15,-10 4 5-15,-17 0-2 16,-16 6-4 0,-19-1-3-16,-6 4 2 0,-4 0 0 15,-2 0 3-15,-6 0 1 16,-1 0 0-16,-2 2 1 16,2-2-5-16,6 0-1 15,7-6-1-15,2-6-1 16,1-2-11-16,-1 0-23 15,2 0-21-15,87-10-32 16</inkml:trace>
  <inkml:trace contextRef="#ctx0" brushRef="#br0" timeOffset="29133.22">21245 10096 99 0,'-11'-10'1'16,"7"8"6"-16,4 0 0 15,-2 2 17-15,2 0-6 16,0 0 1-16,0 0-4 15,-2 0-3-15,2 0-4 0,0 0-4 16,-6 0-4-16,-4 2-1 16,-11 22 1-16,-10 12 1 15,-4 2-1-15,1-3 1 16,5-3 1-16,2-6 2 16,6-2 1-16,5-6 0 15,5-8-1-15,5-2-4 16,6-4-1-16,0 0 1 15,0 0-2-15,0 4 2 16,6-4 2-16,16 2-1 16,4-2 0-16,1-2 0 15,-4 0 0-15,-1-2 1 16,-7 0-1-16,-1 0 0 16,-3 0 1-16,-2 0 0 0,3-10 1 15,-2-10 4-15,-1-4-2 16,1-2 1-16,-6-5 3 15,-2-2-4-15,-2-6-2 16,0-2-2-16,0 0 1 16,0 5-2-16,0 2-2 15,0 6 1-15,0 4 0 16,0 0 0-16,0 2-2 16,0 1 3-16,0 2 0 15,0-3 0-15,-10-2 0 16,2-2 0-16,-5-2 2 15,-3 2 2-15,3-3 0 0,-1 7-2 16,3 2 2 0,3 8 5-16,0 4-3 0,5 4-6 15,2 2 0-15,1 2-3 16,0 0-7-16,0 18-22 16,9 30 16-16,11 19 5 15,-16-34-27-15,1 0-55 16</inkml:trace>
  <inkml:trace contextRef="#ctx0" brushRef="#br0" timeOffset="30409.77">18852 11857 170 0,'0'-12'25'0,"3"10"-22"16,-3 2-3-16,0 0 0 16,0 0 5-16,0 0-4 15,0 0-1-15,2 0 0 16,0 4-1-16,3 18 1 15,-1 10 2-15,3 8 2 16,-1 12 3-16,6 2-5 16,-1 3 4-16,2-1-6 15,-2-4 2-15,0-6-1 16,1-4 1-16,-4-2-2 0,1-6 0 16,1 0 0-16,-4-2-5 15,-2-6-13-15,-1-3-5 16,-3-9-11-16,0-14-11 15,0 0-12-15</inkml:trace>
  <inkml:trace contextRef="#ctx0" brushRef="#br0" timeOffset="31765.87">18870 11725 184 0,'0'-17'6'16,"0"17"-6"-16,0-1-11 16,0-2 11-16,0 3 1 15,0-1 1-15,0-2-1 16,18 1-1-16,6 0 0 15,7-1 1-15,10 0-1 16,3 2 0-16,10-3 0 16,4-5 1-16,7-5-1 15,1-4 0-15,3-4 0 0,7-2 0 16,5-2 4-16,9 4-1 16,9 4-2-16,1 6-1 15,5 2 1-15,2 6-2 16,4 2 1-16,7 2 0 15,0 0 0-15,-2 0-1 16,-11 0 1-16,-10-4-1 16,-12-2 2-16,-10-4-1 15,-12-6 1-15,-12 0 0 16,-5-2 5-16,-3 2-1 16,1-1-2-16,-2 3-2 15,0 0-1-15,-6 5 0 16,-7 0 4-16,-12 4-4 15,-9 2 1-15,-4 3 0 16,-2 0 7-16,0 0 6 0,0 0-2 16,0 0-7-16,0 0-5 15,8-1-1-15,3-2-6 16,6-3 2-16,8 2 4 16,-3-1-3-16,1-2 4 15,-2 0 0-15,0-2 0 16,-5 5 0-16,-8-1 0 15,-3 5-1-15,-3 0 1 16,-2 0 0-16,2 0 0 16,-2 0 0-16,0 0 0 15,0 0 0-15,0 0 1 0,0 0-1 16,0 0 0-16,0 0-1 16,0 1-3-16,0 23 4 15,0 13 0-15,0 6-2 16,0 10 1-16,0 5 1 15,-7 2 0-15,3 6 1 16,2 0-2-16,0 3 1 16,0-3 0-16,-4-4 0 15,2-8 1-15,-2-8-1 16,1-6 0-16,3-6 2 16,2-8-2-16,0-4 0 15,0-5 0-15,0-7 0 16,0-2 0-16,0-8 1 0,0 0 1 15,0 0-2-15,0 0 0 16,0 0 1-16,0 4 0 16,0 0-1-16,0 3-1 15,0 4 1-15,0-1-1 16,0-4 1-16,0 0-2 16,0-4 2-16,0-2 0 15,0 0 0-15,0 0 0 16,-4 0 2-16,-12 0-1 15,-4 4-1-15,-9 0 0 16,-2 0 1-16,-5 0-1 16,-4 0 0-16,-2-2-2 0,-8-2-1 15,-3 0 3-15,-6 4-2 16,-9 0 2-16,-1 6 2 16,-4 4-2-16,-3 2 0 15,-2 0-2-15,4-2 2 16,5-4 2-16,5-2-2 15,-1-2 0-15,3 0 1 16,2-2 1-16,-3 0 2 16,3 2 3-16,0 2 1 15,2 4-2-15,0 2-6 16,1 3 0-16,9-2 1 16,-5 2 0-16,-1-4-1 15,1 1 0-15,-5 0 1 0,4-4-1 16,3-3 0-16,5-3 0 15,8-3 2-15,4 2 1 16,8-1 0-16,5-1 4 16,4 3-3-16,1 0-4 15,5-1-2-15,4-2 2 16,2 2 0-16,5-3 0 16,0 0-1-16,0 0-16 15,0 0-29-15,0 0-25 16,3 0 6-16</inkml:trace>
  <inkml:trace contextRef="#ctx0" brushRef="#br0" timeOffset="33164.69">19414 11869 167 0,'9'-22'0'15,"-9"18"0"-15,0 2 0 16,0 2 22-16,0-2 8 16,0 2-11-16,0 0-8 15,0 0-6-15,0 0-3 16,0 0 2-16,0 0 5 0,0 0-5 15,0 0-4 1,-16 0-1-16,-8 2 1 0,-5 10 0 16,2-2 0-16,0 2 0 15,5-4 0-15,4 0 0 16,2 0 0-16,3-2 0 16,7-2-1-16,1-2 1 15,5-2-1-15,0 0 0 16,0 2 1-16,0-2-2 15,0 4-4-15,0 4-1 16,14 4 3-16,10 6 4 16,5 4 0-16,0 0 1 15,3-2-1-15,-6 2 0 16,0 1 0-16,-5-1 3 0,-8-4-3 16,-2-4 0-16,-4-6 0 15,-5-6 0-15,0-1 0 16,-2-1 0-16,0 3 1 15,0-2-1-15,0 3 0 16,0 0 0-16,0 5 0 16,0 1-1-16,0 6 1 15,0 2 2-15,-20 2 1 16,-6-2 2-16,-3 0 5 16,-8 0-6-16,9-6-3 15,6-2-1-15,8-6 0 0,5 0-14 16,5-2-23-16,4-2-7 15,0 0-39-15</inkml:trace>
  <inkml:trace contextRef="#ctx0" brushRef="#br0" timeOffset="33852.81">19706 11995 150 0,'16'-10'61'0,"-16"10"-50"16,0 0 1-16,2 0 13 15,-2 0-8-15,0 0-9 16,0 0-5-16,0 0-1 15,0 0-2-15,0 0-1 16,0 0-1-16,2 8-2 16,7 18 4-16,1 4 2 15,2 3-2-15,-1-5 1 16,1-9-1-16,-4-7 0 16,-1-3 1-16,1-9-1 15,-5 0-2-15,0 0 0 16,1 0 2-16,-2 0 0 15,7-14 0-15,-1-11-1 0,0 0-1 16,-6-1 1 0,-2-1-3-16,0 4 1 0,2-2 1 15,-2 7-3-15,2 6 2 16,-2 6 3-16,0 4 1 16,0 2-1-16,0 0 0 15,0 0-1-15,0 0 1 16,0 0-2-16,0 0-1 15,0 12 3-15,3 6 0 16,7 2 1-16,4 0 0 16,6-2 2-16,0 0 0 15,3-3-2-15,0-1 1 16,0-3-2-16,-7-4 0 16,-3-6 0-16,-7-1-3 0,-6 0 1 15,5 0 2-15,0-1 0 16,-1-13-2-16,1-4-3 15,-3 3 5-15,0-1-9 16,-2 0-5-16,0 0 4 16,0-2-1-16,0-4-11 15,0 0-16-15,-4-4-20 16,-5 0 8-16,1 16 15 16</inkml:trace>
  <inkml:trace contextRef="#ctx0" brushRef="#br0" timeOffset="34319.11">19971 11707 16 0,'-4'-9'32'16,"2"5"5"-16,0 0-2 16,2 3 1-16,-4-2-9 15,4 3-7-15,0 0-6 16,0 0-3-16,0 0-5 16,0 0-6-16,0 18 0 15,14 21 0-15,4 12 2 16,4 6 6-16,-2 3 1 15,-3-8-5-15,0-12-1 16,-9-12-2-16,-1-13-1 16,-5-10 1-16,-2-3 1 15,0-2-1-15,3 0 1 16,4-4-2-16,3-22-3 0,9-2-23 16,2 2 15-16,2 4 1 15,2 8 7-15,4 4-6 16,0 2 2-16,0 8 5 15,-3 0 1-15,-4 0 1 16,-4 0 0-16,-7 10-1 16,-7 10 1-16,-4 10 4 15,0 6 6-15,0 2 22 16,-15 0-11-16,-3-7-10 16,1-8-6-16,1-6 3 15,3-7 4-15,4-5-8 16,4-5-2-16,-2 0 2 15,3 0-4-15,0-9-1 0,-1-15-31 16,5-5-18 0,0 15-9-16,0 6-39 0</inkml:trace>
  <inkml:trace contextRef="#ctx0" brushRef="#br0" timeOffset="34804.06">20466 11883 141 0,'13'-8'72'16,"-9"8"-69"-16,8 0-1 15,3 0 0-15,5 6 0 16,1 14 3-16,0 2-4 16,0 4 2-16,-6-2 2 15,-1-4-3-15,-8-6 1 16,-2-8-1-16,-1-2-2 16,-1-2 0-16,-2-2-1 15,0 0 1-15,0 0 0 16,3-8-1-16,3-12-19 0,-1 0 10 15,-3 8 10 1,2 2 0-16,-4 10 0 0,2 0-1 16,3 0 0-16,2 0-1 15,2 0 2-15,1 4 0 16,2 6 0-16,-5-2 1 16,-1-2 0-16,-2-2-1 15,-1 0 0-15,1-4 1 16,3 0-1-16,4 0-5 15,3-10-18-15,5-14-46 16,-10 14 10-16,-6 2 5 16</inkml:trace>
  <inkml:trace contextRef="#ctx0" brushRef="#br0" timeOffset="34980.41">20831 11895 12 0,'0'0'11'0,"0"0"-4"0,0 2 5 16,0 20 17-16,5 2-1 15,-1 2-2-15,8 2-6 16,1 0-9-16,5 0-2 15,-5-8-6-15,0-4-1 16,-4-5-1-16,-2-10-1 16,1-1 4-16,-1 0-2 15,7-5-2-15,-1-20-11 16,-9 9-37-16,-4 2-34 16</inkml:trace>
  <inkml:trace contextRef="#ctx0" brushRef="#br0" timeOffset="35262.89">20878 11620 112 0,'-9'-34'37'0,"7"26"-17"16,2 2 12-16,0 4-2 16,0 0-6-16,0 2-6 15,0 0-12-15,0 0-4 16,0 0-2-16,0 0-5 15,2 12 5-15,13 22 1 0,3 12 5 16,3 5 0 0,-4 5-2-16,1-4 0 0,-1-6-3 15,-1-6 0-15,0-6 0 16,-5-10-1 0,-2-8 0-16,-3-6-10 0,-1-6-26 15,-2-4-15-15,-3 0-38 16</inkml:trace>
  <inkml:trace contextRef="#ctx0" brushRef="#br0" timeOffset="35422.58">20938 11863 149 0,'-13'-24'54'16,"11"14"-19"-16,2 6 1 16,0-4-13-16,4-4-10 15,27 0-11-15,15-5-2 0,8 6-1 16,2 0 0-16,-2 5-32 15,-37 6-30-15,-3 0-100 16</inkml:trace>
  <inkml:trace contextRef="#ctx0" brushRef="#br0" timeOffset="36025.03">22676 11390 62 0,'-16'-25'103'0,"7"10"-59"16,5 4-12-16,0 8 5 16,4-1-3-16,0 1-7 15,0 3-8-15,0 0-14 16,0 0-5-16,0 0-2 15,0 0-2-15,0 36-3 16,15 22 7-16,10 21 4 16,2 9-1-16,-1 2-1 0,-4-12 0 15,-2-13 0-15,-5-19-2 16,-5-16 0-16,-3-10-2 16,-7-10-19-16,0-8-8 15,0-2-1-15,0 0 3 16,0-12-3-16,0-10-111 15</inkml:trace>
  <inkml:trace contextRef="#ctx0" brushRef="#br0" timeOffset="37002.07">22604 11181 40 0,'-11'-42'82'0,"9"34"-51"16,2 2-14-16,0 4 4 16,0-2-7-16,0 0-6 15,2 0-3-15,23-4-1 16,11 0 1-16,10-2 2 16,10 0 1-16,8 0-4 15,13-2-1-15,3 0 1 16,6-3-2-16,14 1-2 15,14-4 1-15,11-1-1 16,3-7 0-16,7-1 1 0,-1 1-1 16,-3 0 0-16,-4 8 1 15,-13 6-1-15,-14 4 0 16,-15 4 0-16,-19 4 1 16,-21 0-1-16,-20 0 0 15,-14 0 0-15,-11 0 0 16,0 0 5-16,0 0 3 15,0 0-1-15,0 0-1 16,0 0-2-16,0 0-2 16,0 0-2-16,0 0 0 15,0 0 0-15,0 0 0 16,0 0 0-16,0 0-1 16,0 0 0-16,0 0 1 15,0 0 0-15,0 0 0 16,0 0-1-16,0 0 1 0,0 0-1 15,0 0 1-15,0 0-1 16,0 0 0-16,0 0 0 16,0 0 0-16,0 0 1 15,0 0 0-15,0 0-1 16,0 0 0-16,0 0-2 16,0 6-1-16,2 20 2 15,4 13 2-15,0 6 0 16,2 8 0-16,-3-1 0 15,1 0 0-15,1 2 0 16,-4-2 0-16,5-4 1 16,-1 0-1-16,2-1 1 0,4-1-1 15,5 6 0-15,6 6 2 16,1 2 1-16,2 0-1 16,-4-6-1-16,-2-13 0 15,-5-14-1-15,-9-13 1 16,-5-7-1-16,0-5 1 15,-2-2 0-15,0 0 0 16,0 0 1-16,-11 0 0 16,-16 0-2-16,-6 0 0 15,-3-4-1-15,-4 2 1 16,-7 2 0-16,-11 0 0 16,-16 0-1-16,-7 18 1 15,-15 2 0-15,-12 2 1 0,-8 0-1 16,-8-4 0-16,1-4 1 15,8-6 5-15,7-2 8 16,6-6 2-16,11 0-12 16,10 0-4-16,15 0 0 15,14 0-1-15,14 0-2 16,11 0-21-16,10 0-5 16,-1 0-9-16,18 0-35 15,0 0-48-15</inkml:trace>
  <inkml:trace contextRef="#ctx0" brushRef="#br0" timeOffset="37622.37">23159 11139 92 0,'0'-30'1'16,"-11"24"3"-16,-2 0-2 15,-9 2-2-15,-3 2 2 16,-2 0 9-16,-2 2 16 15,0 0-5-15,0 0 1 16,-2 0-9-16,-5 6-5 16,-1 12-2-16,-1 2-3 15,-1 8-2-15,11 6 2 0,6 4-1 16,6 7-2-16,11-2 3 16,5 4 0-1,0-1 4-15,14 2-4 0,12 0 1 16,5 0 0-16,6-4-3 15,1-8 0-15,1-7 0 16,4-16 1-16,6-7 0 16,2-6-1-16,3 0-2 15,4-15 0-15,-3-12-8 16,1 1-6-16,-2 0-2 16,-12-4-18-16,-9 6-10 15,-33 14-29-15</inkml:trace>
  <inkml:trace contextRef="#ctx0" brushRef="#br0" timeOffset="38331.22">23404 11386 66 0,'0'-10'23'0,"-15"3"-10"16,-3 3 13-16,1 4-1 16,0 0-9-16,4 0-6 15,2 0-6-15,2 11-4 16,3 7 0-16,-3 4 4 15,2-1 0-15,4 4-1 16,-5-3-1-16,3-8 0 16,5-2-2-16,-2-8 0 15,2 0 0-15,0-4-5 0,0 0-8 16,0 0 7-16,0-2-1 16,11-16-32-16,5 0 16 15,-1 2 20-15,1 2 3 16,-7 4 4-16,0 2 29 15,-5 4 0-15,0-1-4 16,-1 5-10-16,4 0-13 16,1 0-6-16,1 0 0 15,3 5 0-15,-4 11 1 16,-1-2-1-16,-3-2 1 16,-2-4-1-16,2-4 0 15,-4-4 0-15,0 0 0 16,0 0-1-16,2 0-7 15,6 0-3-15,3 0 1 16,3 0-8-16,-1 0 7 0,-3 0 7 16,0 0 2-16,1 4 2 15,-4 6 0-15,-3-2 0 16,1-2 2-16,-5-2-2 16,7-2 0-16,-3-2 1 15,5 0 1-15,5-4 1 16,-4-14-3-16,1-2-1 15,-1 4 1-15,-4 0 0 0,1-3-1 16,-3 6 1 0,-2-3 0-16,2 4 1 0,0 6 0 15,-4 2-1-15,2 4 4 16,-2 0 3-16,2 0-4 16,0 0-3-1,2 0 2-15,3 14-2 0,-3 5 2 16,4 2 1-16,-2-3 0 15,-2 0 0-15,3-6-3 16,-1 0 3-16,6-10-3 16,8-2-7-16,-11 0-22 15,2 0-45-15</inkml:trace>
  <inkml:trace contextRef="#ctx0" brushRef="#br0" timeOffset="39153.91">23852 11285 99 0,'7'-22'49'0,"-7"20"-30"0,0 2 10 16,0 0-4-16,0 0-15 16,0 0-10-16,0 2 1 15,0 20-1-15,0 4 8 16,-4 6 2-16,4 4-3 16,0 3-3-16,0-1 3 15,6 0-4-15,12-6 0 16,0-8-2-16,0-8 1 15,1-8 0-15,2-6 1 16,-1-2 0-16,-5 0-2 16,-3 0-1-16,-6-10 0 15,-6-6 0-15,0 2 1 0,0-4 3 16,0 2-2-16,-2 4 2 16,-4 2-4-16,4 6 3 15,-2 0 0-15,4 4 0 16,0 0-3-16,0 0-1 15,0 0 1-15,0 0-1 16,0 0-2-16,0 0-1 16,0 0-3-16,0 16 2 15,12 4 3-15,11 2 0 16,0 0-3-16,6-4-9 16,-4-8-16-16,-2-4 9 0,-6-6 15 15,-7 0 6 1,-2 0 0-16,-3-8 0 0,-5-8-1 15,0-8-5-15,0 0 1 16,0 4 2-16,-13 2 3 16,1 4 0-16,5 10 15 15,3 0 11-15,4 2-9 16,0 2-16-16,0 0-1 16,0 0-3-16,0 4-2 15,0 14 5-15,11 4 1 16,7 4 1-16,2-2 0 15,2 0-2-15,5-4 1 0,4-10 1 16,0-6 2 0,5-4-2-16,-5-4-2 0,-2-26-2 15,-2-12-7-15,-5-8 0 16,-7-6 9-16,-12-6 1 16,-3-6 10-1,-7-7 6-15,-33-1 3 0,-11 2-4 16,-7 6-5-16,5 15 9 15,10 17-6-15,17 16 9 16,10 15-4-16,12 5-13 16,4 0-6-16,0 14-6 15,0 33-5-15,13 22 11 16,30 11 1-16,12 2 2 16,12-6-1-16,2-4-2 15,2-3-3-15,-6-7-12 0,-5-4-34 16,-46-50-24-16,-10-6-23 15</inkml:trace>
  <inkml:trace contextRef="#ctx0" brushRef="#br0" timeOffset="43538.5">21798 8143 1 0,'-9'-12'11'16,"3"8"10"-16,-1-2-2 16,0 4-4-16,5 0-1 15,-3 0-7-15,3 2-2 16,2 0-1-16,-2 0-4 0,2 0 0 16,-2 0-10-16,-2 0-5 15,-6 0-1-15,-1 0-2 16,3 0 6-16,-2 2-1 15,8-2 0-15</inkml:trace>
  <inkml:trace contextRef="#ctx0" brushRef="#br0" timeOffset="44116.83">21798 8143 24 0,'-112'0'51'0,"112"0"-12"0,0 0-11 16,0 0-4-16,-2 0-7 15,2 0-9-15,0 0-5 16,-2 0 5-16,2 0 4 16,0 0 0-16,0 0-2 15,0 0-1-15,0 0 3 16,0 0-2-16,0 0-3 16,0 0-2-16,0 0 0 15,0 0-2-15,0 0-1 16,0 0 0-16,0 0-1 15,0 0 0-15,0 0 3 16,0 0-1-16,0 0 1 16,0 0-1-16,0 0 0 15,0 0-2-15,0 0-1 0,0 0 0 16,0 0 0-16,0 0 0 16,0 0-5-16,9 0 0 15,18 0 4-15,15-2 1 16,10-6-1-16,10 0-1 15,13-2 2-15,15-4 0 16,7 0 0-16,9 2 0 16,0 0-4-16,-4 2 3 15,2 4 0-15,-7 0-5 16,6 2-5-16,-6 0 7 16,-5 0-2-16,-5-4 2 0,-11 0 0 15,-9-2 4 1,-13 2 0-16,-17 2 2 0,-10 2-1 15,-14 2 2-15,-6 2 2 16,-5 0 0-16,-2 0-1 16,0 0-2-16,0 0-2 15,0 0-3-15,-11 0-8 16,-25 18-30-16,14-4-7 16,-3-3-66-16</inkml:trace>
  <inkml:trace contextRef="#ctx0" brushRef="#br0" timeOffset="45371.39">21577 10086 158 0,'-16'-4'7'0,"14"4"-7"16,0 0-4-16,0 0 4 15,2 0 1-15,0 0 2 0,0 0 1 16,0 0-2-16,0 0-2 16,0 0-1-16,16 0 1 15,4 0 1-15,4 2 0 16,1 6-1-16,-1-4 2 15,-2 2-1-15,-2-2 0 16,-1 2 2-16,2-4 0 16,-3 4 0-16,5-4 0 15,-1 0-1-15,2 0-1 16,5-2 1-16,8 0 1 16,7 0 4-16,12 0 0 15,11 0 1-15,8-12-3 0,1 2 1 16,-1 4-4-16,2-2 1 15,-4 4-3-15,0 0 2 16,-1-4 0-16,-1 0 2 16,-4-4-4-16,5 2 0 15,-1-4 1-15,2 0-1 16,1 0 0-16,-5 2 2 16,-3 4-2-16,-5 4 0 15,-12 0 0-15,-7-2 0 16,-9 2 0-16,-8 0 1 15,-9 0-1-15,-3 2 0 16,-9-4 0-16,1 0 0 16,-5 2 0-16,2-2 2 15,-2 4-2-15,0 0-1 16,0 2-2-16,0 0-5 0,-11 0-11 16,-9 0-39-16,-7 0-14 15</inkml:trace>
  <inkml:trace contextRef="#ctx0" brushRef="#br0" timeOffset="46984.38">19265 11361 141 0,'-40'-15'0'0,"20"12"-1"16,-1 2-2-16,2-4-1 16,1 4 4-16,2-2 2 15,2 2 13-15,6-2-8 16,1 2 2-16,-2 1-3 0,0 0 1 15,-4 0-3 1,-5 0-4-16,-9 4 0 0,-6 15-1 16,-7 8 1-16,-5 5 0 15,-4 4 0-15,0 6 1 16,3 2-1-16,3 2 0 16,3 6 4-16,4 3-1 15,5 3 3-15,4 2 6 16,7-2-9-16,7 0 2 15,7-4-1-15,6 2 2 16,0 6-1-16,8 7-4 16,23 13 7-16,15 12-4 15,8 2 3-15,7 2-3 0,3-3-4 16,-8-15 2-16,-2-10-1 16,-6-13-1-16,-3-11 0 15,-3-12 7-15,3-5-1 16,2-11 0-16,4-5 1 15,2-7-1-15,10-4-1 16,6-2 0-16,13 0-2 16,11 0-3-16,13 0 1 15,8 0 0-15,2 0-1 16,7 0-1-16,14 0 1 16,5 2 1-16,-1 4-1 15,-5 4 0-15,-18-2 0 0,-13 2 0 16,-12-4 1-16,-9-4-1 15,-7-2 1-15,-6 0-1 16,-7-22 0-16,0-18 3 16,4-18 0-16,1-21 7 15,4-15-3-15,1-10-5 16,-3-7-2-16,-4 1 0 16,-5-2 0-16,-3 4 0 15,-10 5 0-15,-9 9 0 16,-16 14 0-16,-13 8 0 15,-11 0 0-15,0 3 0 16,-11-1 0-16,-22 4 2 16,-8 2-1-16,-9 0 2 15,-6 1-3-15,-2 1 2 0,-7 4-1 16,1 6 2-16,-6 8 0 16,-1 6 1-16,-4 6 4 15,-8 6-6-15,-8 2 2 16,-14 3-1-16,-4 3-2 15,-8 3-1-15,-3 3 0 16,1 6 0-16,-14 6 0 16,-9 0 0-16,-17 33-6 15,-20 28-18-15,-18 17-9 16,-3 14-14-16,133-52-14 16,9-8-51-16</inkml:trace>
  <inkml:trace contextRef="#ctx0" brushRef="#br0" timeOffset="53298.31">9657 5763 155 0,'5'-16'30'16,"-5"16"-17"-16,2 0-13 0,-2 0 0 15,2 0 11-15,0 0 11 16,-2 0-8-16,2 0-10 16,-2 0-4-16,0 0 0 15,0 0 0-15,0 0 1 16,0 0 0-16,0 0-1 16,0 0-1-16,0 14-2 15,0 16 0-15,-6 10 3 16,-5 6 0-16,-3 2 0 15,3-7 0-15,-2-10 0 16,2-7 0-16,0-6 0 16,-2-3 0-16,1-3-1 15,3-6-4-15,2-3-9 16,0 0 4-16,3-3 6 0,0 0 4 16,-3 0 1-16,-2-18-1 15,2-7-2-15,1-3 1 16,6-4 1-16,0-2 1 15,0-6-1-15,0 2 0 16,0 0 0-16,0 0 1 16,2 4 2-16,0 4-1 15,0 6 2-15,-2 10 3 16,0 10 2-16,2 4 5 16,-2 0-9-16,0 0-5 15,3 0-5-15,6 0 1 0,6 0-1 16,10 12 5-1,6 13 1-15,9 14-1 16,3 7 0-16,-1 10 0 0,5 2 0 16,-5 0 0-16,0 1 1 15,1-7-2-15,-5-2 1 16,-3-12-1-16,-4-8-3 16,-10-12 2-16,-10-10-5 15,-7-6 7-15,-2-2 0 16,-2 0 2-16,0 0 24 15,0-28 7-15,0-16-31 16,0-12-2-16,0-5 2 16,0-3 6-16,0-4-6 0,0-4 0 15,0 0-1-15,-9 0 0 16,-3 12-1-16,0 13 0 16,3 19 1-1,3 14-1-15,3 10 0 0,3 4-5 16,0 0-28-16,0 32-27 15,0 25 41-15,0-24-14 16,-2 2-54-16</inkml:trace>
  <inkml:trace contextRef="#ctx0" brushRef="#br0" timeOffset="53784.27">10252 5913 122 0,'0'0'26'0,"0"0"-17"16,0 0 0-16,-2 0 3 16,0 0 3-16,-1 3-15 15,1 12 0-15,-2 9-3 16,0 6 3-16,4 1 0 15,0-1 0-15,0-4 0 16,0-6 2-16,0-2-2 16,0-4 0-16,0-4-1 15,6-4-6-15,-2-4-1 0,3-2-1 16,1 0 9 0,4-14 1-16,-1-17 1 0,1-2 0 15,-8-6 1-15,-4 2 7 16,0 1 3-16,0 7 3 15,0 7-7-15,0 10 11 16,0 10 6-16,0 0-12 16,0 2-7-16,0 0-7 15,0 0 0-15,0 0-4 16,0 0-3-16,7 22 5 16,15 10 2-16,7 4 2 0,9 6-2 15,-1 1 0 1,3 1-18-16,1 0-12 15,-5-8-12-15,-28-28-34 0</inkml:trace>
  <inkml:trace contextRef="#ctx0" brushRef="#br0" timeOffset="54808.2">10622 5923 135 0,'0'0'0'0,"0"0"-3"0,4 12 3 16,14 8 0-16,3 2 0 15,-6 3 0-15,3 1 0 16,-5 0 1-16,-7-5-1 15,-3-4 0-15,-3-7-1 16,0-8-4-16,0-2-13 16,0 0 13-16,0-8 2 15,0-16-18-15,0-2 16 16,0-6 5-16,11-1 0 16,2 7 1-16,3 5 2 15,2 3 9-15,2 7-6 0,5 7-2 16,-4 4-1-1,2 0-2-15,-5 2 0 0,-1 20-1 16,-1 5 1-16,0 0 1 16,0 0-1-16,-6-8-1 15,0-9 1-15,-8-3-1 16,-2-6 0-16,0-1 3 16,2 0 6-16,0 0 6 15,1-9-15-15,3-9 0 16,6-5-11-16,3 1 7 15,2-2-12-15,6 2-1 16,-3 4 4-16,-5 6 8 16,1 6 5-16,-5 6 1 15,3 0-1-15,-1 0 0 0,3 8 1 16,1 8 2 0,-1 2 0-16,4-2 3 0,0 0-2 15,1-2 3-15,0-6-1 16,0-4 0-16,-3-4 0 15,-1 0 5-15,6 0-1 16,-1 0-1-16,4-5 0 16,3-12-1-16,-2-1-5 15,-4-2-2-15,-5 4 1 16,-10 2 1-16,-5 6 6 16,-1 4 15-16,-2 4 1 0,0 0-1 15,0 0-12 1,0 0-8-16,0 0-4 0,0 0-1 15,0 0-3-15,2 0-3 16,6 6 4 0,4 10 3-16,7 0 0 0,2 0-3 15,4-2 0-15,4-2 0 16,2-4-1-16,4-2-8 16,3-6 3-16,2 0 3 15,-4 0-7-15,-2-4 6 16,-13-12 1-16,-2-2 6 15,-13 0 1-15,-6-2 6 16,0 0 2-16,0 2 17 16,-6 4-22-16,-13 4 7 15,-2 4 15-15,0 4-13 0,3 2-7 16,3 0-5-16,2 0-1 16,3 20-2-1,4 6 1-15,4 4 1 0,2 0 1 16,0-1-1-16,0-6-8 15,22-2-4-15,7-6-11 16,-14-15-14-16,4 0-28 16</inkml:trace>
  <inkml:trace contextRef="#ctx0" brushRef="#br0" timeOffset="55109.59">12348 5715 175 0,'-15'-20'23'15,"9"16"-3"-15,6 4 16 16,0 0-12-16,0 0-5 16,0 0-17-16,0 0-2 15,0 4-6-15,0 22 3 16,0 16 3-16,11 14 1 15,3 6-1-15,1 2 2 16,-5 1 0-16,2-7-2 16,-3-6 0-16,-1-12-4 15,-3-10-13-15,2-14-19 16,-5-14 6-16,-2-2-21 0,0-10 8 16</inkml:trace>
  <inkml:trace contextRef="#ctx0" brushRef="#br0" timeOffset="56066.74">12391 5584 125 0,'-20'-34'12'16,"11"32"3"-16,7 0 10 0,2 0 2 16,0 2-9-1,0 0-8-15,0 0-10 0,0 0-1 16,0 0-3-1,11 0 4-15,22-2 1 0,15-4-1 16,10-2 3-16,17-2-3 16,14-2 0-16,15 0 1 15,17-4-1-15,18-2 0 16,12-2 0-16,11 0 0 16,1 0-1-16,-5 0 1 15,-4-2-2-15,-3 0 2 16,3 0-1-16,8-3 2 15,10 3-1-15,9-2 2 16,4 1-2-16,-11-4 0 16,-7-5 0-16,-16 2 0 0,-22 0 0 15,-26 4 0-15,-27 8 0 16,-28 4 0-16,-23 6 5 16,-15 4 5-16,-8 0 6 15,-2 4 7-15,0 0-8 16,0 0-9-16,0 0-1 15,0 0-2-15,0 0-1 16,0 0-2-16,0 0 0 16,0 0-1-16,0 0-1 15,0 0 0-15,0 0 0 16,0 0-1-16,0 0-1 16,0 0-1-16,0 0-1 15,0 0 2-15,0 0 2 0,0 0 0 16,0 2 2-1,0 10 0-15,-7 8 0 0,0 8-1 16,0 10 1-16,3 12 0 16,4 15-1-16,0 9-1 15,0 12 2-15,0 10 0 16,13 5 0-16,3 4 2 16,-1 0-2-16,-1-9 0 15,1-12 0-15,-3-16 2 16,1-13-2-16,-5-17-1 15,0-12 1-15,-6-16 0 16,-2-4 1-16,0-6 0 16,0 0 3-16,0 0-1 15,0 0 9-15,-7-6-4 16,-13-8-7-16,-5 0-1 0,-6 2 0 16,-11 2-1-16,-14 2 0 15,-18 2 0-15,-10 0-2 16,-17 0 3-16,-17 2 1 15,-20 4-1-15,-20 0 2 16,-20 0-2-16,-20 8 0 16,-9 10 1-16,-12 0-1 15,-3-2 1-15,8 2 8 16,13-6-2-16,25-2-1 0,31-2-1 16,31-2-3-1,32-2-2-15,22 2 1 16,15-4-1-16,16 2 0 15,5 4-5-15,1 2-12 0,6 6-15 16,-1 10-18-16,18-16-12 16,0 0-47-16</inkml:trace>
  <inkml:trace contextRef="#ctx0" brushRef="#br0" timeOffset="57410.62">10085 7347 43 0,'11'-18'173'15,"-11"16"-142"-15,0 2-31 16,0 0-2-16,0 0 2 16,0 0-3-16,4 14-2 15,8 10 2-15,3 10 3 0,6 4 0 16,-2 0 0-16,-3 2 0 16,-1 5 0-16,-1 1 1 15,-3 6 0-15,1 2-1 16,-6-2-1-16,-6-42-39 15,0-6-71-15</inkml:trace>
  <inkml:trace contextRef="#ctx0" brushRef="#br0" timeOffset="57970.21">10443 7267 195 0,'0'-20'28'0,"0"20"-20"0,0 0-8 15,0 0 6-15,0 0-6 16,2 0 0-16,4 8-6 16,0 26 4-16,9 12 2 15,-1 8 2-15,4 4-2 16,0 1 1-16,-3-5-1 15,-1-4 2-15,-3-2-1 16,-5-12-1-16,-1-12-9 16,0-10-9-16,-3-10-15 15,-2-4-5-15,0 0 2 0,0-14 35 16,0-22-24-16,0-8 16 16,-2-6 9-16,-8-7 8 15,4-3 3-15,-1 0-5 16,3 2 5-16,-1 8 16 15,5 12-10-15,0 12 13 16,0 12-13-16,0 3-4 16,5 6-12-16,17 3-1 15,14 2 0-15,10 0-1 16,12 20 1-16,9 14 0 16,-4 4 0-16,-4 0 1 15,-11-4 0-15,-17-4 1 16,-15-10-2-16,-10-6 0 15,-6-4 4-15,-6 11 14 0,-46 6 17 16,-30 9-16-16,-12 1-16 16,-4-7-2-16,13-6-2 15,21-6-6-15,53-18-39 16,9 0-54-16</inkml:trace>
  <inkml:trace contextRef="#ctx0" brushRef="#br0" timeOffset="58683.3">11789 7088 174 0,'9'2'40'16,"-9"-2"-31"-16,2 0 10 15,-2 2 12-15,0-2-11 16,0 0-10-16,3 4-10 16,6 6-1-16,4 12-2 15,7 22 1-15,5 19 2 16,2 19 0-16,-6 8 0 16,0 5 0-16,-1-4 0 0,-5-6 1 15,-1-13 0-15,-5-12 0 16,-5-16-1-16,-2-12-11 15,-2-14-21-15,0-9-17 16,0-9-17-16,0-9-8 16</inkml:trace>
  <inkml:trace contextRef="#ctx0" brushRef="#br0" timeOffset="59712.68">11961 7181 129 0,'0'-21'14'15,"0"21"-11"-15,0-1 1 0,2-4 0 16,27 1-1-16,16-4 1 16,10 2-2-16,14-2 0 15,10-2-2-15,12-2 0 16,16-4 2-16,17-2 6 15,24-6-2-15,24-2-3 16,19-4 0-16,12-2-2 16,4 2 0-16,-6 0-1 15,-16 0 0-15,-14-2 1 16,-11-3-1-16,-6-1 0 16,-7 0 1-16,-13 4 0 0,-19 2 0 15,-21 6 2 1,-30 6 3-16,-21 8 1 0,-20 2 1 15,-6 2 1-15,1 2-1 16,9-2 6-16,9 2-7 16,1 0-6-16,1 0-1 15,2 4 0-15,3 0 0 16,5 0 0-16,4-2 0 16,8 0 1-16,4-2-1 15,6 0-3-15,-3 0 3 16,-5 2 0-16,-6-2 0 15,-14 2 1-15,-11-2-1 16,-11 0 0-16,0 0-1 16,1 0 1-16,3-2 2 15,4-2-2-15,0 2-2 0,-4 0 2 16,-8 4 0-16,-10 0 0 16,-3 2 0-16,-3 0 3 15,0 0 4-15,0 0 6 16,0 0-1-16,0 0-4 15,0 0-7-15,0 0-1 16,0 0-1-16,0 0 1 16,0 0-4-16,0 0 1 15,0 8-5-15,-7 24 2 16,-7 16 5-16,1 16 1 16,5 11-1-16,4 7 1 15,-2 2 0-15,6 0 0 16,0-4-1-16,0-3 1 0,0-7 1 15,0-8-1-15,3-2 0 16,8-10 0-16,0-8 0 16,0-8 1-16,-2-9-1 15,0-7 0-15,-5-7 0 16,-2-7-1-16,-2-1 1 16,0-3 0-16,0 0 1 15,0 0-1-15,-11 0 1 16,-13 0-1-16,-5 0 0 15,-7 0 0-15,-4 0 0 16,-7 4 0-16,-9 6-2 16,-13 2 2-16,-13-2 0 15,-14 2-1-15,-17-2 2 0,-21 1-1 16,-27 4 0 0,-17 3 0-16,-18 0 0 0,-7 0 5 15,3 2 4-15,-5 0 2 16,5 2 3-16,3-2-9 15,8-2-2-15,22 0 7 16,20-4-10-16,22 2-1 16,16 1-1-16,6 1-33 15,90-14-23-15,-7 1-71 16</inkml:trace>
  <inkml:trace contextRef="#ctx0" brushRef="#br0" timeOffset="61893.97">9888 9051 12 0,'6'-23'162'0,"-6"10"-138"16,0 4-24-16,0-4 10 16,0 1 2-16,0 0 3 15,-6 0-9-15,2 0 6 16,0 2-7-16,-3 0-2 15,3 2 1-15,0 4 1 16,-5 0 0-16,0 4-1 16,-7 0-4-16,-10 0-5 15,-13 20-8-15,-10 32-1 16,-13 24 12-16,-2 15 2 16,3 5-1-16,14-6 0 0,18-16 1 15,16-14 0-15,11-15 0 16,2-11-2-16,0-8 1 15,9-4-3-15,20-2 4 16,8 2 2-16,19-2 0 16,13-4-1-16,12-8-1 15,4-8-1-15,-2 0-7 16,-4-4-4-16,-6-20 2 16,-8-4-2-16,-7 0 6 15,-13 2 3-15,-14 8-7 16,-16 4-4-16,-13 0 6 0,-2 4 8 15,-8-2 8 1,-26-1 1-16,-8 2 10 0,-3 0-3 16,-1 4-3-16,9-1-1 15,14 4 7-15,7 1-8 16,11 1-6-16,5 2-3 16,0 0-2-16,0-1-4 15,7-3-3-15,28-9 3 16,12-3 4-16,12-4-1 15,1-2 0-15,-2-2 0 16,-6 0-2-16,-6 6 2 0,-15 8 1 16,-12 10-1-1,-7 0 0-15,-8 14-4 16,1 22 0-16,-5 8 5 0,2 5 1 16,4-1 1-16,4-6-2 15,3-8 0-15,-9-30-22 16,0-4-91-16</inkml:trace>
  <inkml:trace contextRef="#ctx0" brushRef="#br0" timeOffset="62762.31">10865 9272 86 0,'4'-10'29'16,"-4"10"-12"-16,0 0 4 15,0 0 6-15,0 0-3 16,0 0-10-16,0 0-9 16,0 0-2-16,0 0 0 0,0 0 2 15,0 0 2-15,0 0-2 16,0 0-2-16,2 0-1 16,6-8 0-16,5-2-1 15,-2-2-1-15,0 0 1 16,-7 0-1-16,-4 2 0 15,0 0 0-15,0 2 0 16,0 0 0-16,-16 2 0 16,-7 4-2-16,-2 2 0 15,-4 0-2-15,-2 8 3 16,-5 22-1-16,-5 10 0 16,4 8 2-16,1 0 1 15,3-4 4-15,8-5-3 16,7-11 2-16,9-9-3 15,5-6 0-15,4-8-1 0,0-2 0 16,0-2 0-16,0-1 1 16,25 0 1-16,8 0-1 15,12 0 1-15,4-11-2 16,-3-1 2-16,1 2-2 16,-7 6 0-16,-8 4 0 15,-1 0-2-15,-3 1 0 16,-3 20 1-16,-7 1 0 15,-5 2-1-15,-3-4 1 16,-9-4 1-16,2-4 0 16,-3-6 0-16,0-4 1 15,0-2 0-15,2 0 0 16,-2 0 5-16,7 0-2 16,1-12-2-16,3-9-2 0,3 2-1 15,-1 7 0-15,1 6-2 16,-3 4 2-16,3 2-3 15,-3 0 2-15,1 0 0 16,2 8 1-16,-1 5-3 16,-1 2 4-16,-1-3 0 15,0 0 0-15,-2 0 0 16,-2 0 0-16,1 2 0 16,-1-2 0-16,0 0 2 15,0-2-2-15,4-8-35 16,-7-2-42-16</inkml:trace>
  <inkml:trace contextRef="#ctx0" brushRef="#br0" timeOffset="63275.77">11527 9338 167 0,'6'-18'24'0,"-6"14"-2"16,0 2 3-16,0 0-9 15,-6 2-10-15,-6 0-1 16,1 0-5-16,-3 0-1 16,-1 14 1-16,-1 12-2 0,3 7 0 15,0 0 2-15,6 3 1 16,5-4-1-16,2-5 0 16,0-7 1-16,0-6-1 15,0-4 0-15,0-6-4 16,9-2-3-16,2-2 3 15,4 0 4-15,8-6 1 16,2-20-1-16,1-6 0 16,1-4 0-16,-7-6 0 15,-4-3 1-15,-5-1-1 16,-5-4 1-16,-4-4 0 16,-2-3-1-16,0-6 3 0,0-4-3 15,0 3 1 1,0 8-1-16,0 18 1 0,0 20 1 15,0 14 1-15,0 4-3 16,0 0-1-16,0 22-3 16,0 22-1-16,0 19 3 15,0 9 2-15,-2-2 0 16,-2-4 1-16,-1-6-1 16,-1-8 1-16,-3-6-1 15,2-10 0-15,3-9-8 16,4-13-50-16,0-14-31 15</inkml:trace>
  <inkml:trace contextRef="#ctx0" brushRef="#br0" timeOffset="63768.55">11733 9322 22 0,'23'-16'117'0,"-23"14"-61"16,2 2-20-16,-2 0-10 15,4 0-18-15,6-2-4 16,5 2-2-16,8-4-2 15,4 0 1-15,-1 2 0 16,2-4 0-16,-1-2-1 16,0 0 0-16,0 0 1 15,-7 0-1-15,-7 4-1 16,-6 2-2-16,-7 0 1 0,0 2 1 16,0 0-2-1,0 0 2-15,-13 0-5 16,-14 2 3-16,-4 14 1 0,6 0 0 15,4-2 2-15,7-4 0 16,7-4 0-16,5-4-1 16,2-2 0-16,0 0 1 15,0 4-4-15,0 2-6 16,0 6 9-16,4 8 1 16,17 4 0-16,0 2 0 15,4 1 1-15,2-5-1 16,-5-7-1-16,-4-2 1 15,-6-9-3-15,-8-4 3 16,-4 0 0-16,0 0 23 16,0-22-8-16,0-6-9 0,0-4 16 15,4-3-8-15,3 1-1 16,4-2-3-16,4 4 1 16,10-4-11-16,9 2 0 15,10 0 0-15,-26 26-28 16,0 0-55-16</inkml:trace>
  <inkml:trace contextRef="#ctx0" brushRef="#br0" timeOffset="64842.62">13246 8905 140 0,'0'-8'28'0,"0"6"-7"16,0 2 1-16,0 0 7 15,0 0-19-15,-8 0-5 16,-12 10-1-16,-2 20-4 16,-5 12-1-16,4 9 1 15,6 3 1-15,3 2-1 16,7-2 1-16,7-8-1 16,0-6 1-16,0-12 0 15,5-6 1-15,17-6-1 0,10-4 1 16,10-5 0-16,16-7 2 15,10 0-1-15,7-9-3 16,-2-17 0-16,-9-6 0 16,-8-4-3-16,-9-6 2 15,-9-2 2-15,-11 2-1 16,-16 0 0-16,-11 2 2 16,0 1 0-16,-9-1 4 15,-24 2 8-15,-10 0-6 0,-8 0 10 16,0 4-2-1,-5 4-8-15,3 8-2 0,1 6-6 16,3 10-3 0,5 6-1-16,4 4-14 0,4 34-34 15,27-16-11-15,7-2-72 16</inkml:trace>
  <inkml:trace contextRef="#ctx0" brushRef="#br0" timeOffset="66492.17">14937 9028 43 0,'0'0'42'15,"0"0"-27"-15,0 0 8 16,0 0-6-16,0 0-8 16,0 0-4-16,0 7-3 15,0 5-2-15,0 6 6 16,10 7-2-16,3 7 5 16,3 2 14-16,1 4-7 15,1-2-9-15,1-2-2 16,0-4 0-16,-1-4-1 15,0-6-2-15,0-6-2 0,-1-4 3 16,1-6-1-16,5-4 3 16,0 0-1-16,7 0 2 15,3-14 2-15,0-12 4 16,2-10-6-16,-2-4-4 16,-4 0-2-16,0 0 0 15,-1 6 0-15,-3 4 1 16,-1 1-1-16,-3 3 0 15,-6 6-1-15,-5 2 1 16,-4 2 2-16,-6 2-1 16,0 0 3-16,0-4 10 0,-2-2-4 15,-14-2 4 1,-1 0-8-16,-2-2-1 0,-3 4 0 16,2 0 5-16,-4 2-7 15,-5 2-3-15,0 1-1 16,-3 6-2-16,3 3 3 15,7 2 0-15,-3 4 0 16,-1 0-2-16,-7 0-2 16,-6 8 2-16,-3 16 2 15,0 10 0-15,-1 14-6 16,-3 14-24-16,-5 4-10 16,-1 0-15-16,37-45-17 15</inkml:trace>
  <inkml:trace contextRef="#ctx0" brushRef="#br0" timeOffset="68319.22">15722 9069 180 0,'7'0'22'0,"-7"0"-22"15,0 2-10-15,0 17 9 16,0 2 1-16,0 6 0 15,-5 1 0-15,1 0 0 16,0 2 3-16,-3 2-1 16,0-2 5-16,-2-4 0 15,3-2 0-15,1-4-5 16,-2-6 0-16,3-3 0 16,-1-6-2-16,1-3 1 0,2-2 1 15,2 0-2 1,0 0 2-16,0-7-2 0,0-22-2 15,2-9-9 1,14-2 10-16,3 2-8 0,0 8 5 16,-4 6-1-16,-1 10 5 15,-8 8 0-15,-2 4 4 16,-1 2-4-16,-1 0 0 16,2 0-2-16,0 0 2 15,1 12-2-15,2 8 2 16,0 0 2-16,-3 2 0 15,2-6-2-15,2-2 1 16,1-6 0-16,-3-2-1 0,0-6 2 16,1 0-1-1,5 0 3-15,1 0 0 0,7-18-3 16,0-10 2-16,2-8-2 16,5-6-1-16,-2-11 0 15,1-1 0-15,-3 8 0 16,-10 12 0-16,-2 16 6 15,-7 10 20-15,-4 8-11 16,0 0-8-16,0 0-4 16,0 0-2-16,0 0-1 15,0 0-1-15,0 8-5 16,0 20 2-16,0 12 4 16,0 8 2-16,0 1 0 0,0 1-2 15,0-8 1 1,0-4 0-16,0-10-1 0,0-8-2 15,0-4-12-15,3-8-13 16,6-2 4-16,6-6 2 16,10 0 13-16,10-2 1 15,6-18-29-15,3-6 4 16,0 0 1-16,-7 2-17 16,-8 4 48-16,-14 6 11 15,-9 2 29-15,-6 3 28 16,0 2-31-16,0-1-9 15,-11 4-6-15,-13 2-7 0,-3 2-8 16,-1 0 1 0,0 0-2-16,2 12-6 15,1 12 1-15,-1 6-1 0,7 0-1 16,4-2 1 0,3-4 0-16,9-4 0 0,3-8 1 15,0-2-1-15,0-8-1 16,0-2-4-16,3 0 2 15,14 0 2-15,3-4 1 16,1-16-6-16,0-2-2 16,-5 0 1-16,-5 0 5 15,-3 6 2-15,-2 6 0 16,-3 6 14-16,0 2 9 0,-1 2-6 16,-2 0-6-1,0 0-11-15,2 0 0 0,1 0-2 16,1 4-4-16,2 12 6 15,5 4 1-15,1 0-1 16,-3-4 0-16,1-2 1 16,-2-2-1-16,0-6 0 15,-1-2-9-15,5-4-9 16,3 0 5-16,7-16 12 16,3-16-9-16,-2-12-2 15,-2-4 3-15,-8-10 4 16,-1-3 4-16,-6 3 1 15,-4 10 0-15,-2 12 5 16,0 14 24-16,0 10 2 16,0 4-20-16,0 4-1 0,0 0 7 15,0 2-2-15,0 0-10 16,0 2-1-16,0 0-4 16,0 0-5-16,0 4 0 15,0 32-4-15,0 14 8 16,-2 10 0-16,2 5 2 15,0-5 2-15,0-6-3 16,-4-6-10-16,-2-4-25 16,-4-38-26-16,1-4-19 15</inkml:trace>
  <inkml:trace contextRef="#ctx0" brushRef="#br0" timeOffset="68714.14">16502 9220 247 0,'6'-4'31'15,"-4"4"-30"-15,4 0-2 16,2 0 0-16,9 0 0 16,10 0 1-16,7 0 2 15,2 0 2-15,4 0-4 16,-2 0 0-16,4-6-3 15,-4-12 2-15,-4-2-2 16,-10-4-8-16,-6-2 5 0,-11 0-2 16,-7 4 3-1,0 4 5-15,-14 4 0 0,-21 10 4 16,-11 4-3 0,-2 0 11-16,3 12 3 0,9 12-9 15,14 3 1-15,9 2-2 16,11-5-5-16,2 0 0 15,8-2 2-15,37-4 1 16,16-8 2-16,12-8 2 16,5-2-7-16,-2 0-13 15,-52 0-52-15,-11-8-123 16</inkml:trace>
  <inkml:trace contextRef="#ctx0" brushRef="#br0" timeOffset="69399.42">13873 8819 111 0,'0'-10'98'0,"0"10"-91"16,0 0-7-16,0 2-3 15,0 30-2-15,0 20 5 0,0 16 1 16,-2 2 5-16,2-2 1 16,0-7-6-16,0-9 4 15,0-10-1-15,0-8-4 16,0-4 3-16,-2-6-2 16,-6-4-1-16,2-6-5 15,-3-6-30-15,7-8-19 16,0 0-24-16</inkml:trace>
  <inkml:trace contextRef="#ctx0" brushRef="#br0" timeOffset="69593.74">13817 8988 120 0,'13'-45'36'0,"3"17"-20"16,7-6 3-16,6 0 3 15,4 2-8-15,0 6-12 16,7 6 0-16,-7 9-2 16,-6 11 0-16,-6 0-26 15,-13 17-22-15,-8-1-15 16</inkml:trace>
  <inkml:trace contextRef="#ctx0" brushRef="#br0" timeOffset="69755.25">13915 9140 61 0,'-27'32'43'0,"21"-30"-14"16,3 0 22-16,3-2 3 0,0 0-30 15,0 0-16-15,7 0-7 16,20-12-1-16,4-2-22 16,-4 4-21-16,-19 6-34 15,-5 4-18-15</inkml:trace>
  <inkml:trace contextRef="#ctx0" brushRef="#br0" timeOffset="70151.31">13915 9140 34 0,'114'18'41'0,"-114"-18"-6"16,2 0-15-16,0 2-11 0,5 0-9 15,7-2 3 1,3 0 3-16,7 0-2 0,6 0 1 15,-1 0-3-15,2-14-2 16,0-4 0-16,-2-2-4 16,0-2-12-16,-7-1-11 15,-9 4 9-15,-4 2 17 16,-9 1 1-16,0 0 4 16,-4 2-1-16,-14 2-2 15,-4 4 10-15,-5 4-3 16,-4 4 11-16,0 0-7 15,-3 0-2-15,1 20 9 16,6 8 1-16,5 4-10 0,7 7-2 16,5-3-2-16,6-2-4 15,4-6-1-15,0-4 0 16,0-4 2-16,2-6-2 16,18-4 2-16,5-6-3 15,6-4-3-15,9 0-19 16,-24 0-31-16,-3-14-49 15</inkml:trace>
  <inkml:trace contextRef="#ctx0" brushRef="#br0" timeOffset="70944.75">14341 9082 130 0,'10'-14'47'0,"-7"14"-13"16,-3 0-7-16,2 0-12 0,3 0-14 15,4 0-1 1,4 1-3-16,-2 18 2 0,0 1-1 15,-4-2 0-15,-3-2-6 16,1-8-16-16,-5-4-5 16,2-4 1-16,5 0 3 15,4-6 23-15,5-16-5 16,1 2 6-16,-1 0 1 16,-3 3 0-16,-7 9 3 15,2 4 5-15,-8 4 15 16,0 0-8-16,0 0-10 15,0 0-3-15,0 0-2 16,0 8 0-16,0 5 1 16,0-5 1-16,0-4-1 15,0-2-1-15,0-2 0 0,0 0-2 16,0 0-2-16,4 0-27 16,3-10-46-16,9-1 47 15,1 5 29-15,3 5 0 16,-1 1 2-16,-2 0-1 15,-3 0 0-15,-1 0 1 16,-7 0 0-16,-4 0 0 16,1 0 2-16,-3-3 38 15,0-12-7-15,0-6-30 16,-5-1 16-16,-3 2 3 16,3 4 0-16,3 8 8 15,-1 2 5-15,3 6-18 16,0 0-7-16,0 0-11 0,0 0-5 15,23 0 5-15,6 6-1 16,2 8 1-16,-2 1-1 16,0 0 0-16,0-1 1 15,0 1 0-15,-4-5 0 16,-8-6-1-16,-3-3-4 16,-3-1-6-16,-1 0 8 15,0-28 3-15,-1-14 0 16,-9-8 0-16,0-10 8 15,-3-8 21-15,-21-5-2 0,-5-11 1 16,-3-8-12-16,-1-4-7 16,4 3 2-1,2 21-3-15,8 25 2 0,5 22-3 16,5 15 6-16,7 10-10 16,0 0-3-16,2 0-9 15,0 18-1-15,0 28 6 16,2 21 4-16,23 7 0 15,6 6-1-15,7-8-8 16,-3-4-28-16,1-10-11 16,-28-45-11-16,-2-9-30 15</inkml:trace>
  <inkml:trace contextRef="#ctx0" brushRef="#br0" timeOffset="73454.16">10133 10636 243 0,'0'-12'28'0,"0"12"-28"15,0 0-9-15,0 16-5 16,8 26 9-16,3 18 5 16,7 10 3-16,8 4 1 15,5 2 1-15,8-3 0 16,-2-5-1-16,-1 2-4 15,-5-6 3-15,-4-5-1 16,-4-8-2-16,-11-11 0 16,-1-5-28-16,-11-35-34 0,0 0-58 15</inkml:trace>
  <inkml:trace contextRef="#ctx0" brushRef="#br0" timeOffset="75079.03">10206 10564 122 0,'4'4'30'16,"-4"-4"-30"-16,0 1-1 0,6-1 0 16,7 0-1-16,10 0 2 15,6 0 1-15,6 0 0 16,4 0 0-16,3 0-1 15,4 0 1-15,8-1-1 16,11-10 2-16,13 1-2 16,13 0 0-16,5 2 0 15,4-2-3-15,-4 2 1 16,-3 0 1-16,1-2 1 16,-1-4 0-16,0-2 3 0,1-6-1 15,0-2 0 1,3-8 4-16,1-4 0 0,4-6-2 15,7-3 3-15,0 0-3 16,3-1-3-16,2 1 1 16,10-1 3-16,8 0-4 15,7 2 1-15,7 0 0 16,-1 4 1-16,-3 3 0 16,-2 8-3-16,-6 3 1 15,-10 5 0-15,-7 6-1 16,-3 2 0-16,-14 4 0 15,-9-2 0-15,-8 1 0 16,-10 0 0-16,-2-4 1 16,-4 4 0-16,-4-2-1 0,-10 4 0 15,-13 2 0 1,-8 2-1-16,-13 0 1 0,-3 4 0 16,-9-2 0-16,-1 2 0 15,4-2 1-15,7-2-1 16,8 0-1-16,14-2 1 15,11-4 0-15,10 0 0 16,7-4-1-16,1 2-1 16,-3 4-5-16,-7 0 4 15,-9 6 1-15,-11-2 0 16,-13 2 2-16,-12 0 0 16,-7 0 0-16,-4 0 1 0,-2 0 4 15,0 2 3 1,0 0-5-16,0 0-2 0,0 0 0 15,0 0-1-15,0 0-1 16,0 2-2-16,4 28 1 16,0 12 2-16,4 12 0 15,3 3 0-15,-1 6 0 16,-1 8 0-16,-1 1 0 16,2 4 1-16,5-2-1 15,7-1 0-15,10-1 1 16,1-4-1-16,5 0 0 15,-5-8-1-15,-4-10 2 16,-4-10-1-16,-8-9 0 0,-1-9 0 16,-5-4 0-16,-7-6 0 15,4-5 0-15,-8-3 1 16,0 1-1-16,0-3 2 16,0 0 0-16,0-2 2 15,0 2 1-15,-3 0-2 16,-19-1-3-16,-14 8 1 15,-9 3-1-15,-8 2 0 16,-9 2-1-16,-12 2 1 16,-9 0 0-16,-15 2 0 15,-8-2 0-15,-10 2 0 16,-5 0 0-16,-8 0-1 16,-6 2 1-16,-2 5 2 15,-6 0-1-15,1 7-2 16,-5 3 1-16,-4 3 0 0,-5 0 2 15,-7 0-2-15,-4 2 0 16,-2-2 0-16,-8 0 0 16,4 0 0-16,8 0 0 15,9-2 0-15,9 2 0 16,13 0 1-16,1 3 0 16,6-3-1-16,4 2 0 15,3 0 0-15,4-4 2 16,6 1 0-16,13-10 1 0,15-3-3 15,14-8 0 1,20-7 0-16,14-5 0 0,14-5 0 16,11-1 3-1,7 0-2-15,2 0 0 0,0 0 1 16,0 0 1-16,0 0 1 16,0 0-2-16,0 0 0 15,0 0-1-15,0 0-1 16,0 0 0-16,0 0 1 15,0 0-1-15,0 0 0 16,0 0-1-16,0 0-4 16,0 0-17-16,4 0-25 15,9-5-73-15</inkml:trace>
  <inkml:trace contextRef="#ctx0" brushRef="#br0" timeOffset="75996.67">14691 9725 0 0,'-25'-22'100'16,"9"16"-59"-16,5 2-25 15,7 2 9-15,0 0-1 16,1 2-9-16,3 0 7 16,0 0-4-16,0 0-9 15,0 0-4-15,0 0-2 16,0 0-3-16,0 0 0 15,0 14-4-15,4 20 4 16,16 14 0-16,-1 10 1 16,-2 7 0-16,3 3 0 15,-1-2 0-15,2 2 3 16,2-3-1-16,-1 0-1 16,-2-2 0-16,0-5 0 0,0-6-1 15,-4-10 0-15,0-8 1 16,-3-4-2-16,-3-6 0 15,0-2 2-15,-1 0-2 16,-3 1 0-16,1-4 0 16,0 2 1-16,2-3-1 15,-3 0 0-15,3-4 0 16,-2 0-8-16,2-6-39 16,-9-8-25-16,0 0-51 15</inkml:trace>
  <inkml:trace contextRef="#ctx0" brushRef="#br0" timeOffset="76344.27">14523 10503 130 0,'-6'0'58'16,"6"0"-51"-16,0 0-6 15,0 0 16-15,0 0 4 16,11 0-13-16,16 0-3 0,4 0 2 16,2 14-7-16,5 12 0 15,5 2 2 1,1 6-1-16,3-2 0 0,1-1 0 15,0-5-1 1,-8-8 1-16,-7-4-1 0,-6-4-1 16,-3-4-16-16,-2-4-14 15,-4-2-5-15,-18 0-22 16,0 0-30-16</inkml:trace>
  <inkml:trace contextRef="#ctx0" brushRef="#br0" timeOffset="76751.35">15182 10297 126 0,'0'-18'13'16,"0"8"-8"-16,0 2 3 15,0 1 3-15,0 4 5 16,2 1-2-16,1 2-9 16,-3 0-5-16,3 0-2 15,-3 0 0-15,2 22 2 16,-2 8 2-16,0 6 3 16,0 4 3-16,0-2 7 15,-16 6 8-15,-4 4-3 0,-2 2-4 16,-1 4-4-1,3 1-2-15,-1-3-3 0,4-4 0 16,5-8-3-16,1-10-2 16,5-12-2-16,2-8 1 15,4-8 0-15,0-2 0 16,0 0-1-16,0 2-12 16,27-2-11-16,-16 0-44 15,1-4-147-15</inkml:trace>
  <inkml:trace contextRef="#ctx0" brushRef="#br0" timeOffset="79188">10863 10940 165 0,'-67'3'12'0,"27"7"-11"15,4-1 1 1,12 1 9-16,6-6 2 0,9 0-7 15,7-1-3-15,0-3-3 16,2 0 0-16,0 0-2 16,0 0 2-16,0 3-2 15,2 1 2-15,22 3 2 16,12 0 1-16,6 1-2 16,7 5 1-16,8 6-2 15,4 8 1-15,4 7 0 16,2 6 1-16,-5 4-2 15,-4-2 3-15,-11-8 0 16,-12-12-3-16,-15-9 0 0,-9-10 0 16,-9-3 1-16,-2 0 2 15,0 0 14-15,0 0 9 16,0 0-3-16,-4 0-2 16,-31 11-12-16,-12 3-9 15,-6 5 0-15,-3 3 1 16,0 7-2-16,-2 1 1 15,3 6-9-15,3-2-12 16,15-4-19-16,8-2-9 16,29-26-27-16</inkml:trace>
  <inkml:trace contextRef="#ctx0" brushRef="#br0" timeOffset="79661.53">11348 11039 245 0,'30'-27'32'15,"-28"26"-26"-15,0 1-6 16,2 0-1-16,3 0-6 16,4 0 2-16,11 4 3 15,9 11 2-15,10-2 1 16,5-5-1-16,1-8-7 15,-5 0-11-15,-8 0-7 16,-12 0 6-16,-11-7 1 16,-7-4 8-16,-4-7 10 0,0-3-1 15,-6-1 0-15,-17-1 0 16,2 0 0-16,-6 5 1 16,2 4 0-16,1 6 0 15,-4 8 1-15,3 0 0 16,-6 0 5-16,6 0 6 15,2 20-4-15,7 4 0 16,10 13-5-16,-1 8 1 16,7 6 0-16,0-3 0 15,0-2-1-15,7-10 3 16,11-6 1-16,9-6-1 16,4-8-4-16,11-4 0 15,12-4 2-15,6-6-2 16,7-2-2-16,-3 0-14 0,-43 0-35 15,-9-4-67-15</inkml:trace>
  <inkml:trace contextRef="#ctx0" brushRef="#br0" timeOffset="79923.67">11691 10680 172 0,'-18'-25'41'16,"18"24"-19"0,0 1-2-16,0 0-13 0,0 0-2 15,0 0-5-15,14 1 1 16,15 22-1-16,9 11 3 16,-1 14-1-16,3 8-1 15,-1 10 0-15,-4 2 0 16,-1 3-1-16,-5-3 0 15,-7-4-2-15,-22-48-38 16,0-10-48-16</inkml:trace>
  <inkml:trace contextRef="#ctx0" brushRef="#br0" timeOffset="80378.78">12059 10899 208 0,'0'-23'38'16,"0"23"-22"-16,2 0-1 15,0 0 1-15,3 0-16 16,2 0-1-16,8 0-4 16,10 0 5-16,4 0 0 15,4 0 0-15,3 0-5 16,-7 0-8-16,0 0-6 15,-11-2 0-15,-3-4 3 16,-6 0-3-16,-9-6 11 0,0-2 5 16,0-2-6-16,0 2 1 15,-9 4 8-15,-13 8-1 16,-2 2 1-16,4 0 8 16,-3 0 11-16,0 6 0 15,4 10-9-15,3 2 1 16,5 2-4-16,7 0-5 15,1 2 1-15,3 3 1 16,0-2-1-16,0 4-1 16,14-4 0-16,8 2 0 15,7-5 0-15,5-6-1 16,8-6 4-16,11-6-4 16,10-2-1-16,8-2-10 0,-42-12-28 15,-7-4-41-15</inkml:trace>
  <inkml:trace contextRef="#ctx0" brushRef="#br0" timeOffset="80716.61">12649 10720 191 0,'-29'-2'45'16,"25"2"-35"-16,0 0 5 15,4 0-5-15,0 0-10 16,-7 4 0-16,2 16 0 0,-1 8 2 16,3 6 2-1,3 0 0-15,0 2 2 0,0-2-1 16,3 1-5-16,17-2 0 16,7-1 0-16,2-5 1 15,4-5 3-15,-2-10-3 16,5-8-1-16,1-4-1 15,3 0 1-15,5-22-6 16,0-12-2-16,-3-8-5 16,-6-11-10-16,-5-9-9 15,-10-12-1-15,-13-12-27 16,-8 50-23-16</inkml:trace>
  <inkml:trace contextRef="#ctx0" brushRef="#br0" timeOffset="80897.87">12995 10329 76 0,'-25'-76'67'0,"14"66"-25"0,5 7 5 15,3 3-9-15,3 0-37 16,0 11-1-16,9 19-2 16,29 12 2-16,11 2 8 15,9 2-1-15,0 0-3 16,-2-2-2-16,-5 0-1 16,-4 1 1-16,-7-4-2 15,-7 2-2-15,-8-5-29 16,-25-32-36-16,0-4-80 15</inkml:trace>
  <inkml:trace contextRef="#ctx0" brushRef="#br0" timeOffset="81063.99">12948 10742 196 0,'-27'-20'57'15,"27"0"-41"-15,40-2-13 16,16-4 2-16,15 4 2 15,3 4-3-15,-1 5-4 16,-4 9 0-16,-6 4-24 16,-52 0-52-16</inkml:trace>
  <inkml:trace contextRef="#ctx0" brushRef="#br0" timeOffset="81573.78">13547 10439 146 0,'-15'-24'33'0,"11"16"-22"16,-3 2 10-16,6 4 2 15,1 2-3-15,-2 0-13 16,0 0-7-16,-7 0-1 15,1 8 0-15,-6 16 1 16,5 4 2-16,5 8 2 16,4 2-4-16,0 7 3 0,0-1 0 15,21-2-2-15,7-4 1 16,8-6 0-16,-5-8-2 16,0-8-6-16,-3-10-16 15,-1-6-6-15,-4 0 6 16,-1-8-6-16,-7-12-10 15,-5-4 5-15,-8 2 30 16,-2 6 3-16,0 2 48 16,0 7-7-16,0 6 15 15,0-1-8-15,0 2-26 16,0 0-15-16,0 0-5 0,0 0-2 16,0 0-4-1,2 0 0-15,11 8 4 0,8 8 1 16,1 2-1-16,4 0 2 15,-1 2-1-15,2-4-1 16,-5-2-3-16,-5-6-18 16,-15-8-28-16,-2 0-37 15</inkml:trace>
  <inkml:trace contextRef="#ctx0" brushRef="#br0" timeOffset="81760.96">13634 10294 168 0,'-22'-41'43'0,"22"39"-23"15,0 2-15-15,0 0-5 16,0 3-1-16,14 24 0 16,1 5-1-16,-12-18-28 15,0-2-84-15</inkml:trace>
  <inkml:trace contextRef="#ctx0" brushRef="#br0" timeOffset="81995.5">13634 10294 256 0,'105'-152'30'15,"-102"152"-30"-15,5 0-4 16,12 25-2-16,7 16 6 15,11 12 3-15,2 5 0 16,0 2-2-16,-5-2 0 16,-3-6-1-16,-6-2 0 15,-7-10 0-15,-9-8-1 16,-5-7-8-16,-5-10-20 16,0-15-9-16,-2 0-39 15</inkml:trace>
  <inkml:trace contextRef="#ctx0" brushRef="#br0" timeOffset="82505.58">13759 10553 138 0,'-46'-25'60'0,"34"12"-10"0,10 9-7 15,2 3-18-15,0-2-14 16,0 1-11-16,12-2 1 16,16 2-1-16,8 0 0 15,0 0 0-15,-3 2 0 16,-2-2-4-16,0-2-6 15,0-4-6-15,1-2-13 16,-6-4-9-16,-1-6 5 16,-5 0 1-16,-9-2 5 15,0 4 23-15,-7 4 4 0,1 6 45 16,-5 6 18 0,0 2-15-16,0 0-16 15,0 0-16-15,0 0-10 16,0 0-6-16,0 0-4 0,6 0-4 15,8 14 7-15,3 6 0 16,4 0 0-16,-1-6-5 16,5-6-12-16,-1-6 1 15,3-2 4-15,2 0-5 16,0-10-3-16,0-10 0 16,-3-6 6-16,-1-2 12 15,-5 0 3-15,-2 2 2 16,-10 9 7-16,-3 6 28 15,-5 8 10-15,0 3-17 16,0 0-21-16,0 0-9 16,0 25-8-16,5 21 8 15,4 14 3-15,9 10 3 0,6 10-1 16,3 6-2-16,-1 5-3 16,-1-3 0-16,-23-64-66 15,-2-12-133-15</inkml:trace>
  <inkml:trace contextRef="#ctx0" brushRef="#br0" timeOffset="88176.65">9506 12932 127 0,'-7'-14'23'0,"5"12"-12"16,2 2-11-16,0 0 16 16,0 0 5-16,0 0-11 15,0 0-5-15,0 0-5 0,0 0-4 16,0 3 1 0,0 22 3-16,0 5 0 15,4 2 1-15,9 4-1 0,3 10 0 16,2 19 0-16,4 18 3 15,3 26 3-15,6 17 1 16,5 14 8-16,3 7-5 16,4-1-2-16,1-11-4 15,-1-13-3-15,-5-20 2 16,-7-18-3-16,-4-16 0 16,-7-7 0-16,-7-15 1 15,-2-4-1-15,-4-4 0 16,-3-6 0-16,-1-2-3 15,-3-4-10-15,0-8-15 16,0 0-11-16,0-18-36 0</inkml:trace>
  <inkml:trace contextRef="#ctx0" brushRef="#br0" timeOffset="90849.2">9499 12958 94 0,'-14'0'16'0,"8"-2"-14"15,-1-4 10-15,5 2-4 16,2-2 6-16,0-2-6 16,0-1-6-16,0-2-2 0,18-1 0 15,2 2 0 1,0-1 1-16,-3 1-1 0,2 2 0 16,1 1 0-16,-3-4 1 15,2 4-1-15,-4-1 0 16,-3 1 1-16,0 1-1 15,4 0 2-15,2-2-1 16,2 0 0-16,7-2 1 16,6-4-1-16,9 0 0 15,12-4-1-15,6-4 1 16,5 2-1-16,1-2 1 16,-3 4-1-16,-3 0 0 0,0 2 0 15,3 0 0-15,3 0 0 16,13-2 0-1,7 0 0-15,19 0 0 0,13-5 0 16,9 0 1-16,2-4-1 16,2 0 0-16,-4-2 0 15,3-1 0-15,-5 0 0 16,-8-2 1-16,2 0 2 16,-1-2 3-16,4-2-4 15,10-3 0-15,11-1-1 16,12 3 2-16,6 5-1 15,-6 1-2-15,-1 5 0 16,-9 2 1-16,-9 0 0 16,-4 2 1-16,-7 0 11 0,-7-2-6 15,-7 4-6-15,-1-6 0 16,-8 0 1-16,-4 0 4 16,-3 0 5-16,4 3-6 15,-8 1-5-15,-2 3 1 16,-9-2-1-16,-11 6 0 15,1-2 0-15,-1-1-3 16,4-4-3-16,3-2 1 16,0-2-6-16,-12 2 2 15,-17 6 7-15,-18 6 2 16,-18 6 0-16,-9 4 0 16,-2 2 4-16,0 0 1 0,0 0-2 15,0 0-3 1,0 0 0-16,0 0-1 0,0 0 1 15,0 0 0-15,0 0-2 16,0 0-1-16,0 0 0 16,0 0-2-16,0 0 0 15,0 0 2-15,0 0 3 16,7 0 0-16,-6 0 0 16,5 0 0-16,1 6 0 15,1 2 0-15,1 4 0 16,3-2 0-16,-2 2 1 15,-3 2-1-15,-1-2 0 16,-2 8 0-16,-2 4 2 16,-2 10 0-16,0 9 0 0,0 7-1 15,2 5 1-15,4 8 2 16,5 3-2-16,5 8 4 16,7 8-3-16,-2 7 1 15,4-1 0-15,4-2-1 16,-2-6 2-16,6-2 1 15,3-1 0-15,6-3-3 16,1-2 1-16,1-3-3 16,3-4 2-16,-1-3-2 15,2-1-1-15,3-1 1 16,-5-4 2-16,2-2-2 0,-8-1 1 16,-7-12-1-16,-2-2 0 15,-6-10 0-15,-7-4-1 16,16 21 0-1,-17-22-1-15,-4 0 1 16,-2 4 0-16,-6 0 1 16,-3 4 0-16,-2 6 1 15,0 5 3-15,-13 3 0 16,-12 2-2-16,0-4-2 16,-4 0 1-16,-2-6-2 15,-9-4 1-15,-5-2-1 16,-12 0 1-16,-8-10-1 15,-8 0 1-15,-4 2 0 0,0 2 4 16,-2 2 9-16,0 1-2 16,-2-1-8-16,-6-4-2 15,1-2 4-15,-3-4 0 16,-3-4 0-16,-5 0-1 16,-7-2-1-16,-10 2-3 15,-8-4 0-15,-1 0-1 16,2 0 0-16,2 2 0 15,3 2 0-15,0 2 0 16,2 2 0-16,1 2 0 16,-1 1 0-16,1-2 0 15,0 3 1-15,-1 1-1 16,2 3 0-16,-1 0 0 0,-1 2 0 16,-2-6 0-16,1-2 1 15,3 0-1-15,10-2 0 16,5-4 0-16,9 2-1 15,3 2 1-15,2 2 1 16,4 6-1-16,2-2-1 16,2 2 1-16,-1 4 0 15,5-3 0-15,4-4 0 16,-1 4 0-16,6-1 0 16,-3 0 1-16,3 6-1 15,4 0 0-15,5 0 0 16,6 6-1-16,3 4 2 15,0 0-2-15,3 4 1 16,-3-5 0-16,1-10 0 16,1-4 3-16,4-5-3 0,2-8 0 15,5-6 0-15,7-6 3 16,1-2 0-16,-1 0 0 16,7 0 2-16,-4 0 0 15,5-10-5-15,3 0 0 16,-1 2 0-16,3 4 2 15,-2 2-2-15,2 0-2 16,-7-3 2-16,-2 4 0 16,0-3 0-16,2-2 0 15,2-1 0-15,5 2 2 16,1 1-1-16,-2-10-1 16,-3 0 1-16,-6-8-1 0,-1-9-1 15,-7-1 1-15,1-2 0 16,1 6 0-16,2 2 1 15,3 6-1-15,4 2 0 16,2 6 0-16,3-2 0 16,2 2 0-16,0 0 0 15,2 6 0-15,-3-4 0 16,2 2 0-16,-1-4 1 16,-5-4-1-16,3 0 0 15,-1 2 0-15,1-4 0 16,1 1 0-16,1 3 0 15,3-1 0-15,0 2 0 16,2-5 0-16,2-4-1 16,1-6-8-16,3-2-18 0,0-4-8 15,0 6-18-15,0 16-17 16,0 2-56-16</inkml:trace>
  <inkml:trace contextRef="#ctx0" brushRef="#br0" timeOffset="92030.46">10185 12801 162 0,'0'-30'20'0,"0"10"-2"0,-13 2-9 16,4 2 4-16,2-2-3 15,1 2 3-15,1 4 3 16,3 2 4-16,0 4-12 16,0 2 2-16,-1 4-2 15,0 0-1-15,-1 0-1 16,-9 0-3-16,-9 0-3 16,-16 22-3-16,-13 8 0 15,2 8 2-15,2 0 0 16,9 4 1-16,7 5-1 15,8 1 0-15,13 2-1 16,10-4 1-16,0-2 1 0,15-2-1 16,22-4 1-16,11 0 0 15,5-1 1-15,8-5 0 16,3-6 1-16,7-6 0 16,8-8 0-16,4-8-2 15,5-4-2-15,3-4-22 16,-2-21-20-16,-64 7-28 15,-8 3-40-15</inkml:trace>
  <inkml:trace contextRef="#ctx0" brushRef="#br0" timeOffset="92398.39">10694 12959 135 0,'-43'-22'48'0,"16"17"-30"0,5 3-2 16,0 2 11-16,-1 0-23 16,6 6-3-16,3 16-1 15,8 4 0-15,3 4 0 16,3 0 0-16,0-4 1 16,9-4-1-16,14-2 0 15,-1-8-4-15,0-8 1 16,0-4-8-16,1 0 3 15,-6 0 3-15,-1-14 3 0,-5-12 0 16,-2-4 1-16,-4 2 1 16,-1 2 0-16,-4 6 1 15,0 8-1-15,0 6 0 16,0 4 0-16,0 2-1 16,0 0-5-16,0 0-8 15,-9 12-10-15,2-2-1 16,5-2-47-16</inkml:trace>
  <inkml:trace contextRef="#ctx0" brushRef="#br0" timeOffset="92618.19">10879 12821 182 0,'2'0'0'0,"0"0"0"15,0 0-2-15,2 15 2 16,3 7 1-16,-3-1 0 16,-1-3-1-16,1-6 2 15,-1-5-2-15,-1-5 0 16,2-2-2-16,5-2-11 16,-5-14-13-16,3-2-84 15</inkml:trace>
  <inkml:trace contextRef="#ctx0" brushRef="#br0" timeOffset="92925.21">10879 12821 3 0,'153'-90'11'0,"-140"90"-3"16,-6 2 3-16,1 14 2 0,0 4 1 15,-6 2 1 1,-2-6-1-16,0-4-4 0,2-3-8 16,-2-8-1-16,0 2-1 15,0-3 0-15,2 0-2 16,7 0-2-16,5-18-11 15,7-9-31-15,0 3 35 16,-3 2 11-16,-5 2 4 16,-3 6 7-16,0 2 14 15,-3 6 0-15,4 2 2 16,0 4-15-16,7 0-4 0,4 0 1 16,3 0 0-16,4 4 0 15,0 10-3 1,0 0-4-16,-1 4 2 0,3-2-3 15,-4 0-1-15,-19-12-6 16,-2-2-48-16</inkml:trace>
  <inkml:trace contextRef="#ctx0" brushRef="#br0" timeOffset="93808.78">11525 12581 187 0,'0'-4'0'15,"0"4"-5"-15,4 0 5 0,15 22 1 16,2 4 3-16,-1 2-3 16,-5-4 0-16,1-2-1 15,-7-10 0-15,-5-6 1 16,-1-6-1-16,-3 0-3 15,2 0 3-15,2-26 0 16,-2-6-11-16,3 0 11 16,2 4 0-16,-1 4 0 15,5 8 0-15,-3 8 0 16,-4 1 1-16,2 7-1 0,-3 0 0 16,1 0 0-1,2 0 0-15,2 0 1 0,0 7 0 16,-1 4 0-16,-3-4 0 15,-2-3 0-15,-2-2 1 16,0-2-1-16,0 0 3 16,0 0 1-16,3 0 1 15,2-2 0-15,4-16-3 16,-1 2-3-16,6 2 0 16,-3 4 2-16,0 3-2 15,5 7 0-15,1 0-1 16,1 0 0-16,3 3 1 15,-4 15 1-15,5 4-1 16,-1 2 3-16,-2-4-3 16,6 2 0-16,-3-6 1 0,-2-6-1 15,-4-2 1-15,0-8-1 16,-1 0 1-16,2 0 1 16,6-24-1-16,-3-8 0 15,3-4 0-15,-8-2 1 16,-1 2-2-16,-10 4 1 15,-4 5-1-15,0 9 4 16,0 4-3-16,-14 6 4 16,-10 6 1-16,-5 2 1 15,-3 0 0-15,4 16-2 16,2 14-3-16,3 2-1 16,9 7-1-16,12 1 2 0,2-2-2 15,0 2 0-15,29-8 1 16,12-2-1-16,5-8 0 15,10-12-1-15,6-8-5 16,5-2-7-16,2-4-5 16,-4-18-13-16,-8-2-11 15,-14 2-13-15,-16 4 36 16,-12 6 19-16,-10 8 27 16,-4 2 31-16,-1 2-20 15,0 0-25-15,0 0-11 16,0 0-2-16,3 0-5 15,2 0-28-15,2 10 18 0,6-2-28 16,-10-8-4-16,3 0-1 16</inkml:trace>
  <inkml:trace contextRef="#ctx0" brushRef="#br0" timeOffset="94299.99">12658 12547 19 0,'8'-26'48'16,"-8"16"23"-16,0 3-28 15,0 6-7-15,2 1-9 16,4 0-27-16,3 0-2 15,11 0 2-15,7 8 0 16,6 7 1-16,1 0-1 16,3-1 0-16,-1-3 0 15,-3 0 0-15,1-5-5 16,-8-4-5-16,-7-2 2 0,-4 0 4 16,-8 0 4-16,-5-10 2 15,-2-12 2-15,0-10 2 16,-5-4 12-16,-21-9-2 15,-10-9 11-15,-6-8-5 16,-10-6 1-16,-5-4-1 16,1 11-7-16,9 16 3 15,16 20 14-15,16 18-9 16,7 7-17-16,8 0-6 16,0 0-7-16,0 14-6 15,29 23 13-15,14 12 0 16,11 3 0-16,5-2-17 0,-1-10-16 15,-4-8-7 1,0-10-2-16,-4-10 1 16,6-6 5-16,-2-6 3 0,-5 0 17 15,-9-6 15 1,-9-12-2-16,-10 2 3 0,-6 4 2 16,-8 2 21-16,0 4 7 15,-5 0-4-15,0 4-11 16,-2 2-15-16,2 0 0 15,-2 12-15-15,0 2-20 16,0 2-44-16</inkml:trace>
  <inkml:trace contextRef="#ctx0" brushRef="#br0" timeOffset="95236.54">10636 14002 210 0,'-21'-13'32'0,"17"10"-15"16,4 1-12-16,0-2 3 16,2-14 5-16,48-14-9 0,33-16-3 15,46-22 2-15,46-12 5 16,36-12-4-16,28-13 2 15,19-5-2-15,1 0-4 16,12 3 1-16,3 15-1 16,9 16 3-16,-1 16-3 15,-31 14 0-15,-30 20-5 16,-50 20-19-16,-164 8-35 16,-7 18-59-16</inkml:trace>
  <inkml:trace contextRef="#ctx0" brushRef="#br0" timeOffset="95606.9">10535 14618 162 0,'0'0'1'0,"49"-34"-1"15,42-14-9-15,7-2 9 16,0 1 9-16,-2 2 22 16,-7 4 1-16,6 1-13 0,9-2-6 15,14-6-4-15,11-8-1 16,9-2 3-16,7-4-9 15,4-3 1-15,9-1-3 16,21 0 2-16,17 2-2 16,13 6-1-16,12 7-3 15,-7 6-10-15,-13 6-16 16,-155 35-19-16,-17 0-39 16</inkml:trace>
  <inkml:trace contextRef="#ctx0" brushRef="#br0" timeOffset="95999.94">12525 14153 146 0,'-25'20'111'15,"25"-16"-111"-15,0 0-74 16,20 0 71-16,12-4 3 15,16 0 5-15,28-34 5 16,22-15 0-16,33-10-7 16,25-16 2-16,25-1-5 15,13 2 0-15,4 0 0 16,0 7 0-16,3 9-4 16,-3 8-22-16,-146 42-21 15,-7 0-89-15</inkml:trace>
  <inkml:trace contextRef="#ctx0" brushRef="#br0" timeOffset="99389.88">9722 15749 165 0,'-13'-26'49'16,"3"20"-27"-16,8 6-8 15,2 0-11-15,0 0 3 16,0 0 6-16,0 0-7 15,0 0-2-15,0 10-3 16,12 34-4-16,17 24 4 16,6 20 3-16,5 11 1 15,0-5-2-15,-5-4-1 16,0 2 0-16,-4-6 0 16,-3 3-1-16,-3 1-5 15,-1-6-36-15,-19-66-11 16,-5-6-50-16</inkml:trace>
  <inkml:trace contextRef="#ctx0" brushRef="#br0" timeOffset="100268.74">9697 15923 133 0,'-19'-22'19'0,"16"18"12"15,-1 2-11-15,4-2-2 16,0-4 4-16,0-2-9 15,13-2-12-15,25-8-1 16,16 0 0-16,10 0 0 16,15-2 0-16,2 2 0 15,8 0 1-15,7-2-1 16,4-4-1-16,3 0 0 16,2-1 1-16,6 4-6 15,5-4-3-15,-2 1-5 16,-12 2 8-16,-22 2 0 15,-26 8-3-15,-23 6 3 0,-18 8 4 16,-11-4 2-16,-2 4 10 16,0 0 20-16,0 0-13 15,0 0-12-15,0 0-1 16,0 0-3-16,0 0 2 16,0 0-2-16,0 0-1 15,0 0-1-15,0 0 1 16,0 0-1-16,0 0 1 15,0 0-2-15,0 0 1 16,0 0-1-16,0 4 0 16,0 18-2-16,0 23 2 15,0 13 2-15,14 10 1 16,8 6 0-16,5 2 0 0,8 0 0 16,6-3 0-16,5-1-1 15,4-6 1-15,6 0-1 16,-6-6 0-16,-3-4 1 15,-5-10-1-15,-8-7 0 16,-7-11 1-16,-9-6-1 16,-7-14 0-16,-7-6 2 15,-2-2-2-15,-2 0 0 16,0 0 1-16,0 0 2 16,-4 0 0-16,-27 0 0 15,-14 4-3-15,-8 8 0 16,-16 10 1-16,-16 14 0 0,-9 10 5 15,-12 8-1 1,-10 7 6-16,0-2-7 0,-3 0 7 16,15-7 1-16,13-8-1 15,17-12-4-15,17-6-4 16,16-8-3-16,16-12 0 16,12-2 0-16,7 0-7 15,1-4-40-15,5 0-28 16,0 0-92-16</inkml:trace>
  <inkml:trace contextRef="#ctx0" brushRef="#br0" timeOffset="101003.01">10216 16022 151 0,'-33'-18'17'0,"10"18"-15"0,2 0 4 16,-2 8 1-16,3 20-3 15,3 8-2-15,5 4-1 16,8 0-1-16,4-6 1 15,0-2-1-15,6-4 0 16,12-2 0-16,5 4 1 16,3-6-1-16,5 2 1 15,5 1 0-15,4-9 0 16,0-4 2-16,1-2-3 16,-4-2 2-16,-3-2-1 15,-5 2 1-15,-10-2-2 0,-3 2 0 16,-9-2 1-1,-3 0 1-15,-4-2 2 16,0 2 1-16,0 6 11 0,0 0 0 16,-4 8 4-1,-17 4-14-15,-2 2-5 0,-2 2-1 16,-2-2 0-16,-2 2-13 16,4-3-28-16,17-26-5 15,-1-1-44-15</inkml:trace>
  <inkml:trace contextRef="#ctx0" brushRef="#br0" timeOffset="102759.33">10321 16325 171 0,'-11'-14'45'0,"9"14"-24"16,2 0-20-16,0 0-1 15,0 0-1-15,0 0 0 16,20 0 1-16,4 0 0 15,1 0 1-15,-3 5 0 16,-1-1 1-16,-4 5-1 16,3-9 0-16,-3 0 0 0,-3 0 1 15,-3 0-2 1,-9 0-1-16,1 0 1 0,-3 0 0 16,0 0 2-16,0-13 3 15,0-13-5-15,0-2 2 16,0 6-1-16,0 12 2 15,0 2-3-15,0 4 3 16,0 4 1-16,0 0-4 16,0 0-2-16,0 4-4 15,13 22 5-15,12 2 1 16,-1-2 1-16,-4 1 0 16,-4-13-1-16,-7-9 0 15,-5-2 1-15,-4-3-1 16,0 0 2-16,0 0-2 0,0-22 0 15,0-17 0-15,0-7-6 16,0 2 6-16,-4 0-1 16,-12 2-4-16,-1 4 2 15,1 10 2-15,7 10 1 16,2 10 2-16,5 8 9 16,2 0-4-16,0 0-7 15,0 0-2-15,0 8-2 16,0 18 3-16,7 6 1 15,6 0 1-15,-2-14-1 16,2-2 1-16,-4-6 0 16,1-6-1-16,0 0 0 15,4-4-3-15,8 0-10 0,5-12-8 16,0-12-17 0,-5 8 7-16,-9 2 23 0,-6 10 7 15,-3 4 1-15,-1 0-1 16,1 0-1-16,3 30 2 15,-3-2 0-15,0 4 9 16,-4-6 2-16,0-4 1 16,0-4 9-16,0-10-7 15,0-4-1-15,0-2-7 16,0 2-2-16,0-4-2 16,0 0 0-16,0 0 2 15,0 0-2-15,0 0-2 0,0 0-7 16,3-10-22-16,11-6-1 15,-2 6-2-15,2 2 0 16,-3 2-13-16,0-2 38 16,-4 4 7-16,-2 2 14 15,-3 0 11-15,2 2 1 16,-2 0-5-16,1 0-8 16,1 0-9-16,1 0-2 15,6 0-2-15,0 0 1 16,5 0 1-16,-3 0 0 15,-5 0 0-15,4 0 0 16,-3 0-1-16,2 0 0 16,2-6-1-16,0-2-1 15,1 2 0-15,-3 2-1 16,-2 0 1-16,-3 4 0 0,2 0 1 16,-4 0 0-16,2 0 0 15,4 0 0-15,1 0 1 16,0 4 0-16,3 0 1 15,-8-2-1-15,1-2 0 16,-5 0-1-16,-2 0 1 16,0 0 1-16,0 0 1 15,0 0 16-15,0-16 15 16,0-14-34-16,-23-6 0 16,-6-8-9-16,-6-6-25 15,19 29-16-15,-2 6-29 16</inkml:trace>
  <inkml:trace contextRef="#ctx0" brushRef="#br0" timeOffset="102916.45">10704 15919 37 0,'-10'-1'142'0,"10"-4"-129"16,26-3-10-16,21 3 20 16,9 2 0-16,6 3-8 15,-2 0-9-15,3 8-3 16,-1 14-1-16,0 9-2 15,-47-17-18-15,2-6-82 16</inkml:trace>
  <inkml:trace contextRef="#ctx0" brushRef="#br0" timeOffset="103303.66">12549 15384 150 0,'-6'-32'20'0,"4"30"-3"15,-1 2-16 1,3 0 5-16,-3 0 2 0,3 0-2 16,0 32-4-16,0 22-1 15,14 22 10-15,13 13 1 16,9 5 3-16,1-4 3 16,-1-2-9-16,-5-11-4 15,-4-15-4-15,-4-12 1 16,-4-10-1-16,-1-10-1 15,-5-12 0-15,1-12-18 16,-14-6-48-16,0-4-24 16</inkml:trace>
  <inkml:trace contextRef="#ctx0" brushRef="#br0" timeOffset="103927.76">12306 15520 207 0,'-37'-30'29'16,"37"24"-20"-16,2-2-9 16,36-14 0-16,17-4 2 15,19-10 5-15,23-4 1 16,15-8-1-16,13-8-2 16,14-5-3-16,11-3 3 15,14-2-4-15,7 2 1 16,1 2 0-16,-10 8 0 0,-19 10-2 15,-18 12 1-15,-30 6-1 16,-24 9 1-16,-21 7-1 16,-23 5 1-16,-17 2-1 15,-7 2 1-15,-3 1 20 16,0 0 13-16,0 0-15 16,0 0-12-16,0 0-7 15,0 0 0-15,0 0-1 16,0 0-1-16,2 9-5 15,16 22 1-15,9 15 5 16,8 6 1-16,5 10 0 16,12 2 0-16,8 2-1 15,9-2 0-15,5 3 1 16,5-5 0-16,9 0 0 0,1-4 1 16,0-10-1-16,-12-2-1 15,-12-10 1-15,-18-10-1 16,-18-3 1-16,-11-5-2 15,-12-9 1-15,-3 4-3 16,-3 5 3-16,-5 1 1 16,-37 12 3-16,-23 9 2 15,-28 8 0-15,-30 10 0 16,-35 8-4-16,-31 8 1 16,-21 5 3-16,-12-7-4 15,6-4 1-15,19-12 0 0,24-6-2 16,28-5 0-1,22-14-6-15,21 0-40 16,94-31-25-16,4 0-24 0</inkml:trace>
  <inkml:trace contextRef="#ctx0" brushRef="#br0" timeOffset="104535.28">13489 15717 264 0,'-2'-14'8'0,"-20"14"-5"0,4 6-3 16,5 20-1-16,1 6 1 15,8 2 2-15,4 2 0 16,2-4 1-16,23-6-1 15,2-8 1-15,0-8-2 16,0-6 1-16,6-4-2 16,2 0-3-16,3-18-8 15,0-10-9-15,-5-2-19 16,-8-2 3-16,-17 6 21 16,-8 0 15-16,0 2 2 15,-31 4 15-15,-17 6 7 16,-17 0-6-16,-9 2-7 0,-1 8-2 15,4 4-4-15,13 0 2 16,13 0-5-16,16 0-2 16,11 6-1-16,14 0-2 15,4-2-16-15,0-4-20 16,2 0-13-16,27-14 35 16,9-16-26-16,0-10-7 15,-1-9 28-15,-8 3 15 16,-6 2 7-16,-7 4 18 15,-3 8 31-15,-5 10 15 16,-1 10-7-16,-3 6-17 16,-1 6-24-16,4 0-14 15,8 10-2-15,8 30 0 16,3 14 3-16,3 12 1 16,3 1 1-16,-1-5-3 0,-4-8-1 15,-4-10 0-15,-4-12-1 16,-1-14-13-16,-18-18-43 15,4-4-52-15</inkml:trace>
  <inkml:trace contextRef="#ctx0" brushRef="#br0" timeOffset="104712.54">13819 15454 216 0,'2'-14'22'0,"-2"16"-20"15,0 40-2-15,5 12 24 0,11 1-9 16,13-1 1-16,13-6-4 15,14-16 0-15,15-10-4 16,18-18-1 0,23-4-7-16,14-22-6 0,-74-4-58 15,-1-2-83-15</inkml:trace>
  <inkml:trace contextRef="#ctx0" brushRef="#br0" timeOffset="105541.21">15263 14917 78 0,'46'86'40'0,"-5"-2"4"15,12 11-16-15,5-7-9 16,-2-2-8-16,-2-14-10 16,-10-10-1-16,-6-14 1 15,-9-16 3-15,-9-5-4 16,-8-13-6-16,-12-10-24 15,0-4-24-15,0-8-24 16</inkml:trace>
  <inkml:trace contextRef="#ctx0" brushRef="#br0" timeOffset="106212.92">15172 14779 165 0,'-21'-43'28'0,"21"33"-14"16,5-8-8-16,31-8-4 16,15-4 1-16,13-4-1 15,10 0-1-15,6-2-1 16,5 0 1-16,4 1 0 16,-2 6 2-16,2 0-1 15,9 5-2-15,2-3 0 16,8 0 3-16,-6 1-3 0,-13-6 0 15,-16 2-3-15,-17-2 3 16,-16 4 1-16,-11 4 1 16,-13 6-1-16,-9 4 17 15,-3 6 18-15,-4 0-17 16,4 0-8-16,0 4-9 16,2 0-2-16,0 0-1 15,-4 4 1-15,1 0 0 16,-1 0-1-16,2 0 0 15,5 0-2-15,11 1-2 16,9 28 3-16,7 11 2 16,4 10-1-16,2 4 1 15,-2-8 0-15,5 1 1 16,-1-11-1-16,-6-4-1 16,-3-6 1-16,-5-8 0 0,-10-3 0 15,-2-4 0-15,-5-5 0 16,-6-2 0-16,0 0-2 15,-5-4-2-15,-2 0 1 16,0 2 0-16,0 4 2 16,0 12-5-16,-16 12 4 15,-15 14 2-15,-7 10 4 16,-6 8 1-16,-10 9 2 16,-15 3-2-16,-15 2 3 15,-15 4-1-15,-12-4 5 16,-9 5 4-16,4-3-4 0,5-2-2 15,11 0-5-15,19-10-5 16,11-8 0-16,15-9-3 16,8-13-30-16,9-8-26 15,36-28-9-15,2 0-43 16</inkml:trace>
  <inkml:trace contextRef="#ctx0" brushRef="#br0" timeOffset="107797.56">15773 14686 163 0,'7'-22'21'15,"-7"18"-16"-15,0 0-5 16,0 0 5-16,0 2 2 16,-4 2-2-16,-21 0 3 15,-12 0-5-15,-13 14-3 16,-8 20 0-16,2 8 2 16,8 7 7-16,9 9 3 15,13 4-3-15,12-2-4 16,14-2-2-16,0-6-1 0,7-8 0 15,22-4-1-15,12-12 1 16,7-7 1-16,8-11 1 16,2-6-1-16,-2-4-2 15,-3 0 1-15,-2-21-2 16,-1-7 0-16,-6-4-3 16,-7 0-4-16,-16-2-10 15,-9 8 11-15,-12 6 6 16,0 4 0-16,0 8 1 15,-10 6 8-15,-10 2 1 16,-2 0-3-16,-1 0-2 16,3 0 0-16,1 18-5 15,3 0-2-15,5 0 2 16,6-4 0-16,3 0 0 0,2-2-1 16,0-2-1-16,5-2 1 15,15-4-3-15,2-4-3 16,-2 0-4-16,1 0-1 15,-2-16-5-15,-5-2 2 16,-1-2 9-16,-7 2 3 16,3 2 1-16,-4 8 2 15,-1 6 0-15,-4-2 0 16,0 4 2-16,0 0-1 16,0 0 0-16,0 0 0 15,0 0-1-15,0 0 1 16,0 0-1-16,0 0 1 0,0 0 1 15,0 0-2-15,0 0 1 16,0 0-1-16,2 0 0 16,3 0 1-16,3-4 1 15,6 0 2-15,-3-2-2 16,-1 2-2-16,-4-2 0 16,1 4 1-16,-3 0-1 15,0 2 0-15,1 0-1 16,-1 0 0-16,6 0 0 15,-2 0 0-15,5 0-2 16,3 0 0-16,5 0-3 16,2-4-2-16,0-16-6 0,-1-4-1 15,-4-4-4-15,-4-2 13 16,-6-6 3-16,-6 1 3 16,-2 12 1-16,0 10 11 15,0 12 17-15,0 1-14 16,-15 0-11-16,-5 10-1 15,1 13-1-15,7 12 3 16,5-3 1-16,7-6-2 16,0-2-1-16,0-4-1 15,0-6-1-15,9-10 2 16,16 2-2-16,4-6-1 16,6 0-4-16,-4-6-3 15,-2-16-1-15,-2-6 4 16,-5-2-3-16,-6-6-2 0,-4-4-3 15,-4 4 7-15,-6 5-1 16,1 17 6-16,-3 6 19 16,0 6 20-16,0 2-15 15,0 0-24-15,6 6 0 16,7 20-4-16,9 5 4 16,1 1 2-16,2-4 0 15,-2-6-2-15,0-10 1 16,-3-6 0-16,3-6 0 15,-1 0 1-15,-4 0 1 16,-3-18 0-16,-8-6-1 16,-7-6 1-16,0-5-3 15,-20 2-3-15,-20-2-3 0,-5-5-7 16,-3-2 8 0,-2 4 4-16,13 10 1 0,8 8 0 15,10 14 12-15,13 6 8 16,6 0-13-16,0 4-7 15,6 32-4-15,35 22 4 16,18 8 2-16,22 2 2 16,8-5-3-16,-2-22 3 15,-9-14-4-15,-18-23-4 16,-19-4 0-16,-17-20 4 16,-15-32 1-16,-9-20 10 15,-12-13-4-15,-30-13 10 0,-14-12 3 16,-12-9 3-1,-6-9-16-15,-11-6 1 0,-6-3-5 16,0 11 0-16,4 22-1 16,20 32-1-16,24 32 10 15,24 25 10-15,19 15-11 16,10 15-10-16,51 43-14 16,36 30 14-16,32 22 0 15,17 5 2-15,-6-6-1 16,-13-6 0-16,-22-11-1 15,-18-6-33-15,-80-72-24 16,-4-7-46-16</inkml:trace>
  <inkml:trace contextRef="#ctx0" brushRef="#br0" timeOffset="-195274.69">14008 11620 49 0,'-19'-38'207'0,"5"18"-203"0,10 6-4 16,4 4 0-16,-5 2 4 15,1-2-4-15,-3 2 11 16,0 0 17-16,1 2-20 15,1 0 7-15,3 4-3 16,0-2-4-16,0 0-1 16,2 2-2-16,0-2-5 15,0 2 1-15,0 0-1 16,0 0 0-16,0 2 0 16,-2 0 1-16,-6-2-1 0,4 0 0 15,-5-4 0 1,-7 0-1-16,1 0-1 0,-12 0 0 15,-8 1 0-15,-10 4-2 16,-8 1-1-16,-7 0 3 16,-5 0 0-16,-7 0 1 15,-5 8-3-15,-4 4 1 16,2 2 2-16,0-2-2 16,-1 0 2-16,2-4 1 15,-7 0 1-15,-4-4 1 16,-5-2-2-16,-12-2 0 15,-6 0 0-15,-2 0 1 0,8 2-1 16,6 0 0-16,6 2-3 16,7 2 3-1,4 2 2-15,8 4-2 0,3 2 0 16,3 4-2-16,-2 2 0 16,2 0-1-16,-3 4-4 15,8-3 5-15,4-2 1 16,1-1 0-16,7 3 1 15,-2-3 0-15,-2 0 0 16,4-3-1-16,-2 0-1 16,2-3 2-16,-1-3 0 15,-3-2 0-15,3-7 1 16,-1 2-1-16,5-2 0 16,2 0 0-16,8 0 0 15,3 4 0-15,4 0 0 0,5 6 0 16,1 0-3-16,-1 4 3 15,-2 4-1-15,-4 4-1 16,-2 6 2-16,-6 2 0 16,-6 0 0-16,-2 2 0 15,-3-4-3-15,6-1 3 16,4-5 0-16,-1-4 0 16,3 0 2-16,3-3-2 15,1 2 0-15,-1-1-1 16,9-4 2-16,0 0-2 15,-1 2 1-15,0-2 0 0,0-2 0 16,0 0 1 0,-2 0-1-16,-5 0 2 0,-3 2-2 15,0-2-1-15,7 0 1 16,8-4 0-16,6 0 1 16,0 0-1-16,0 4-2 15,1 2 1-15,-4 4 1 16,2 2-1-16,-1 2 1 15,-3 1 0-15,-2 4 0 16,-8 9 0-16,-7 1 0 16,0 1-1-16,-5-6 2 15,8-4 0-15,1-2-1 16,7-6-1-16,4 2 0 16,8-2 1-16,3 4-1 0,3 2 0 15,3 8 0-15,2 6-4 16,4 6 4-16,2 9 0 15,0 3 0-15,10 6 1 16,16 6 0-16,5 2-1 16,3 6 1-16,4 4 1 15,-3 1 0-15,1-3-1 16,-3-6 0-16,1-1 0 16,3-8 0-16,0-4 1 15,0-5-1-15,-1-2 0 16,1 0 0-16,4 2 0 15,8 9 1-15,4 1-1 16,-6-6 1-16,-4-2 1 0,-16-10-2 16,-7-2 2-16,4-2-2 15,-4-2 0-15,-3-1 0 16,-3-12 0-16,-5 0 0 16,-3-9 0-16,-1-10-2 15,-2 6 2-15,-1-4 0 16,0 6 0-16,5 6 0 15,-1 2 0-15,5 6 0 16,5 0 0-16,-4 0-3 16,5-4 3-16,-6-4 0 15,-2 0 0-15,-2-5 0 16,-1-6 0-16,-1 1 0 0,1-2-1 16,-4-2 1-1,6 2 0-15,-2-3 0 0,-2-1-1 16,5 3 1-16,1 4-1 15,0 9 0-15,3 6 1 16,8 4 0-16,-1 6 0 16,1-2-1-16,4 0 1 15,2 4 0-15,-2-10-1 16,0-2 1-16,-6-6-1 16,-3-8-1-16,-5-1 1 15,-2-5-2-15,-2-2 3 16,0 2 0-16,1 2 0 15,4 2 0-15,1 6 0 16,-2 4 2-16,3 6-2 0,-1 0-2 16,1 2 2-16,1 2 0 15,-1-2 0-15,-2-8-1 16,1-2-4-16,-1-4 3 16,-1-6 2-16,1 2-1 15,-1-8-1-15,-1 2-1 16,6-6-2-16,0 4 4 15,2-4 0-15,4 0 1 16,4 0-1-16,4 0 0 16,3 0-1-16,1 0 2 15,6-6 0-15,4-2 0 16,5-6 0-16,9 6-1 16,0-2 1-16,9 2 0 0,2-4-2 15,7 2 2-15,-1-2 0 16,-2 2 0-16,2-8 0 15,-6 4 0-15,-3-4 0 16,1-4 2-16,1 0-4 16,-4 0 4-16,3-4-2 15,-5 2 0-15,0-1 1 16,1 2-1-16,-1 0 0 16,1-4 0-16,-3 4 2 15,2 3 2-15,0 0 0 16,5 4-4-16,9-2 1 15,4 8 3-15,5-2 0 16,0 6-2-16,-6-2 0 0,2-2-2 16,2-2 0-16,1-6 1 15,7-4 0-15,3-6-1 16,-3-6 2-16,-4 0-2 16,-2 4 1-16,-8 8-1 15,4-1 1-15,0 5-2 16,0-8 2-16,2 2-1 15,0-2 1-15,-6 4-1 16,2-6 0-16,-2 4 0 16,6-4 0-16,2 2 1 15,-5 0 1-15,-2-2-2 16,-9 2 0-16,-5-1 3 16,1 4-3-16,-1-5-1 15,0-1 1-15,7 1 1 0,-11-2-1 16,0 6 0-16,-5-6 1 15,-1 6-1-15,-3-2 0 16,2 2 0-16,3 0 0 16,0 0 0-16,0 3 0 15,-2 3 0-15,-4 5 0 16,2 3 0-16,-1-4-1 16,3 1 1-16,1 1 1 15,5-2-1-15,3-4-3 16,3-4 0-16,8-2 0 0,-3-4-1 15,0 0 3 1,-1 0 0-16,1 2 0 0,2 0 1 16,1-2 1-16,6 0-1 15,3-4-1-15,2-2 1 16,-1-1 0-16,-2 2 0 16,-8-6 0-16,-5-1 1 15,-6-8-1-15,-5-10 0 16,-2-14 1-16,-8-10-1 15,-1-8 0-15,-5-1 1 16,-4 5-1-16,-7 8 0 16,-6 3 1-16,-9 7 1 15,-7 8-1-15,-5 6-1 0,0 8 0 16,-4 4 1 0,0 1 1-16,0 5-2 0,0-1 1 15,0 2-1-15,-2-1 1 16,-11-2 2-16,-7 0-1 15,-5-2-1-15,2 0 1 16,-2 2 1-16,0-3 1 16,2 4-4-16,-1 1 1 15,-1 1-1-15,-1 5 0 16,-1 0-1-16,0 6 1 16,-4 4-2-16,-2 0 2 15,-3 4-2-15,-9 2 1 16,-1 0-1-16,-6-2-1 15,-4 2 2-15,3-4 0 0,4 0 1 16,2 2 0-16,3-4-1 16,1 0 1-16,-3-4 0 15,-4-2 0-15,2-1 0 16,-2 4 0-16,2 0 1 16,-4 5-1-16,1 2 0 15,-2 0-1-15,-1 0 1 16,3-2 0-16,-4 0 0 15,7 0 0-15,1-2 0 16,-3 2 0-16,-2-2-1 16,-4 2 1-16,-2 3 2 15,2 0-1-15,-4-3 1 16,3 1 2-16,3 3-2 0,5-1-2 16,3 0 3-1,3 4-3-15,1-2 0 0,0 1 0 16,-3 1 2-16,-2-4-2 15,-4 1 0-15,-1 4 0 16,2-2 0-16,-2-2 3 16,-2 2 1-16,1 0-3 15,-5 4-1-15,-2 2 1 16,0 2 1-16,-5-2 2 16,-9-2 1-16,-1 2-2 15,-3-4 6-15,2 4-1 16,2 4-7-16,5 2-1 15,3 0 1-15,1 0 1 0,3 0-2 16,-3 0-2 0,-4 0 2-16,0 14 0 0,-5 18-10 15,-2 18-26-15,52-22-20 16,2 0-52-16</inkml:trace>
  <inkml:trace contextRef="#ctx0" brushRef="#br0" timeOffset="-193562.15">11050 13609 10 0,'7'-8'13'16,"4"-2"2"-16,0 1 7 16,-2-2-5-16,9 1-7 0,0-2 2 15,3 0-2-15,6 0-3 16,7-2 1-16,8 2 0 16,7 0-3-16,11 0-3 15,13-2 0-15,14-2-1 16,16-4 2-16,10-4-2 15,8-4 1-15,6-8 0 16,0-3 0-16,-2-6-1 16,6-10 0-16,11-5 0 15,10-4 5-15,9 2 1 16,8 6 0-16,-4 1-6 16,-6 8 0-16,-13 7-1 0,-20 9 1 15,-24 15-1-15,-27 8-1 16,-19 6-5-16,-18 2 0 15,-11 0-2-15,-11 0-1 16,-16 0-20-16,-10 8-26 16</inkml:trace>
  <inkml:trace contextRef="#ctx0" brushRef="#br0" timeOffset="-193196.22">11484 14051 78 0,'-46'26'0'0,"48"-26"0"15,44 0-7-15,26-6 7 16,14-21 2-16,17-9 9 16,13-4 16-16,16-6-6 15,15-8-4-15,24-6-1 16,22-4-3-16,21-4-8 16,21 1-1-16,3 1-4 15,-9 4 0-15,-15 4 1 0,-29 10-1 16,-29 16 0-16,-29 12-1 15,-26 18-14-15,-101 2-30 16,0 6-52-16</inkml:trace>
  <inkml:trace contextRef="#ctx0" brushRef="#br0" timeOffset="-192902.85">13091 13916 327 0,'-85'26'0'16,"80"-26"-3"-16,5 0-40 15,0 0-37-15,14 0 66 16,24-8 14-16,24-22 14 16,32-20 13-16,32-10-5 15,28-8-12-15,18-7-1 16,7 6-5-16,-8 0-4 15,1 9 0-15,-8 6 0 16,-6 6 1-16,-8 9-1 16,-20 16-1-16,-28 23-8 15,-31 4-24-15,-71 28-19 0,-21 8-40 16</inkml:trace>
  <inkml:trace contextRef="#ctx0" brushRef="#br0" timeOffset="-192662.91">13592 14091 253 0,'-133'20'5'15,"96"-20"-5"-15,20 0 0 16,17 0-27-16,7-24-6 16,37-12 22-16,21-11 9 15,19-7 2-15,16 0 5 16,12 0-1-16,13-2-2 15,6 2 0-15,8 2-2 0,5 4 0 16,-3 7 0 0,-6 9 0-16,-9 10 0 0,-15 8-32 15,-91 14-47-15</inkml:trace>
  <inkml:trace contextRef="#ctx0" brushRef="#br0" timeOffset="-192388.73">14015 14021 323 0,'-40'13'1'0,"40"-13"-1"0,29-12-46 16,29-20 14-16,20-12 29 15,13-6 2-15,14-4 2 16,6-2 0-16,7 0-1 16,3-1 1-16,-5 7-1 15,-2 9 0-15,-16 12-13 16,-79 29-29-16,-7 0-57 16</inkml:trace>
  <inkml:trace contextRef="#ctx0" brushRef="#br0" timeOffset="-163129.8">13541 5059 51 0,'-27'0'2'0,"10"0"-2"16,-2-2 0-16,-1 2 0 16,1 0 3-16,-4-2 11 15,-2-2-7-15,1 0 4 16,-3-2 10-16,1 2-7 16,3 0 6-16,3 0-11 15,-2 2-6-15,-5 2-3 0,-11 0 1 16,-11 0-2-16,-9 4 1 15,-6 8 0-15,-5 2 0 16,-3 2 0-16,-1-2 0 16,-3 2 0-16,2 0 0 15,1-4 0-15,3-2 0 16,7-4 0-16,7-6 1 16,7 0-1-16,9 0 7 15,9 0 11-15,6 0-6 16,5 0-9-16,4-2-1 15,0 0-2-15,6 0 0 16,-4 0 2-16,3 2 1 16,0 0-3-16,4 0 0 0,2 0 0 15,1 0 0-15,4 0 0 16,0 0 0-16,0 0-1 16,0 0 0-16,-2 0 1 15,2 0 1-15,-2 0-1 16,2 0 0-16,0 0 0 15,0 0 0-15,0 0-4 16,0 0 1-16,-2 10 1 16,-5 16 2-16,3 12 0 15,-3 5 1-15,4 3-1 16,1 4 1-16,-2-2-1 16,-1 4 0-16,3 4 0 0,2 4 0 15,0 7 0-15,0 1 0 16,0-2 0-16,0-4 1 15,11-6-1-15,1-4-1 16,-4-2 1-16,1-1 0 16,0-1 0-16,-2-4 0 15,0-4 0-15,-3-6 0 16,0-4 0-16,-2-6 1 16,-2-4-1-16,2-6 0 15,-2-2 0-15,3-4 0 16,-3-6 0-16,2-2 0 15,-2 0 0-15,0 0 0 16,0 0 2-16,0 0-2 16,0 0 0-16,0 0 0 15,0 0 0-15,0 0 0 0,0 0 0 16,0 0 0-16,0 0 0 16,0 0 0-16,0 0 0 15,0 0 0-15,0 0 0 16,0 0 0-16,3 0-3 15,3 4 1-15,5 5 2 16,5-4 0-16,2 4 1 16,4 0-1-16,5 1 0 15,0 0 0-15,0 1 0 16,4-3 0-16,2 2 0 16,-2 0 0-16,5-2 0 0,-1 0 0 15,7-2 0-15,6-5 0 16,2 3 0-16,2-1 0 15,1-1 0-15,8 2 0 16,1 0 0-16,5 1 0 16,2 6-1-16,-3 1 1 15,2 2 0-15,-1 0 0 16,-5-2 0-16,-2 0 0 16,0-2 0-16,-4-2 0 15,-3-2 0-15,1-6 0 16,2 0 0-16,2 0 0 15,2 0 0-15,2 0 0 16,3 0 0-16,-1 0 0 16,3 0 0-16,4 0-1 0,3 0-1 15,13-4-5-15,4-2 7 16,5 0 0-16,4 0-1 16,-8-2-3-16,-7 0-20 15,-8 0 22-15,-10 0 2 16,-5 0-1-16,-6 2 1 15,-9 0 0-15,2-1 0 16,0 2 0-16,-3-3 0 16,4-2 0-16,-4 0 0 15,1-2 0-15,3 2 0 16,-2 2 1-16,4-2-1 16,-2 0 0-16,4-1 0 0,-2 1 1 15,-1-2-1-15,-2-2 0 16,-2-1 1-16,1-8 1 15,4 1-1-15,-1 0 3 16,2 0-2-16,-3-2 0 16,-1 2-2-16,-3-2 0 15,2 2 1-15,-6 0-1 16,-3 2 1-16,-4-2-1 16,4-3 0-16,-1 0 0 15,0-4 0-15,4 0 1 16,-1-4 2-16,-8 1 0 15,0 2 1-15,-8 2-3 16,-10 4 2-16,-1 2 0 0,-8-2 3 16,-1 4-1-1,-5-4 0-15,0 2 5 0,0-2-3 16,0-3 6-16,0 4-10 16,0-1-2-16,0 6 7 15,-2-4-7-15,-11-1-1 16,-6 1 0-16,-3 0 0 15,-3 2-1-15,-1 4 1 16,-8 0-1-16,3 2 1 16,-5-2 0-16,-1 2 0 15,-1-2 0-15,-8 4-1 16,1-2-2-16,-7 2 1 0,-6 0-3 16,0-2 5-16,1-2-2 15,5 2 2-15,7-1 0 16,5 0 0-16,7 1 0 15,4-4 0-15,0 1 2 16,0-1-2-16,-2 0 0 16,2 2 0-16,0 0 0 15,2 2 0-15,5 2 0 16,2 0 0-16,5 0 0 16,-1 2 0-16,3-2 0 15,1-2 0-15,-1 0 0 16,1 0 0-16,1 0 0 15,1 0 1-15,-2 0-1 16,-1 2 0-16,2 0 0 16,-5-2 0-16,3 4 0 15,-3-2 0-15,1 3 0 0,-1 0-1 16,-1-1 1-16,1 4 0 16,0-2 0-16,-2 1 0 15,-4 4 0-15,-3-4-2 16,-6 3-1-16,-5 4-1 15,-8-1-10-15,-5 1 7 16,-7 0 4-16,-3 0 1 16,-2 0-1-16,1 0 0 15,-2 0 3-15,0 0 1 16,-5 0-1-16,-3 0 0 16,3 0 0-16,-1 0 0 0,3 0 0 15,0 0 0-15,0 5 0 16,8 4 0-16,1-1-1 15,0-2 1-15,5-1 1 16,-2 2-1-16,1-6 1 16,3 2-1-16,7-3 0 15,6 0 0-15,7 0 0 16,5 0 1-16,3 0 0 16,4 0-1-16,3 0 0 15,-1 0 0-15,-1 0 0 16,-4 0 0-16,0 0 0 15,-5 0 0-15,-4 0-1 16,-2 0 1-16,-4 0-1 16,1 0 1-16,3 0 0 0,4 0 0 15,5 0 0-15,4 0 0 16,0 0 0-16,5 0 0 16,-3 0 0-16,1 0 0 15,-1 0 0-15,-1 0 0 16,-1 0 1-16,0 0-1 15,4 0 0-15,6 0 2 16,1 0-2-16,2 0 5 16,3 0-3-16,2 0-1 15,0 0 0-15,0 0 0 16,0 0 1-16,0 0-1 16,0 0 0-16,0 0 0 15,0 0 0-15,0 0-1 0,0 0 2 16,0 0-2-16,0 0 0 15,0 0 1-15,0 0-1 16,0 0 0-16,0 0 0 16,0 0 0-16,0 0 0 15,0 0 0-15,0 0 0 16,-2 0-5-16,-1 6-29 16,1-2-54-16,-4 4 29 15</inkml:trace>
  <inkml:trace contextRef="#ctx0" brushRef="#br0" timeOffset="-155640.17">9747 6328 86 0,'10'-6'51'0,"-5"2"-51"0,2 0-27 16,2-1 4-16,-1 0 22 15,-6 3 1-15,-2 2 10 16,0 0 0-16,3 0-1 16,-1 0 0-16,-2 0-1 15,3 0 2-15,-3 0 5 16,0 0-2-16,0 0-8 16,0 0-4-16,0 0-1 15,0 0 1-15,0 0-1 16,0 0-1-16,1 0 0 15,9 0 0-15,5 2 1 0,7 10 0 16,5 0 0 0,2 1 1-16,2-4-1 0,-2 1 0 15,-2-2 0-15,-1 2 0 16,1-2 0-16,4 1 1 16,3-4-1-16,4 2 0 15,6-1 0-15,4-5 0 16,-2-1 0-16,1 0 0 15,-3 0 0-15,-2 0 0 16,-1 0 0-16,1 0 1 16,1 0 0-16,3 0-1 15,4 0 2-15,5 0-1 16,-2 0 0-16,-1 0-1 0,-8 0 0 16,-9 0 0-16,-3 0 0 15,-8 11 0-15,-1-1 0 16,-1 0 0-16,0-2 2 15,5 2-1-15,2-2 1 16,0-2-2-16,0 0 2 16,-2-4-2-16,2-2 2 15,-2 0 5-15,0 0 2 16,-1 0 0-16,-2 0-2 16,-6 0 1-16,-5 0-3 0,-1 0 0 15,-5 0-1 1,-3 0-1-16,-2 0 0 15,-2 0 2-15,0 0 0 0,0 0 2 16,0 0-3-16,0 0-2 16,0 0-2-16,0 0-4 15,0 0-18-15,0 0-31 16,-4 2-16-16,-14 10-27 16</inkml:trace>
  <inkml:trace contextRef="#ctx0" brushRef="#br0" timeOffset="-155023.35">10007 7899 167 0,'-7'1'37'0,"7"-1"-37"15,0 0-19-15,0 0-8 16,9 0 27-16,11 0 3 16,3 0-1-16,6 0 1 15,4 0-1-15,5 0 1 16,4 0 1-16,5 7 0 15,5 3-1-15,-2-2 2 16,2 3-2-16,-2 0 0 16,2-1-1-16,2-2-2 15,-1-2 1-15,2-2 1 16,1 0 2-16,-2-2 0 0,-5 0-1 16,-7-2-2-1,-4 2 2-15,-5-2-2 0,-4 0-1 16,-8 0 1-16,-10 0 0 15,-6 0-1-15,-4 0 1 16,-1 0 0-16,0 0 1 16,0 0 0-16,0 0-2 15,0 0-12-15,0 0-28 16,0 0-37-16</inkml:trace>
  <inkml:trace contextRef="#ctx0" brushRef="#br0" timeOffset="-153950.2">10077 6497 118 0,'12'-12'59'0,"-12"8"-45"15,0 2-13-15,3 0 0 0,-3-3 2 16,0 4 6 0,0 1 13-16,0 0-5 15,0 0-8-15,0 0-8 16,2 0-1-16,-2 0-5 16,4 6 1-16,3 28 1 0,2 22 3 15,-2 26 0 1,-1 16 0-16,0 9 0 0,2-1 0 15,1-6 0 1,-5-1 0-16,2-7 0 0,-3-8 0 16,-2-14 0-16,-1-18 0 15,0-14 0-15,0-9 1 16,0-10-1-16,0-6 0 16,0-8 0-16,0-1 0 15,0-1-1-15,0-1 0 16,0-2 0-16,0 0-8 15,0 0-5-15,-4 0-19 16,-11-10-118-16</inkml:trace>
  <inkml:trace contextRef="#ctx0" brushRef="#br0" timeOffset="-153662.27">9967 7150 37 0,'6'-4'23'0,"-6"3"-19"16,0 1-4-16,0 0 0 15,0 0 2-15,0 0-2 16,0 0 0-16,0 1 0 16,0 13-3-16,0-10-1 15,0-1-55-15</inkml:trace>
  <inkml:trace contextRef="#ctx0" brushRef="#br0" timeOffset="-153253.4">9967 7150 96 0,'-69'17'21'0,"69"-17"2"15,0-3 5-15,0-2-7 16,0-4 1-16,0-2-13 16,0 3 0-16,0 4-6 15,2 1-1-15,7 3-2 16,2 0 0-16,7 0-3 16,11 25 1-16,0 16 1 0,2 9 0 15,-4 11 1-15,-4-5 0 16,-6-6 0-16,-1-8 0 15,-3-8 0-15,-3-7 0 16,0-8 1-16,-3-6-1 16,-1-2 0-16,-2 0 0 15,0-3 0-15,-1-5-6 16,0-3-12-16,-1 0-15 16,-2 0-11-16,0-10-21 15</inkml:trace>
  <inkml:trace contextRef="#ctx0" brushRef="#br0" timeOffset="-152937.4">10335 6960 151 0,'0'0'14'15,"0"0"-14"-15,0 0 1 16,0 0-1-16,0 0 6 16,0 0 15-16,0 0-9 15,0 0-10-15,0 28-2 16,-9 22-1-16,-18 16 1 16,-8 12 4-16,-6 3 3 15,-1-1-4-15,0-8-2 0,3-12 0 16,8-14-1-16,6-15 0 15,12-13-2-15,5-16-14 16,8-2-30-16,0-16-31 16</inkml:trace>
  <inkml:trace contextRef="#ctx0" brushRef="#br0" timeOffset="-151934.5">10143 6436 63 0,'2'-15'23'0,"-2"8"-10"15,0 0-1-15,0 0 12 16,0 3 6-16,0 0-10 0,0 3 0 15,0 1 2-15,0 0-2 16,0 0-8-16,0 0-7 16,0 0-2-16,0 0-2 15,0 0 1-15,0 0-2 16,-2 0 1-16,-14 0-1 16,-15 22 0-16,-7 18-2 15,-11 14-2-15,-2 8 4 16,4 0 0-16,5-4-1 15,9-9 1-15,8-12 0 0,7-9 1 16,7-7-1 0,7-13 0-16,2-6 0 0,2-2 0 15,0 0 2-15,0 0-2 16,0 0 1-16,0-9-1 16,8-19-3-16,15-4 0 15,-2 1-8-15,0 4-3 16,-1 7 8-16,-5 6 2 15,-1-2-4-15,-1 4 4 16,-1 4 0-16,-4-2 2 16,1 0 2-16,1-4 1 15,0 0 2-15,1 0 1 16,0-6-1-16,5 0 0 0,2-4 2 16,2-4-1-16,2 2 0 15,-3 1-3-15,-4 7-1 16,-5 7 1-16,-2 7 1 15,-6 0-2-15,-2 4 0 16,0 0-2-16,0 0 2 16,0 0 0-16,0 0 0 15,0 0 0-15,7 0 0 16,3 0-2-16,6 0 1 16,6 8 1-16,3 11 0 15,4 9-1-15,2 7 1 16,-2 7 0-16,0 4-2 15,-4 2 2-15,-5 2 0 16,-1-4 2-16,-2-6-2 16,-9-5 0-16,3-7 1 0,-7-10 0 15,2-6-1-15,-2-4 0 16,-4-4 0-16,2-2 1 16,-2-1-1-16,0 2 1 15,0-3 1-15,0 0 0 16,0 0 2-16,0 0-2 15,0 0 0-15,0 0-2 16,0 0-5-16,0-8-42 16,0 0-122-16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6:58:39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20572 6294 203 0,'0'-16'4'0,"0"14"0"15,0 2-4 1,0 0-1-16,0 0 1 0,0 0 7 16,0 0-2-1,3 0-1-15,-3 0-2 0,0 0-1 16,1 0-1-16,7 0-2 15,1 26-2-15,-1 17 1 16,2 11 3-16,-2 1 2 16,1 4-2-16,3-3 0 15,-1-2 0-15,6 0 0 16,5 3-1-16,3-2 1 16,2 3-1-16,0-5 0 15,0-7-2-15,4-8-6 0,0-8 0 16,5-8-11-16,-5-8 7 15,0-5-6-15,-2-8 1 16,-7-1-13-16,-17 0-7 16,-5-6-19-16</inkml:trace>
  <inkml:trace contextRef="#ctx0" brushRef="#br0" timeOffset="273.08">20392 6743 68 0,'-28'-9'188'15,"28"-1"-188"-15,35-5-13 16,13-3 4-16,8 4 9 15,5 2 0-15,3 6 3 16,3 2 0-16,3 2-3 16,-6 2 0-16,-10 0 0 15,-43 0-40-15,-9 0-46 16</inkml:trace>
  <inkml:trace contextRef="#ctx0" brushRef="#br0" timeOffset="791.69">21185 6515 204 0,'0'-8'23'0,"0"8"-22"16,0 0-1-16,-25 12-1 15,-1 14-2-15,0 4 3 16,-1 2-1-16,6 2 1 15,2 0 0-15,3 6 0 16,7 1 0-16,5-4-1 16,4 2 1-16,0-9 0 15,13-8-4-15,7-6-4 16,1-8-2-16,0-6-1 0,-3-2 6 16,0 0 1-1,4-8 4-15,3-14 0 0,-4-8 1 16,4-6-1-16,0-7 1 15,0-3 0-15,-6-2 0 16,-3-6 0-16,-9 0 1 16,-7-4-1-16,0 0 0 15,0 1 5-15,-11 3 5 16,-7 6-3-16,-4 4 0 16,-3 4 7-16,5 2-11 15,-1 8 1-15,9 8 2 16,3 8 0-16,1 8 3 0,8 6-4 15,0 0-1 1,0 0-5-16,0 0 0 0,0 0-3 16,0 18-4-16,0 24-9 15,0 22 10-15,4 18 6 16,-2 12-12-16,-2-55-24 16,0-3-56-16</inkml:trace>
  <inkml:trace contextRef="#ctx0" brushRef="#br0" timeOffset="2210.19">21183 7950 47 0,'0'-1'14'0,"-4"-1"-11"15,-1 2 0-15,5 0 15 16,-4-2 11-16,0 0-13 16,-4 2-3-16,2 0-1 15,-3 0-2-15,-3 0-4 16,-3 0-2-16,-4 7-3 15,-2 15-1-15,-3 3 0 0,-1 3 0 16,-2 2 0-16,8 0 3 16,-4 0 0-16,5 0 2 15,3 2-1-15,2 0 3 16,5 2-3-16,4-3-2 16,4-2-1-16,0-4 1 15,0-6-2-15,0 4 0 16,0-3 0-16,2-2 1 15,16 0 0-15,5-8 3 16,9-2-2-16,3-6-1 16,-2-2 0-16,-2 0 0 15,-8 0-1-15,0 0 0 16,-6-14 0-16,-4-6 0 0,-5-4 0 16,2-6 1-16,-2-4 0 15,-3-1 0-15,-1-3 1 16,-2-2-1-16,-2-8 1 15,0-4 0-15,0-6-2 16,-2-2-1-16,-13 6 0 16,-1 3-2-16,3 8 1 15,-3 6 2-15,5 3 0 16,-6 4 0-16,5 0 0 16,-4 4-1-16,3 0 1 15,0 2 0-15,-3 0 0 16,1-4 0-16,1 3 0 15,1 2 0-15,1 2 1 0,6 10 0 16,1 2-1-16,3 5 1 16,2 4-1-16,0 0 0 15,0 0 0-15,0 0-3 16,0 0 1-16,0 0 1 16,0 2 1-16,0 5-1 15,0 1 1-15,2 2 0 16,5-2 0-16,-1 2 1 15,2-2-2-15,-6-4 1 16,0-1-1-16,-2 0 0 16,0-2 0-16,0-1 1 15,0 0 0-15,0 0 0 16,0 0 0-16,0 0 0 16,0 0-2-16,0 0 2 15,0 0 0-15,0 0 0 16,0 0 0-16,0 0 0 0,0 0 0 15,0 0-1-15,0 0 0 16,0 0 1-16,0 0-1 16,0 0 0-16,0 0-1 15,0 0 0-15,0 0 0 16,0 0-1-16,0 3 3 16,0 2-2-16,0 4-1 15,0 7 0-15,0-2-3 16,0 4-19-16,0-12-9 15,0-2-53-15</inkml:trace>
  <inkml:trace contextRef="#ctx0" brushRef="#br0" timeOffset="2794.86">20269 7932 163 0,'-4'-24'2'16,"4"24"3"-16,0 0-5 0,0 0 0 16,0 0 0-16,0 0 6 15,0 0-3-15,0 0-3 16,11 20 0-16,9 15 0 16,5 13 0-16,-1 6 0 15,3 6 1-15,-2 0 0 16,-4 0-1-16,0-4 1 15,-3-6 0-15,-5-9-1 16,-2-7 0-16,-2-8 0 16,0-4 0-16,0-6 1 0,-3 0-1 15,4-4 0-15,1-6-1 16,-5 0-21-16,-6-6-34 16,0 0-42-16</inkml:trace>
  <inkml:trace contextRef="#ctx0" brushRef="#br0" timeOffset="3076.16">20243 8257 129 0,'0'-1'16'0,"0"1"-12"0,0-3-1 16,0 1 11-16,0-4 1 16,2-6-5-16,25-8-3 15,9-4-3 1,10-4 2-16,8-2 1 0,6 0-7 16,7-2 2-16,6 4-2 15,3 4-4-15,-53 20-29 16,-6 4-45-16</inkml:trace>
  <inkml:trace contextRef="#ctx0" brushRef="#br0" timeOffset="4113.8">21020 7712 67 0,'-6'-12'3'0,"4"6"3"0,2-2 7 16,0 0 4-16,0-4-4 15,0 0-2-15,0-4 2 16,0 0-5-16,0 2-3 16,0 2 0-16,0-1-1 15,0 5-2-15,0-3 3 16,0 3 0-16,0-2-2 16,-8-1-2-16,4 4-1 15,-2-1 1-15,-1 3-1 16,3 1 1-16,0 4-1 0,4 0 0 15,-4 0 0-15,-2 0 0 16,-3 0-1-16,-9 0 1 16,-1 14-1-16,-6 11 1 15,0 0 1-15,4 6 2 16,5-1 3-16,9-4-1 16,7-2-3-16,0-2 3 15,15-4-3-15,21-6 0 16,9-6 0-16,3-6 0 15,6 0 2-15,-2 0-3 16,3-12 1-16,6-8-2 16,1-6 2-16,9-4-2 15,4-4 0-15,-1-2 0 0,-5 6-1 16,-9-1-7-16,-15 9 2 16,-10 7 3-16,-12 1 1 15,-7 5 2-15,-10 7 1 16,-4 0 0-16,0 2 5 15,-2 0 0-15,0 0-1 16,0 0-3-16,0 0-1 16,0 13 1-16,-22 23 1 15,-7 11-1-15,-2 8 3 16,9 1 2-16,10-4 0 16,10-2-5-16,2-2-1 15,0-6 1-15,23-2-1 0,6-5-1 16,4-7 0-1,11-6-4-15,6-14-8 16,6-8-20-16,-36 0-20 0,-1-10-61 16</inkml:trace>
  <inkml:trace contextRef="#ctx0" brushRef="#br0" timeOffset="6004.8">21319 9483 279 0,'-20'-15'0'16,"18"15"-2"-16,2 0 2 16,0 0 1-16,0 0 3 15,0 0 6-15,0 0-2 16,0 0-3-16,0 0-3 16,0 0-2-16,4 21-1 15,29 23-2-15,13 16 2 16,4 8 1-16,4 0 1 0,0-1-1 15,-10-12 0 1,-4-6-15-16,-7-5-12 0,-8-12-16 16,-25-32-18-16,0 0-60 15</inkml:trace>
  <inkml:trace contextRef="#ctx0" brushRef="#br0" timeOffset="6304.45">20960 9629 232 0,'-29'-20'18'15,"29"12"-4"-15,0-2 4 16,0-8 1-16,0-4-5 15,11-6 1-15,22-6-7 16,15-5-6-16,14 2-2 16,11-4 1-16,19 3-2 15,13 0 1-15,6 2-13 16,0 4-14-16,-11 2-17 16,-79 22-27-16,-10 2-52 15</inkml:trace>
  <inkml:trace contextRef="#ctx0" brushRef="#br0" timeOffset="6792.4">21823 9021 161 0,'-11'-24'31'0,"8"16"-2"16,-2 4-1-16,5 2 0 15,0 2-8-15,0 0-6 16,0 0-8-16,0 0-4 15,0 6-2-15,23 33-6 16,19 19 0-16,7 18 6 16,3 8 2-16,-4-2-1 0,-3-7 0 15,-9-11-1 1,-3-10-2-16,-6-12 2 0,-8-10 2 16,0-10-2-1,-9-10-1-15,0-8 1 0,-6-2-3 16,-1-2 2-16,-3 0-3 15,0-8 3-15,0-24 1 16,0-16 2-16,0-6-2 16,0-4 0-16,0-1 0 15,8 13-1-15,6 12 1 16,-1 12 0-16,1 12-1 16,-3 8 0-16,3 2 0 15,7 0 0-15,4 0 0 16,6 6-1-16,7 14 0 0,1 4 1 15,11 0 1-15,-4 3 3 16,4-4-3-16,-1-1 0 16,-9-2 2-16,-2-2-2 15,-3 1 0-15,-6-3 0 16,-2 0-11-16,-27-16-40 16,0 0-34-16</inkml:trace>
  <inkml:trace contextRef="#ctx0" brushRef="#br0" timeOffset="7190.73">21444 10345 130 0,'-25'4'115'16,"25"-4"-115"-1,51-4-14-15,36-32 14 16,42-16 4-16,39-20 21 0,25-11-7 16,6-3-11-16,-7 0-3 15,-24 12-4-15,-18 5 1 16,-16 9-1-16,-11 10 0 16,-13 6-2-16,-11 6-27 15,-88 38-36-15,-11 0-103 16</inkml:trace>
  <inkml:trace contextRef="#ctx0" brushRef="#br0" timeOffset="8285.42">21299 11390 290 0,'0'-25'3'0,"0"25"-3"0,0 0-4 16,0 17-3-16,-20 15 6 16,-5 10-1-16,3 0 1 15,2 6 1-15,-3 8 0 16,0 10 0-16,-9 10 1 15,-5 9 1-15,-8-3 0 16,-5-2 0-16,-3-7-1 16,4-14-1-16,11-10 1 15,14-17 3-15,11-14 2 16,5-10-2-16,8-4-3 16,0-2-1-16,0 2 0 0,2 0 2 15,39-2-1 1,24-2 1-16,24 0 2 15,17-24 0-15,19-11-2 0,6-5-2 16,-6-3-3-16,-7-1-14 16,-17-3-4-16,-19-1 2 15,-10 6-6-15,-19 6-9 16,-53 30-37-16,0 4-56 16</inkml:trace>
  <inkml:trace contextRef="#ctx0" brushRef="#br0" timeOffset="8603.66">21864 11819 111 0,'-15'-14'47'15,"6"6"-27"-15,-4-6-6 0,4 2 7 16,-4 2 6 0,6 0-3-16,0-1-10 0,-1 4-7 15,-2-1-4-15,-3 1-2 16,-2 7-1-16,-10 0 0 15,-9 0-1-15,-4 21 0 16,-4 9 0-16,-3 6 1 16,6 4 0-16,7 0 0 15,12-4 0-15,13-4-1 16,7-6 1-16,0-4-3 16,19-2-10-16,14-6-8 15,9-8 4-15,5-6 2 0,2 0-11 16,2-18-11-1,-3-16-25-15,-6-4 9 0,-11 0 15 16</inkml:trace>
  <inkml:trace contextRef="#ctx0" brushRef="#br0" timeOffset="8917.7">21864 11819 42 0,'-6'-4'69'15,"6"-4"-8"-15,0 2-18 16,0 2-9-16,0 0-19 16,0 0 3-16,0 4-3 15,0 0-8-15,0 0 0 16,0 0-3-16,0 0-4 15,14 0-1-15,3 16-6 16,8 4 6-16,2-6 0 16,-3-2-1-16,-4-6-17 15,-4-4-1-15,-7-2 3 16,-3 0 5-16,1 0 8 0,-2-8 4 16,1-12 3-16,1-2-2 15,-1-4 1-15,0 4 6 16,-5 4 1-16,2 0-4 15,-1 4 4-15,2-1-2 16,-1 4-7-16,-1 2-1 16,-2 5-3-16,0 3-1 15,0-3-4-15,0 1 0 16,0 3-1-16,0 0-14 16,0 0-51-16</inkml:trace>
  <inkml:trace contextRef="#ctx0" brushRef="#br0" timeOffset="10430.23">21664 11480 154 0,'5'-24'13'0,"-5"18"-2"15,0 2-10-15,0 0 5 16,-2 4 11-16,-12-2 1 16,-6 2-9-16,-4 0-1 15,-8 0-4-15,-1 4-1 16,2 16 1-16,2 10-1 15,-2 8-3-15,6 12 0 0,0 6 3 16,10 9 0-16,3 3 0 16,8 0 1-16,4-2 4 15,0-8 1-15,0-8-1 16,0-8-5-16,16-10-2 16,4-4 3-16,9-3-2 15,9-11 1-15,6-6-1 16,12-8 0-16,9 0 2 15,4-18-2-15,-1-12-2 16,0-1 0-16,-3-3-11 16,-5 0 7-16,-2-4-1 0,-2 2 3 15,-8 0 1 1,-5 2 1-16,-11 2-1 0,-9 2 0 16,-7 1-5-16,-7 3-2 15,-5 2 0-15,-4 2 7 16,0 8 1-16,0 2-2 15,0 4 4-15,0 1-2 16,0-2 5-16,0 1-3 16,0 0 1-16,-13-2 0 15,-3 2-3-15,-3 2 1 16,-4 4 0-16,-2 2 1 16,-4 0-1-16,-4 0 0 0,4 10 2 15,2 4 1-15,5 0-1 16,6-1 1-16,6-2-1 15,3 0-2-15,6 0-1 16,1 1-1-16,0-2 1 16,0 3 0-16,0-5 0 15,0-3-2-15,12 1-1 16,1-6 0-16,5 0 1 16,7 0-1-16,-1 0 1 15,2-6-4-15,-1-9-3 16,-4 3-3-16,-6-2 0 15,-5 0 6-15,0 3 2 16,-6 1 4-16,-1 6 0 16,-1 3 6-16,-2 1 9 15,2 0 1-15,4 0-8 16,6 0-7-16,3 0-1 0,8 0 0 16,-1 0 0-16,2 0-1 15,1-5-5-15,-3-3-10 16,-3-6-5-16,-9 0 4 15,-1-6 11-15,-5 2-5 16,-2-6 7-16,2-4 2 16,-2-4 2-16,0 0 0 15,0 6 0-15,-2 6 5 16,0 10 18-16,0 8-4 16,0 2 15-16,0 0-15 15,0 0-16-15,4 0-3 16,3 5-3-16,1 20 2 15,4 3 1-15,-3-2 0 0,4 2 1 16,-1-2-1-16,3 2 0 16,1 0 0-16,6 0 0 15,-2 3 0 1,0-8 0-16,-3-2 0 0,-3-10 0 16,-5-3-5-16,-5-5-6 15,-4-3 1-15,0 0 5 16,0 0 5-16,-13-12 8 15,-14-13 0-15,-6-4-6 16,2-8 1-16,4-5 7 16,4-10 3-16,6-6-9 15,5-8-3-15,4-4 0 0,6-3-1 16,2 1 0-16,0 12-1 16,0 14-2-16,16 18 0 15,1 14 2-15,6 9-1 16,-1 5 0-16,4 0-1 15,-3 0 1-15,-3 23 1 16,-9 3 0-16,-9 8 0 16,-2 4-1-16,0 8 0 15,-13 0 2-15,-16 0-1 16,-2-3 0-16,2-7-1 16,2-14-25-16,20-22-41 0,5 0-60 15</inkml:trace>
  <inkml:trace contextRef="#ctx0" brushRef="#br0" timeOffset="10640.17">22575 10972 122 0,'16'-32'65'0,"-14"32"-37"16,3 9-25-16,3 31-2 15,4 14 0-15,1 14 16 16,5 4 0-16,0 2-7 15,0 1-5-15,-3-7-3 16,1-4-1-16,-5-8-1 16,-5-16-13-16,-6-38-54 15,0-2-104-15</inkml:trace>
  <inkml:trace contextRef="#ctx0" brushRef="#br0" timeOffset="11193.88">22671 11454 165 0,'0'-28'17'16,"0"20"-16"-16,12 4 8 16,10 4 2-16,4 0-5 15,1 8-4-15,0 16 2 16,-5 4-2-16,-4 0-1 16,-9-4 0-16,-2-6-1 15,-5-8 0-15,-2-4-1 16,0-6-2-16,0 0-2 15,0 0 5-15,0 0 1 0,4-20 2 16,5-6-3-16,5-4 0 16,8 2 0-16,0 2 0 15,0 8 0-15,1 7-4 16,-8 8 1-16,-1 3 2 16,-5 0 0-16,-3 0 1 15,-1 0 0-15,0 0 0 16,-3 0 2-16,2 2-1 15,0-1-1-15,1 2 1 16,-1-3 0-16,0 0 0 16,10 0 2-16,4 0-2 0,2-10-1 15,5-5-1 1,-6 8-8-16,-3-1 2 0,-2 5-12 16,-3 2-8-16,-2 1 11 15,-1 0-8-15,4-2 1 16,-1-1 7-16,3 3 9 15,-1 0 7-15,2 0 0 16,7 0 9-16,3 0 1 16,4 6-3-16,0 2-3 15,-4-5-1-15,-4-3-3 16,4 0 0-16,-7 0 1 16,-3-11-1-16,-3-11-4 15,-1-3-2-15,-11 11-9 0,0-3-48 16</inkml:trace>
  <inkml:trace contextRef="#ctx0" brushRef="#br0" timeOffset="11428.48">23464 10776 174 0,'-8'-44'43'0,"6"42"-12"16,2 2-5-16,0 0-1 15,8 0-9-15,32 0-16 16,18 12-3-16,16 12 3 15,6 6 3-15,-2 4-3 16,-5 6 1-16,-10 7-1 16,-12 4 0-16,-13 7 0 15,-16 5-1-15,-19 1 0 16,-3 4-7-16,-32 4 8 0,-23 0-1 16,-12-5-4-16,31-53-60 15</inkml:trace>
  <inkml:trace contextRef="#ctx0" brushRef="#br0" timeOffset="16781.3">2142 5245 27 0,'-45'-36'41'0,"23"6"-21"16,8 6 1-16,4 4-12 15,3 6-7-15,3 4 0 16,-1 0 4-16,0 6 11 16,1 0 1-16,4 2-1 15,-2 2-4-15,2 0-8 16,0 0-5-16,0 0 0 15,-2 0-2-15,2 0 2 16,0 0 0-16,-3 0 2 16,3 0-2-16,0 0-2 15,0 0 1-15,0 0 0 16,0 0 1-16,25 0 0 16,15 0 1-16,7 0 0 15,11 2 1-15,6 2-2 0,6-4 0 16,7 0 0-16,6 0 2 15,2-2-2-15,4-12 0 16,7 0 1-16,-3 6-1 16,-4 2 0-16,-5 4 1 15,-12 2-1-15,-9 0 0 16,-11 0 0-16,-11 0 1 16,-7 0-2-16,-8 0 2 15,-8 0-1-15,-4 0 0 16,-8 0-1-16,-4 0 1 15,-2 0 1-15,0 0-1 16,0 0 2-16,0 0 3 0,0 0 8 16,0 0 2-16,0 0-6 15,0 0-2-15,0 0-1 16,0 0-1-16,0 0-1 16,0 0-3-16,0 0 0 15,0 0-1-15,0 0 0 16,0 0 0-16,0 0 0 15,0 0-1-15,0 0 1 16,0 0 0-16,0 0-1 16,0 0-3-16,0 0-2 15,0 0-22-15,0 8-18 16,2 10-17-16,-2-8 30 16</inkml:trace>
  <inkml:trace contextRef="#ctx0" brushRef="#br0" timeOffset="24141.4">7164 5723 81 0,'0'0'51'15,"0"0"-26"-15,0 0-25 16,0 2-2-16,0 0-2 16,0 0-1-16,0 0 3 15,0 0-1-15,0 0 3 16,0 0 0-16,0 0 0 15,0-2 0-15,0 2 0 16,0 0 0-16,0-2 1 16,0 0-1-16,0 0 1 15,0 0-1-15,0 0 1 16,0 0 1-16,0 0 5 16,0 0-1-16,0 0 0 0,0 0-5 15,0 0-1 1,0 0 0-16,0 2 0 0,0-2 0 15,0 0 0 1,0 2 0-16,0-2-1 0,0 0 1 16,0 0 0-1,0 2-2-15,0-2 1 0,0 0 1 16,0 0-1-16,0 0-3 16,0 0 0-16,0 0 4 15,0 0 0-15,0 0 2 16,4-12-1-16,10-10-1 15,1 0 0-15,-3 6-1 16,-3 3 1-16,-3 2-3 16,1-1-14-16,0 2-15 15,6-1 13-15,-11 9-23 0</inkml:trace>
  <inkml:trace contextRef="#ctx0" brushRef="#br0" timeOffset="27763.4">7168 5452 137 0,'-13'0'8'0,"13"0"-3"16,-4 0-5-16,4 0 0 15,0 0 0-15,0 0 0 0,0 4 2 16,0 0 1-16,0 0 0 15,0 0-3-15,0 0-2 16,17 0 2-16,8 0 1 16,4 0 0-16,4 2-1 15,5-2 0-15,5 2 0 16,5-4 0-16,4-2 1 16,6 0 1-16,4 0-2 15,9 0 0-15,5-6 1 16,2-4-1-16,1 0 0 15,-4 2 0-15,-4-2 0 0,-4 2 0 16,-5 4 0-16,-6 0 1 16,-2 2-2-16,-5 2 1 15,-5-4 0-15,-2 2 1 16,-1-4-1-16,-1-4 0 16,-3 2 0-16,-2-2 0 15,-9 2 0-15,-4 2 0 16,-2 0 0-16,0 4 0 15,0 0 0-15,1 2 0 16,0 0 0-16,6 0 0 16,2 0 0-16,2 0 0 15,5 0 0-15,5 0 0 16,3 0 0-16,3 0 0 0,1 0 0 16,0 0 0-16,-2 0 0 15,1-10 2-15,-3 2-2 16,4 0 0-16,2-2 0 15,4 2-2-15,6 1 2 16,7 0 2-16,4 3-2 16,3-4 0-16,-7 2 0 15,-5-2-2-15,-10 4 2 16,-11 0 0-16,-3 2 0 16,-5-2 0-16,-2 1 0 15,-10-1 0-15,-3 4 0 0,-9 0 0 16,-3 0 0-1,-6 0 0-15,0 0 0 0,3 0 0 16,-3 0 0 0,0 0 0-16,0 0 0 0,0 0 0 15,0 0 0-15,0 0-1 16,0 0 0-16,0 0-1 16,0 0 0-16,0 0 1 15,0 7 0-15,0 4 1 16,3 2 0-16,5 1 0 15,1-1 0-15,2 0 0 16,5 3 0-16,-1-4 0 16,3 2 0-16,3-2 1 0,0-2-1 15,0 0 0 1,-1 0 0-16,-1 0 0 0,0-2 1 16,-2-2-1-16,1-2 0 15,-3-2 0-15,6 0 0 16,-3-2 0-16,-1 2 0 15,3-2 0-15,3 0 0 16,-1 0 1-16,2 0-1 16,3 0 0-16,4 0 0 15,-2 0 0-15,0 0 0 16,0 0 0-16,-2 0 0 16,0 0 0-16,-1 0 0 15,-3 0 0-15,-1 0 0 16,-1 0 0-16,-4 0 0 0,1 0 0 15,-1 0 0-15,-1 0 0 16,-1 2 0-16,4 4 0 16,-4 2 0-16,5 0 0 15,3 0 0-15,1 2 0 16,1-2 0-16,6 0 0 16,2 0 0-16,3-2 0 15,-3 0 1-15,1 0-1 16,-3-2-1-16,0-2 1 15,0-2 1-15,3 0-1 16,-1 0 0-16,3 0 0 16,1 0 0-16,4 0 0 15,-3 0 0-15,4-4 0 16,1-4 2-16,-1-2-2 0,-1 2 0 16,0-4 0-16,-3 0 0 15,-7 4 1-15,-11 0-1 16,-7 4 0-16,-6 4 0 15,-5-2 0-15,-2 0 1 16,0 2 3-16,0 0 6 16,0 0 2-16,0 0-3 15,0 0-5-15,0 0-2 16,0 0-2-16,0 0 0 16,0 0 0-16,0 0 0 15,0 0 0-15,0 0 0 0,0 0 0 16,0 0 0-1,0 0-1-15,0 0 0 0,2 0 0 16,4 0 0 0,-2 0 1-16,4 0 0 0,-1 2 0 15,2 4 0-15,2-2 0 16,-2 2 0-16,5-2 1 16,3 0-1-16,4 0 0 15,5 2-1-15,6-4 1 16,1 2 0-16,2 0 1 15,-1 2 0-15,1-2-1 16,1 2 0-16,-1-4 0 16,4 3 0-16,-1-4-1 15,-3 1 1-15,-4 0 1 16,-2 0-1-16,-6-2 0 0,-6 0 1 16,1 2-1-16,-7-2 0 15,-1 2 0-15,-6-2 0 16,-4 0 0-16,0 0-1 15,2 0 1-15,-2 2 1 16,0-2-1-16,0 0 1 16,0 0-1-16,0 0 1 15,0 2-1-15,0 1-1 16,4 0 1-16,5 3-1 16,5 3 0-16,1-2 1 15,1 0 0-15,4-3 0 16,0 0 0-16,5-1 0 0,4-3 0 15,4 0 0-15,11 0 2 16,6 0-2-16,3 0 0 16,2-7 0-16,1-2 1 15,2 1-1-15,0-2 0 16,2 1 0-16,3 0 1 16,3 1-1-16,6 0 1 15,2-2-1-15,-3 0 0 16,-5 0 0-16,-6 0 0 15,-4 2 0-15,-8 0 1 16,-9 0-1-16,-5 2 0 16,-5 2 1-16,-5 0-1 15,-3 2 2-15,-2 0-2 16,2 0 4-16,-8-2-2 16,-3 2-2-16,2 2 0 0,-5-2 0 15,-5 2 0-15,2 0 0 16,-2 0 0-16,3 0 0 15,0 0 0-15,1 0-1 16,3 0 1-16,-3 4 0 16,4 4-1-16,-1 0 1 15,1 0-1-15,2 2 1 16,3 2 0-16,4 2 0 16,-2-2 0-16,3 2 0 15,1 2 1-15,0 2-1 0,2 2 0 16,1 0 0-16,-1-6-2 15,-6 1 2-15,1-8 0 16,-5 1 0-16,1 1 1 16,1-5-1-16,-2 0 0 15,-1-3 1-15,-1 2-1 16,-7-3 0-16,-2 0 0 16,2 0 0-16,-4 0 1 15,2 0 0-15,-2 0 0 16,0 0 0-16,0 0 0 15,0 0 2-15,0 0-2 16,0 0 3-16,0 0-3 16,0 0 1-16,0 0-2 0,0 0 1 15,0 0-1 1,2 0 0-16,-2 0 0 0,0 0-1 16,0 0 1-1,0 0 0-15,0 0 0 0,0 0 0 16,2 2-2-16,5-2 2 15,-1 2 0-15,1 0 0 16,2 0 0-16,-2-2 0 16,-1 0 0-16,3 0 0 15,0 0 0-15,-2 0 0 16,1 0 0-16,1 0 0 16,-2 0 0-16,4 0 0 15,-4 0 0-15,2 0 0 16,-2 0 0-16,-3 0 0 0,3 0 2 15,-5 0-2 1,-2 0 0-16,0 0 0 0,0 0 0 16,0 0 0-16,0 0 1 15,2 0-1-15,-2 0 2 16,4 0-1-16,-4 0 1 16,0 0 1-16,0 0-1 15,0 0-1-15,0 0-1 16,0 0 1-16,0 0-1 15,0 0 0-15,0 0 0 16,0 0 0-16,0 0 0 16,0 0-1-16,2 0 1 15,1 0 0-15,-3 0 0 16,7 0 0-16,-3 0 0 16,5 0 0-16,3-4 0 0,3 0 0 15,5-3 0-15,5 2 0 16,6-4 0-16,7-2 0 15,8-4-1-15,8 1 1 16,4-1-1-16,2-2-2 16,2 1 2-16,3 0-1 15,-3 0 2-15,1 2-3 16,-5 2 3-16,-7 0-1 16,-5 2 1-16,-4 0 0 15,-1 0 0-15,-3 2 0 0,4 2-2 16,3-2 2-16,3 4 0 15,4-2 0-15,4-2 0 16,0 2 2-16,0 0-2 16,-1 6 0-16,-4 0-2 15,-4 0 2-15,0 0 0 16,-5 0 2-16,1 0-2 16,6 0 0-16,2 0 0 15,7 0 0-15,6 0 0 16,3 4 0-16,-1 2 1 15,-10 2-1-15,-6-2-3 16,-8-2 3-16,-9-2 0 16,-2-2 0-16,3 0 0 0,-1 0 0 15,3 0 2-15,4 0-2 16,2 0 0-16,1-4 0 16,3 0 0-16,0-2 0 15,-5 2 0-15,1 0 0 16,-1-2 0-16,-3 0 0 15,-7 2 0-15,-2 0 0 16,-2 2 0-16,-3 2 0 16,0 0 0-16,3 0 0 15,0 0 0-15,-2 0 0 16,4 0 0-16,-2 0 0 16,-5 0 0-16,6 2 0 15,-3 4 0-15,0 0-2 16,-1 0 2-16,-6 0 0 0,-2 2 0 15,-5-2 2-15,-4 0-2 16,2 0-2-16,-5 0-4 16,-4 0-11-16,0-6-17 15,-4 0-41-15</inkml:trace>
  <inkml:trace contextRef="#ctx0" brushRef="#br0" timeOffset="37007.81">2128 6565 39 0,'10'-14'32'0,"-10"8"-10"15,2 2-6-15,2 0-8 16,-2 0 7-16,0 0-3 16,1 0-3-16,-1 0 0 15,0 0 5-15,1 2-3 16,-3 0-2-16,0 2 1 15,0 0-3-15,0 0-5 16,0 0-2-16,0 0 0 16,0 0 0-16,0 0 0 0,0 0 0 15,0 0-1-15,1 0-2 16,9 0 0-16,5 0 3 16,8 0 1-16,6 0-1 15,2 2 0-15,4 6 0 16,1 2 0-16,5 0 0 15,-2 0 0-15,1 2 0 16,0-2 0-16,-1 0 0 16,-4-2 0-16,-2 0 0 15,-1-4 0-15,-6 2 0 16,-3-2 0-16,-6-2 1 16,-1 2-1-16,-3-2 0 15,-3 2 0-15,7-2 0 16,-2-2 0-16,8 0 0 0,4 0 0 15,2 0 0-15,4 0 0 16,0 0 0-16,1 0 0 16,1 0 0-16,-4 0 0 15,3 0 0-15,-5-6 0 16,-2 0 0-16,-1 0 0 16,-3 0 0-16,2 2 0 15,-6 0 0-15,2 2 0 16,-6 0 0-16,-4 2 0 15,-4 0-1-15,-1 0 0 0,1 0 1 16,2 0 0 0,0 0-1-16,2 0 1 0,3 0 0 15,-3 0 0-15,2 0 0 16,-2 0 0-16,-6 0 0 16,-3 2 0-16,0-2 0 15,-2 0 0-15,2 0 0 16,6 2-1-16,0 0 1 15,8 4 0-15,1 0 0 16,2 2 0-16,-4-2 0 16,-7-2 0-16,4 0 0 15,-3-2 0-15,-1 0-1 16,2-2 1-16,-1 0 1 16,-3 0-1-16,5 0 0 15,1 2 0-15,-1-2 0 0,2 2 1 16,3 0-1-16,2 0 0 15,-3-2 0-15,5 0 0 16,-2 0 0-16,-5 0 0 16,-2 0 0-16,-1 0 1 15,-6 0-1-15,-2 0 0 16,0 0 1-16,1 0 1 16,-3 0 2-16,0 0 3 15,0 0 5-15,0 0-2 16,0 0-4-16,2 0-5 15,-2 0-1-15,0 0-1 16,0 0-5-16,0 6-24 16,0 18-19-16,0-10 20 0,0 2-51 15</inkml:trace>
  <inkml:trace contextRef="#ctx0" brushRef="#br0" timeOffset="40674.12">8153 6655 120 0,'0'-4'6'15,"0"2"-6"-15,4 0-26 16,-1 0 19-16,-1 0 7 16,0 2 3-16,-2 0 5 15,0 0 10-15,0 0-1 16,2-2-10-16,3 2-7 15,0 0-1-15,3 0-4 16,-1 0 5-16,2 0 0 16,0 0 0-16,0 0-2 15,-2 0 2-15,4 0 0 16,4 0 0-16,5-2 0 16,7-2 0-16,4-2 0 0,5 0 0 15,2-2-1 1,1 2-1-16,4-4-1 0,1 0-1 15,2 2 3-15,0 0 0 16,-3 2 0-16,1 2-1 16,1 2-7-16,-1 2-5 15,2 0-3-15,4 0 4 16,-3 0-2-16,-3 0 0 16,-4 0-11-16,-7-2 12 15</inkml:trace>
  <inkml:trace contextRef="#ctx0" brushRef="#br0" timeOffset="42472.89">10110 6551 0 0,'33'12'1'0,"1"-4"-1"15,-1-4 0-15,0-2 0 16,-4-2 1-16,-2 0-1 16,2 0 1-16,-5 0 0 15,1 0 1-15,-1 0-1 16,1 0 1-16,0 0-1 16,4-6 0-16,4-4 0 15,5-4 1-15,4 0 3 16,5 0 3-16,2 2 0 15,4 0-2-15,5 0-2 16,5 0-3-16,-3 0-1 16,0 2 1-16,-2 2-1 0,-4-1 0 15,2 6 0-15,1-1 0 16,-1 0 0-16,-1 1 0 16,-1 2 1-16,-3-2 0 15,-2 2-1-15,0 1 0 16,2 0 2-16,1 0-1 15,2 0 0-15,0 0 0 16,0 0 1-16,-2 0 2 16,-1 0-2-16,2 5-1 15,3-1 0-15,4 1 10 0,0-1-3 16,1 0-7 0,-1 0 0-16,-4-2 1 15,4 2-2-15,4 0 0 0,10 0 0 16,4 2 0-16,2-2 1 15,-2 0-1-15,-9-4 2 16,-5 0-2-16,-6 1 0 16,-4 2-1-16,-5-2 1 15,-4 2 0-15,-3-1 1 16,-3 0-1-16,0 0 0 16,1-2 0-16,0 0 0 15,0 0 0-15,0 0 1 16,2 0-1-16,1 0 2 15,-3 2 1-15,0 4-2 16,-3 0-1-16,2 4 0 0,1-2-1 16,-2 2 1-16,-1 0 1 15,4-4-1-15,-3-2 2 16,-3-2-2-16,-1 0-2 16,-5-2 2-16,-5 0 2 15,1 0-2-15,-4 0-2 16,2 2 2-16,-3 2 2 15,0-4-2-15,-2 6 0 16,3-4 0-16,0 2 0 16,2 4 0-16,-1-2 0 15,-2 2 0-15,0-2 0 16,-4 0 0-16,-1 4-2 0,1 0 4 16,-1 6-4-1,-1-4 2-15,-3 0-3 0,-2-2 3 16,-1 0 2-16,0 2-2 15,-2-1-2-15,5 0 2 16,-1 3 0-16,3 1 0 16,0 0 0-16,3 2 0 15,4-3 2-15,-3 0-2 16,4-1 0-16,-1-3 0 16,-3 1-2-16,2-7 2 15,-2-1 0-15,1 1 2 16,-3 1-2-16,3-3 0 15,3 0 3-15,0 0-3 0,8 0 1 16,3-2 1 0,-1 0-1-16,2 0 0 0,-4 0-1 15,4 0 1-15,4 0 0 16,1 0-1-16,4 0 0 16,-1 0 0-16,2 0 1 15,2 0-1-15,-2 0 0 16,-2-4 0-16,1-2-1 15,-3-1 1-15,-3 4 0 16,-3-3 0-16,0 0 0 16,5-4 0-16,0-5 0 15,2 4 0-15,2-2 1 16,-2 5-1-16,1-2 0 16,-3 2 0-16,-3 4 0 0,-2 0 2 15,-1 4-1-15,-6 0-1 16,1 0 2-16,-2 0-2 15,-3 0 2-15,0 0-2 16,-1 0-1-16,-1 0 1 16,-1 0 0-16,0 0 0 15,-6 2 1-15,-2 3-1 16,-2 0 0-16,0-2 0 16,-3 1 0-16,4-1 0 15,-6-3 1-15,2 8 0 16,1-4-1-16,-2 1 1 15,8 3 0-15,0-4 0 16,1 3 2-16,3 1-2 0,-1-1 0 16,2-1 0-16,-2-1-1 15,-1 4 1-15,1-1 0 16,-1 0-1-16,5 2 0 16,5 0 0-16,4 0 0 15,0 4 0-15,2-6 0 16,-2 0 0-16,-3-4 0 15,1 0 0-15,-7 0 0 16,1-2 2-16,-4 0 1 16,1 0-3-16,-1 0 3 15,2-2-1-15,6 0-2 16,-6 0 2-16,1 0-1 16,1 0-1-16,-2 0 0 15,8 0-2-15,6 0 1 16,6 0 1-16,-1 0 0 0,-5 0-5 15,-31 0-31-15,-2 0-21 16</inkml:trace>
  <inkml:trace contextRef="#ctx0" brushRef="#br0" timeOffset="60054.28">3334 5478 0 0,'0'0'25'0,"-5"0"-1"0,-1 2 0 16,-1-2-7-16,5 0 0 16,0 0-10-16,0 0 5 15,-3 0 3-15,0 0 5 16,-1 0 0-16,-5 0-13 15,2 0 7-15,0 0-13 16,0 0-1-16,0 0-1 16,-2 0 1-16,2 0 0 15,-4 0 0-15,1 0 1 16,-3 0-1-16,1 0 0 16,1 0 1-16,-5 0-1 15,-4 6-2-15,-4 0 0 0,-8 2 2 16,-7-4-2-1,-3 2 2-15,-7-6 0 0,-2 0 0 16,-1 0 2-16,3 0-1 16,-4 0 1-16,-1-4-2 15,0 0-1-15,-2 4 1 16,2 0 0-16,2 0 0 16,8-2 0-16,4 0 0 15,3 2 0-15,8 0 0 16,2 0 0-16,5 0 0 15,2 0 0-15,-3 0 0 0,-2 0 1 16,-2 0-1-16,-2 0 0 16,-2 4-1-16,2 2 1 15,6 0 0-15,6-4 0 16,5-2 0-16,3 0 0 16,-1 2 0-16,3 0 1 15,1-2-1-15,-6 2 0 16,3 0 0-16,-5 0 0 15,-3 2-1-15,0 2 0 16,0-1 1-16,5 0 0 16,3-1 0-16,5-2 0 15,-4 5-1-15,1-4 1 16,-3 8-2-16,-7 4 2 16,1 1 0-16,1 7-2 0,-1-1 2 15,2-3 0-15,-2-1 0 16,5-1 0-16,1 1 0 15,4-2-1-15,1 0 1 16,-1 0 0-16,2-2-1 16,0 4 1-16,0 2-1 15,1 2 0-15,-1 6 1 16,0 4 0-16,2 4 0 16,2 0-1-16,0 5 1 15,2 0 0-15,0 6 0 16,0-1 1-16,0-2-1 15,2-2-1-15,10 2 1 16,-4-2 1-16,-3-4 0 16,-1-2-1-16,-2-7 0 15,-2-5-1-15,0-5 1 0,0-2 1 16,0-5-1-16,0-4 0 16,0-6 0-16,0 0 0 15,0 0 0-15,0 2 0 16,0 2 0-16,0 0 0 15,0 0 0-15,0-4 0 16,0 0 0-16,0 0 0 16,0 2 0-16,0-2 0 15,0 4 0-15,0 0-2 16,0 2 1-16,2 2 0 0,8-2 1 16,1 0 0-1,-1 0 0-15,7 0 0 0,3 0 0 16,2 0 0-16,13-2 0 15,14-6 0-15,10 0 1 16,7 0 0-16,5 0-1 16,1-6-1-16,-1-6 1 15,0 2 0-15,-1-2-1 16,-3 4 0-16,1 0 1 16,1 2 0-16,0-2-1 15,3 2 1-15,-1 0 1 16,-1 2-1-16,-1 0 1 15,-9 4-1-15,-1 0 0 16,-1 0-1-16,0 0 1 16,2 0 0-16,1 0 0 0,1 2 0 15,5 6 0-15,5 0 0 16,5-2 0-16,8-2-5 16,0-2-13-16,-5-2 16 15,-8 0 0-15,-10 0-2 16,-4 0 2-16,-5 0 1 15,-2-4 1-15,-4 0 0 16,0 0 0-16,-1 4-1 16,1 0 0-16,-5 0 0 15,1 0 1-15,-5 0 0 16,0 0-2-16,-3 0 2 16,-4 0 1-16,-4 0 0 0,-6 0-1 15,-4 0 0-15,-1 0 0 16,-3 0 0-16,-1 0 0 15,-2 4 0-15,6 0 0 16,0-2 0-16,2 4 0 16,3-2 0-16,4 2 0 15,4 0 0-15,2 0 0 16,3-2 0-16,4 0 0 16,0-2 0-16,2-2 0 15,2 0 0-15,-4 0 0 16,-4 0-1-16,-5 0 1 15,-2-4 0-15,-3-2 0 16,2 0 1-16,1 2-1 0,0-2 1 16,0 6-1-1,0 0 0-15,-1 0 0 0,-2 0 0 16,1 0 0-16,0 0 0 16,-1 8 0-16,-2 0 0 15,-2-4 0-15,-9 0 0 16,-4-2-1-16,-2 0 1 15,1 0 0-15,5 0 0 16,7 2 1-16,3-2 0 16,8 0 0-16,-3 0 0 15,0-2 0-15,1 0-1 16,-2 2 0-16,0-2 0 0,-4 0 0 16,0 0 0-1,-3 0 0-15,-3 0 1 0,3 0-1 16,-3 0 0-16,6 0 1 15,-6 0-1-15,1-6 3 16,-7 2-3-16,-5 0 1 16,3-4 0-16,-4-4 3 15,1-6 5-15,0-6-6 16,-2-8-2-16,0-6 0 16,-2-8 0-16,0-7-1 15,0-3 0-15,0 0 1 16,0 6 19-16,-6 2 1 15,-3 10 9-15,4 4-20 16,1 2 1-16,2 3-3 16,2 4-7-16,0-1-1 0,0-3 0 15,0-1 0-15,0 0 0 16,0-4 0-16,0 2 0 16,0-2 0-16,0 0 1 15,0 2-1-15,0 0 1 16,-11 2 0-16,0-1-1 15,-1 8 0-15,-1 1 0 16,-3-3 0-16,1 5 0 16,-3-2-1-16,3-2 1 15,-3 0-1-15,-3-2 0 16,-3 0-10-16,-2 0-14 16,-6 8-8-16,18 14-27 0,-1 4-67 15</inkml:trace>
  <inkml:trace contextRef="#ctx0" brushRef="#br0" timeOffset="66074.08">2078 8113 156 0,'8'-2'16'0,"-6"-2"-4"0,3 0-11 15,-3 0-1-15,2 2 13 16,-1 0 18-16,-1 2 5 15,1 0-12-15,-1-2-14 16,2 2-10-16,-4 0 0 16,2 0-6-16,7 0-4 15,5 0-2-15,10 0 11 16,10 0 1-16,1 0 0 16,5 6 0-16,2 8-3 15,3 0 3-15,0 0-2 0,6-2 1 16,5 0-4-16,6-2 0 15,3-2-4-15,1-4-5 16,1 0 4-16,-3-4 6 16,1 0 3-16,-5 0 1 15,-2 0 0-15,-2 0 0 16,2 0 0-16,-2-8 0 16,0-6-1-16,-3 2-1 15,-2 0-3-15,-7 2 1 16,-3 2 2-16,-7 4 2 15,-3 4-1-15,-7 0 1 16,-4 0 0-16,-2 0 0 0,-1 0 0 16,-1 0 0-1,-4 0 0-15,-1 0 1 0,-5 0-1 16,-1 0 0-16,-5 0 0 16,2 0 0-16,0 0 1 15,0 0 0-15,8 0-1 16,1 4 1-16,4 0 1 15,3 0-1-15,4-2 0 16,0-2 1-16,3 2 0 16,-1-2-1-16,3 0 0 15,-2 0-1-15,2 0 1 16,-2 0 0-16,3 0-1 16,1 0 1-16,4 0-1 15,4 0 0-15,2 0 0 16,3-6 1-16,3-2 0 0,2 0-1 15,-2 2 0-15,-3-4 0 16,-7 4 0-16,-4-2 1 16,-6 4-1-16,-8 0 1 15,-5 2-1-15,-5 2 0 16,-5-2 0-16,-2 2 1 16,0 0 2-16,0 0-3 15,0 0-15-15,0-2-46 16,0-2-82-16</inkml:trace>
  <inkml:trace contextRef="#ctx0" brushRef="#br0" timeOffset="67874.24">6360 8061 184 0,'-5'0'11'15,"5"0"-11"-15,0 0-40 16,0 0-15-16,13-10 51 16,-2 0 4-16,-3 4 19 0,0-3 7 15,7-2-15-15,10-7-7 16,4 2-3-1,6 0-1-15,4 1-1 0,-5 8 1 16,-1 0 0-16,-2 7 0 16,-4 0-1-16,-6 0 0 15,0 0 1-15,-3 0 0 16,-1 0-1-16,6 0 1 16,0 0 0-16,0 0 1 15,4 0 0-15,-2 0-1 16,-3 0 0-16,3 0 0 15,1 0 0-15,1 4-1 16,6 6 1-16,6 1 0 16,1-4 0-16,9 4 1 15,2-5-1-15,0 2 0 0,1-2-1 16,-4-2 1-16,-3-4 0 16,-1 2 1-16,4-2-1 15,-6 0 0-15,4 0 0 16,3 0 0-16,9 0-4 15,9-2 2-15,6-15-3 16,6 2 3-16,1-2 0 16,-4 8-1-16,-3 3 2 15,-6 2-3-15,-9 4-5 16,-9 0 0-16,-4 0 4 0,-5-3 3 16,0 2 2-16,3-5-1 15,5-5-18-15,4 0 19 16,3-7 1-16,4-3 1 15,-1 2-2 1,-4-2 0-16,0 3 0 0,0 2 1 16,-3 2 1-16,-4 2 2 15,-5 2 9-15,1 2-1 16,-1 0-2-16,2 2-1 16,5 2-8-16,1 2-1 15,-2 0 0-15,-1 2 0 16,-5 0 1-16,3 0-1 15,-5 0 2-15,-2 0 3 16,-1 0-2-16,-1 0 0 16,3 0-1-16,-2 0-1 0,1 2 1 15,2 2-2-15,3 0 0 16,1 2 1-16,1 0-1 16,7-2 0-16,2 0 1 15,11 0-1-15,7 4 2 16,3 0-1-16,4 0-1 15,-6 2 1-15,-4-2-1 16,-3 0 0-16,-6-2 0 16,-1 0-2-16,-6-4 2 15,-6 0 0-15,0-2 16 16,-5 0 4-16,3 0-15 16,-1 0-3-16,8 0 0 15,1-4 10-15,-6-6-3 0,-8 0-9 16,-11 2 1-16,-4 0 1 15,-15 2-1 1,-4 4-1-16,-5-6-8 0,0 4-17 16,-10-2-98-16</inkml:trace>
  <inkml:trace contextRef="#ctx0" brushRef="#br0" timeOffset="104742.87">7577 10935 217 0,'0'14'2'0,"0"-14"-2"16,3 1-3-16,-3-1-3 16,0 0 6-16,0 0 0 15,0 0 0-15,0 0 0 16,5 0 0-16,4 0 0 15,4 0-1-15,7 0 1 16,7 0 0-16,2 0 0 16,5 0 0-16,-1 0-2 15,2 0 1-15,-1 0 0 16,1 0 1-16,4 0 0 16,-1 0 0-16,4 0 0 15,5 0 0-15,4 0 0 16,2 0-3-16,1 0-1 0,0 0-3 15,-2 0 5 1,0 0 2-16,-3 0 0 0,-2 0-1 16,4 0 1-16,-1 0-1 15,2 7 1-15,4 0 0 16,-2 1 1-16,-2-1-1 16,-2-3-1-16,-6-2 1 15,-3-2 0-15,-3 0 0 16,-3 0 0-16,1 0 0 15,1 0 0-15,2-2 0 16,1-6 1-16,-3 0-1 16,-3 3-1-16,-1 4 1 15,4 1 0-15,-2 0 0 16,1 0-2-16,-1 15 2 16,1 8-1-16,1 3 1 0,11 2 1 15,-2 0 1 1,3-4-2-16,-2-2 0 0,0-8 0 15,-2-8 0-15,3-6 1 16,6 0 9-16,11 0 0 16,6-6-7-16,9-12 1 15,5-2-4-15,-1-2-2 16,3 2-1-16,-6 0 0 16,-4-2 3-16,-3-3 0 0,2 2 0 15,2 1 1-15,4-2-1 16,-2 2 2-1,-4-3-2-15,2 1 0 0,-7 2 0 16,3 0 0-16,-5 2 1 16,-4 2-1-16,-3 4-1 15,-6 4 1-15,-2 4 0 16,-4 0 3-16,0 4-3 16,-6-4 0-16,1 2 0 15,-3 2 0-15,-5-2 0 16,2 2 0-16,-1 2 0 15,-7 0 0-15,2 0-2 16,1 0 2-16,-1 0 2 16,5 0-2-16,7 0-2 15,-1 6 2-15,3 0 0 16,-1 0 2-16,-3 2-2 0,-3-2 0 16,0 0 0-16,3 2 0 15,1 0 0-15,5 2 0 16,3 4 0-16,5 0 0 15,3-2 0-15,0 0-2 16,-2-2 2-16,-4-4 0 16,-5-4 0-16,-2-2 0 15,-3 0 0-15,3 0 0 16,0 0 0-16,4 0 0 16,3 0 0-16,-1-4 0 15,2 4-1-15,-3 0 1 16,4 0 0-16,0 0 0 15,0 0-1-15,1 4-1 16,-1 0 2-16,-3-2 0 0,5-2 0 16,1 0 0-16,-2 0 0 15,2 0 0-15,4 0 0 16,-3-12 0-16,1 2 1 16,-1 0-1-16,2-2 0 15,5-4 0-15,9 0 0 16,5-2 0-16,3-2 1 15,3 4-1-15,-7 4 0 16,-2 2-1-16,-2 2 1 16,4 6 1-16,2 0-1 0,3 2-1 15,-3 0 1 1,-3 0-1-16,-8 0 1 0,-5 0 0 16,-3 0 0-16,-5 0-3 15,-7 0-3-15,-4 0 3 16,-5 10 0-16,-4 4-1 15,2 2-1-15,-2 2 1 16,-2 0 4-16,-1-2-1 16,-6 0 1-16,-4-4-1 15,0-2 1-15,-4-2-5 16,2 0 2-16,2-2 0 16,-4 0 0-16,2 0-1 15,2-4 2-15,1-2 0 16,3 0 0-16,5 0 1 0,1 0 1 15,5 0 0-15,3-4 0 16,1-2 3-16,1 0 4 16,4 2-2-16,2 0 0 15,10 4-1-15,1 0-2 16,5 0 2-16,-1 0-4 16,-1-2 0-16,0-2 1 15,-3-2 3-15,0 0-2 16,-1 0-2-16,-2 0-1 15,-1 0 1-15,0 0 0 16,1 2 0-16,-1 2 0 16,0 0 0-16,0 0 0 15,-3 2 1-15,0 0-1 0,-3 0 0 16,-6 0 1-16,-1 0 0 16,0 0 0-16,-5 0 0 15,2 0 0-15,-4 0-1 16,-3 0 0-16,-1 0 0 15,-3 4 0-15,-2 0 0 16,-2 0 1-16,0 0 0 16,-5-2-1-16,1 0 2 15,-4 0 0-15,-1 0-2 16,2 0 2-16,0-2 3 16,-1 0-3-16,-2 0 0 15,-5 0 0-15,-2 0-2 16,-1 0 1-16,-5 0 3 15,4 0-1-15,-4 0 2 16,0 0 3-16,5 0 0 0,3 0-1 16,3 0 0-16,3 0-4 15,-1 0-1-15,-3 0-1 16,-1 0-1-16,-1 0 0 16,1 0 0-16,-2 0 0 15,-2 0 0-15,-4 0-1 16,-5 0-1-16,0 0-2 15,0 0-2-15,0 0-5 16,0 0-4-16,0 0-10 16,-10-6-43-16</inkml:trace>
  <inkml:trace contextRef="#ctx0" brushRef="#br0" timeOffset="107492.84">2975 12057 29 0,'7'-2'146'16,"-7"0"-134"-16,0 2-8 15,0 0 3-15,0 0 5 16,0 0-2-16,0 0-6 15,0 0-4-15,0 0 2 16,0 0 0-16,0 0-1 16,0 0-1-16,2 0 0 15,0 0 0-15,0 0 2 16,-2 0-2-16,2 0 0 16,4 0 0-16,0 0 0 0,5 0 0 15,1 0 0-15,1 0 0 16,-1 0 0-16,-2 0 0 15,-1 0 0-15,-3 0 0 16,-1 2 0-16,-1 3 0 16,3-4-2-16,2 3 2 15,4 4 0-15,3-2 0 16,1 2 0-16,6 1-1 16,2-1 1-16,4-1 0 15,6 0 0-15,5-3 0 16,5-3 0-16,-1-1 1 15,-1 0-1-15,3 0-1 16,2 0 1-16,10 0 0 0,4-4 0 16,7-5 0-16,4 0 0 15,3 1-2-15,5-3 2 16,7 0-3-16,-1-3 3 16,-2 0-2-16,-3-1 1 15,-10-2 0-15,-6 3 1 16,-7 0 0-16,-9 0 1 15,0 4-1-15,-5-2 0 16,-3 2 0-16,-3 2 0 16,-2 6 0-16,-2 2 0 0,-3 0-1 15,-4 0 1-15,-4 0 0 16,1 4 0 0,-5 4 0-16,-2-2-1 0,-2 2 2 15,-1-2-2 1,3 0 1-16,-4-2 0 0,5 2 0 15,-2-2 0-15,-5 2 0 16,-1-2 0-16,-1 0 0 16,-4-2-1-16,-1 0 1 15,1 0 0-15,2 0 0 16,0 2 0-16,1-2-1 16,-3 1 1-16,0-2-1 15,0-1-1-15,-4 0-1 16,0 2 1-16,1-2 2 15,-3 0 0-15,0 0 0 16,0 0 0-16,0 0 0 0,0 0 0 16,0 0 1-1,0 0-1-15,0 0 0 0,0 0 0 16,0 0 1-16,0 0-1 16,0 0 0-16,0 0-2 15,0 0-5-15,0 0-20 16,2 8-11-16,0 4 4 15,4 4 28-15,5 3-5 16,1-5-1-16,3 0 3 16,5-2 6-16,3-5 3 15,-2 0 0-15,4-6 0 16,2-1 1-16,4 0 1 0,0 0 2 16,3 0 2-16,7-5 7 15,1-8 9-15,9-1-11 16,2-2-6-16,5 2-5 15,-2-1 0-15,0 0-8 16,-41 12-31-16,-3-4-25 16</inkml:trace>
  <inkml:trace contextRef="#ctx0" brushRef="#br0" timeOffset="111052.08">3019 13513 23 0,'8'6'38'0,"-6"-2"-33"0,0 0-5 16,2 0 0-16,3 0 0 15,-3 0 0-15,0-2 1 16,-1-2 3-16,2 2 6 15,1 1 3-15,3-2 4 16,7-1-2-16,1 2-6 16,6 0-5-16,2-2 0 15,2 2 1-15,-2 0-1 16,7-2 2-16,6 2 1 16,11 6-2-16,21 6 1 15,18 8 1-15,19 4 11 0,7 5-12 16,1-5-5-1,4-5 2-15,-3-4 0 0,-8-7-2 16,-7-8 1-16,-14-2-1 16,-14 0 1-16,-8 0 1 15,-9 0 0-15,-5-2-3 16,-2 0-2-16,-4 2-15 16,-41 0-25-16,1 0-45 15</inkml:trace>
  <inkml:trace contextRef="#ctx0" brushRef="#br0" timeOffset="112573.97">11789 13443 7 0,'-17'-6'181'16,"12"4"-160"-16,3 0-2 15,2 2-10-15,0-2-8 16,0-2-1-16,0 0-19 16,9-2 6-16,11 2 12 15,0 2 0-15,0 2 0 16,4 0 1-16,1 0 1 15,6 2-1-15,2 8 1 16,5 2-1-16,3 0-1 0,1-4 1 16,-2-4-1-16,3-2-2 15,-6-2 3-15,1 0 0 16,3 0 0-16,-2 0 2 16,11 0 1-16,6-14 2 15,13-4-2-15,6-8-2 16,14 0 3-16,7-2 9 15,6 0-3-15,10 4-1 16,6 2 2-16,7 0-3 16,8 3-5-16,-5 1-3 0,3 5 0 15,-10 4-2-15,-6 4 2 16,-4 2-8-16,-6 1-6 16,0-2 8-16,4-2 1 15,-2-2 5-15,0-2-1 16,-2-2 1-16,-5-2 2 15,0 0-2-15,4-2 4 16,2 0-2-16,0 2 4 16,4 2 0-16,-4 2-1 15,6-2 1-15,0 4-4 16,-1-4-2-16,-2 0 2 16,-4-2-2-16,-2 0 1 0,-3 0 1 15,-2-2-2-15,-7 0-1 16,-6 0 1-16,-8 3 1 15,-8 6 4-15,3 3 2 16,-3 1 0-16,-2 3-1 16,-1 0-4-16,-8 0 0 15,-4 0-2-15,-8 0-2 16,-5 0 2-16,-5 3 0 16,-7 1-2-16,-5-2-13 15,-9-2-19-15,-15 0-23 16,0 0-96-16</inkml:trace>
  <inkml:trace contextRef="#ctx0" brushRef="#br0" timeOffset="114231.14">20096 14368 162 0,'-52'0'0'16,"35"19"0"-16,7 13-3 15,10-1 3-15,0-4 3 16,0-2 0-16,23 3 2 16,10 4 8-16,5 8 2 15,5 8-8-15,3 14 1 16,1 15 1-16,2 15 0 16,-4 12-8-16,-3 0 3 0,-7-6-3 15,-10-13 0-15,-4-15-1 16,-13-16-1-16,-4-14-12 15,-4-18-16-15,0-22-29 16,0-10-79-16</inkml:trace>
  <inkml:trace contextRef="#ctx0" brushRef="#br0" timeOffset="115430.85">20109 14364 109 0,'-17'-9'5'0,"14"5"9"15,3 4-7-15,0-1-6 16,0-6 5-16,0 1 3 16,0-10-4-16,20 0 5 15,7 2 1-15,8-2-1 16,10 0 1-16,13 2-7 0,9-2-3 16,6-2 1-1,12-2-2-15,6 0 2 0,3-6-1 16,8 0 0-16,8-6-1 15,8-7 2-15,15-2 0 16,25-4-1-16,27-7-1 16,27-6 1-16,25-4-2 15,6-2 0-15,-1-4-8 16,-10 1-2-16,-16 5-5 16,-13 6 6-16,-20 2 6 0,-21 4 3 15,-22 4 1-15,-24 3 15 16,-25 14 4-16,-22 3-9 15,-13 9-9-15,-16 3-1 16,-13 4 1-16,-13 4-1 16,-10 2 1-16,-2 2 1 15,-2 1 1-15,0 1 2 16,0 0-1-16,0 0-3 16,0 0 1-16,0-3-2 15,0 3 0-15,0 0 0 16,0 0-2-16,0 0 1 15,0 0 0-15,0 0-1 16,11 4 0-16,12 17 2 16,6 8 0-16,8 2 0 15,3 5 0-15,5 2-3 0,-3-2 2 16,1 0 0-16,-3-6 1 16,-2-2 0-16,-5-4 0 15,-1 2 0-15,-1-2 0 16,2-2 0-16,-2 2 0 15,-1-4 0-15,2 5 0 16,7-3 0-16,-2 3 0 16,-1 4-2-16,-5 0 0 15,-8 6-4-15,-10 9 5 16,-13 4-1-16,0 10 0 16,-9 12 2-16,-33 9-2 15,-12-3-1-15,-12-2 0 0,-13-6-4 16,-8-10 1-16,-13-5 5 15,-20-3 1-15,-18-8 1 16,-18-4-1-16,-16-6 0 16,-15-10 0-16,0-2 0 15,0 0 1-15,11 0 0 16,13 0 12-16,9 6 5 16,9 2-2-16,6 3-8 15,0 6 0-15,3 12-1 16,-2 5 4-16,-7 6-9 15,-9 4 0-15,-2-6-2 16,0-6 0-16,4-2 0 16,10-9 0-16,8-1 0 0,19-8 1 15,13-2 2 1,17-2-2-16,9 0-1 0,9-6 0 16,11-6 0-16,16-6 1 15,16-2-1-15,13-8 2 16,9 0 2-16,2 0 1 15,0 0-3-15,0 0 0 16,0 0-2-16,27-12-3 16,6-2-9-16,5 6-12 15,1 2-3-15,1 2-3 16,1 4 6-16,-6-6-2 16,-6 4-6-16,-22 0-7 15,-5 0-6-15</inkml:trace>
  <inkml:trace contextRef="#ctx0" brushRef="#br0" timeOffset="116158.72">23786 13325 217 0,'-19'-67'1'0,"15"41"2"15,2 5-3-15,0 4 3 16,2 3 5-16,0 6 11 16,0 7 3-16,0-2-13 15,0 3-9-15,0 0 0 16,0 0-3-16,0 6 2 0,0 20 1 16,13 4 3-16,5 1 0 15,-3 5-2-15,6 4 1 16,1 6 0-16,7 6 0 15,9 4 2-15,4 4-2 16,7 7-2-16,5 1 0 16,1-4 1-16,3 0-1 15,0-6-3-15,0-8-17 16,-14-10-28-16,-36-38-36 16</inkml:trace>
  <inkml:trace contextRef="#ctx0" brushRef="#br0" timeOffset="116455.6">23530 14022 210 0,'0'-11'10'0,"13"4"-10"16,31 5 0-16,3 2 1 16,-5 0 6-16,8 5 7 15,4 17-5-15,10 4 0 16,7 3 2-16,0 2-7 16,-2-1-2-16,-5-2-2 0,-8 0 0 15,-11-8-24-15,-41-20-53 16,-4 0-86-16</inkml:trace>
  <inkml:trace contextRef="#ctx0" brushRef="#br0" timeOffset="116932.65">24557 13662 73 0,'2'-3'21'0,"0"2"-9"16,0 1 11-16,-2-3 7 16,2 3-7-16,-2 0-12 15,0 0-9-15,0 0-2 16,0 0 1-16,0 0 1 15,0 0 4-15,0 0 4 16,0 0 7-16,0 0 5 16,0-4-2-16,2 0-6 0,-2 3-6 15,0-1-2 1,0-1 4-16,0 3-6 0,0 0-2 16,0 0 1-16,0 0-3 15,0 0 0-15,0 10-2 16,0 30 0-16,-13 21 2 15,-11 15 8-15,-7 10-2 16,2 2-5-16,2-1 0 16,0-5 1-16,2-8-2 15,6-8 0-15,0-9 0 16,9-16-1-16,3-6-14 16,4-11-24-16,3-24-32 0,0 0-82 15</inkml:trace>
  <inkml:trace contextRef="#ctx0" brushRef="#br0" timeOffset="129103.78">3336 14207 170 0,'-9'-36'14'0,"-2"14"-2"0,0 2 2 15,0-7-8-15,-2 2 0 16,4 3 3-16,-1 6 1 16,4 6 2-16,2 7 2 15,1 2-6-15,3 1-5 16,-2 0-2-16,-2-3-1 15,-6 2 2-15,-5-5-1 16,-7 2-1-16,-5 0-1 16,-9-1 1-16,-6 5-2 0,-7 0 1 15,-13 0 0 1,-5 13-1-16,-12 5 1 16,0 1-4-16,-8 4 1 0,-7 3 1 15,-1-4 0-15,-1 2-5 16,4 0 4-16,1 0 2 15,4-2-2-15,4 0-2 16,4-4 0-16,4-4 3 16,9-4 1-16,10-2 2 15,10 0 0-15,14-2 0 16,6-2-1-16,5 4 1 16,4-8 0-16,1 4 0 15,-1-2-3-15,-2-2-2 16,1 0 0-16,1 0 5 15,1 0 0-15,3 0 0 0,2 0 1 16,4 0-1-16,0 0 0 16,3 0 2-16,0 0-2 15,1 0 0-15,1 0 0 16,2 0 0-16,-2 0 0 16,2 0 0-16,0 0 0 15,0 0 0-15,0 0-2 16,0 0 2-16,0 0-1 15,0 2-2-15,0 25-4 16,0 14-14-16,0 16 18 16,4 17 2-16,18 18 1 15,9 12 0-15,3 15-1 16,4 3 1-16,-2-4 0 0,-1-8 0 16,-4-7 0-1,-2-11 0-15,-2-12 0 0,-4-16 0 16,-4-7 0-16,2-7 0 15,-3-4 0-15,3-2 0 16,4 0 0-16,-2-4 0 16,-4 4 0-16,-3-4 0 15,-9 0 1-15,-3-8-1 16,-2-5-1-16,-2-9 1 16,0-4 0-16,0-10 0 15,0 0 0-15,0 0 1 0,0-4-1 16,0 0 1-1,0 0 0-15,0 0 0 0,0 0 0 16,0 0-1-16,0 2 0 16,0 6-1-16,2 0 0 15,0 6 0-15,1-2 1 16,0-2 0-16,-1-4 1 16,-2-2-1-16,0 0 0 15,0-4 0-15,0 4 0 16,2-4 0-16,-2 4 0 15,4-4 0-15,7 6-1 16,9 2 0-16,14-4 1 0,17 4 1 16,14-2-1-16,22 2-1 15,15-6 1-15,19-2 0 16,10 0 0-16,10 0 0 16,0 0 1-16,7-14-1 15,-5-8 3-15,-3-6-3 16,-2-2 0-16,0-6 1 15,0-5-1-15,-6-4 2 16,-12-8 0-16,-11 5-1 16,-10 10-1-16,-6 12 0 15,-4 12 0-15,-5 14 0 16,-3 0-1-16,-5 0 1 16,-14 20 0-16,-9 2 0 15,-10-4-1-15,-9 0 1 16,-13-6 1-16,-5-4-1 0,-7-6-1 15,-7-2 1-15,0 0 0 16,-2 0 1-16,0 0-1 16,2 0 3-16,3-6-2 15,4-20 7-15,2-2-6 16,1 2-2-16,-4 8 0 16,3-4-3-16,-2 4 3 15,0 4-1-15,-2 0 0 16,-3 6 1-16,-4 4 1 15,0 0 0-15,0 0 2 16,0-6 4-16,0-7 7 16,-2-6 13-16,-11-8-22 15,-7-5-2-15,-5-8 1 0,-2-6 3 16,-1-4-3-16,0-2-3 16,2 0 4-16,2 0-4 15,-3 0 0-15,4 3-1 16,1 1 0-16,-2 2 0 15,-3 0 1-15,0-2-1 16,0-2-1-16,-2-10 1 16,2 3 1-16,1-3 0 15,0 6-1-15,-1 4 2 16,2 6-1-16,5 4 0 16,5 8-1-16,3 14 3 15,8 8-1-15,1 5 5 0,3 8 3 16,-2-2-4-1,2 2-5-15,0-2-1 0,0 3 0 16,0 0 0-16,-2 0 0 16,2-1-2-16,0 1 2 15,0 0-1-15,0 0-2 16,0 0 2-16,0 0-2 16,0 0 1-16,0 0 0 15,0 0 1-15,0 0 1 16,0 0 0-16,0 0-2 15,0 0 0-15,0 0 0 16,0 0 0-16,0 0 0 16,0 0 1-16,0 0 1 15,0-3 0-15,0 3 0 16,0 0-1-16,-2 0 1 0,2 0 0 16,0 0-1-16,0 0-2 15,0 0-1-15,0 0 0 16,0 0-7-16,0 0-8 15,4 12-18-15,21 19-21 16,-14-13-6-16</inkml:trace>
  <inkml:trace contextRef="#ctx0" brushRef="#br0" timeOffset="131115.44">6879 15909 156 0,'-2'0'3'15,"2"0"-6"-15,0 0 2 16,0 4-22-16,4 1 14 0,7 0 8 15,-2-5 1-15,5 4 0 16,3 0 4-16,8 6 3 16,10 4-2-16,8 4-3 15,10 3-1-15,7-3 0 16,12-4 0-16,8-2 1 16,9-6 1-16,9-6 4 15,13 0 3-15,10 0-5 16,8 0 0-16,14 0-3 15,1 0-1-15,8-4 0 16,2 0-1-16,-5 4 2 16,-4 0-2-16,2 0 0 0,-3 0 0 15,3 0 0 1,-1 0 0-16,-8 0 0 0,2 0 0 16,-2 0-3-16,-4-6-1 15,-11-11-3-15,-13 2-4 16,-6 3 7-16,-11-2 2 15,-6-3 0-15,-9 12 2 16,-7 0 0-16,1 1 1 16,-1 4 1-16,2 0-2 15,-3 0 3-15,-6 0 1 16,-6 0-1-16,-12 0-2 16,-3 0 2-16,-9-4-3 15,-3-2 2-15,-2-2 5 0,-3 0-6 16,1 2 0-1,-7-2-1-15,0 4-4 0,-7 2-11 16,-13 2-24-16,0 0-39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7:04:15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3187 5618 244 0,'23'-4'1'0,"-23"0"26"16,0 4-27-16,0 0-2 16,0 0-4-16,0 0 4 15,0 0 1-15,0 0 1 16,0 0 0-16,0 0 1 16,0 0-1-16,0 3 0 15,0-3 0-15,0 1-3 16,0 2-1-16,0-2 4 15,13 4 1-15,7-4-1 16,4 2 0-16,9-3 0 0,10 0 2 16,11 0-1-1,3 0-1-15,6 0 0 0,2 0-1 16,-3 0 1-16,-8 0 0 16,-6 0 0-16,-8 0-1 15,-7 0 0-15,4 1 0 16,-6 16 1-16,4 1 0 15,-1 0 0-15,-1 0-2 16,0-2 2-16,3 0 1 16,-1-2-1-16,1-2 0 15,0 0-1-15,4 0 1 16,2-2 0-16,8 0 0 16,3 0 0-16,2-2 0 0,3-2 0 15,5 0 1 1,3-4-1-16,6 0 0 0,4 2-1 15,4 0 1-15,3 2 0 16,-1-2-2-16,-2 0 2 16,-1-2-4-16,3 0 0 15,0-2 2-15,0 0-7 16,-1 0 9-16,-8-4-1 16,-3-10 1-16,-6 2 0 15,-4-2 1-15,-2 0 1 16,-3 0-4-16,-1 0 2 15,-2 0 0-15,-6 0 2 0,-5 2-1 16,-10 2-1 0,-5 2-1-16,-6 4 1 0,1-2 0 15,-4 2 0-15,3 0 0 16,-5 0 0-16,1 2 0 16,-5 0 0-16,-3 2 1 15,0 0-1-15,1-2-1 16,5-1 1-16,3 2 0 15,6-2 0-15,3 3 0 16,8 0 0-16,1 0 0 16,3 0-3-16,-3 0 1 15,-6 0 1-15,3 0-1 16,-3 0 0-16,2 0 1 16,6 3 1-16,4 5-1 15,8-1 0-15,0-3 0 0,3 1 0 16,3-5-2-1,5 0 2-15,2 0-3 0,6 0 3 16,1-9-2-16,2-5 0 16,5-1 3-16,-3 1 0 15,2 2 0-15,0-1-1 16,-4-1 1-16,3 5 0 16,-6-5 0-16,-1 5 0 15,-2 4 0-15,-7-2 0 16,-5 6-1-16,-8-4 1 15,-6 5 1-15,-9 0-1 16,-6 0-1-16,-3 0 1 0,-6 0 0 16,-1 0 0-16,-2 0-1 15,2 0 1-15,-3 0 0 16,2 0 0-16,3 0 0 16,-2 2 0-16,1 2 0 15,-2 0 0-15,8 0 0 16,-1-2 0-16,4 2 0 15,3 0 0-15,4-1 0 16,3-2 0-16,4 2 0 16,6-3 0-16,5 3 0 15,6-1 1-15,3-2-1 16,7 2 0-16,2-2 0 16,7 0 0-16,6 0 0 15,6 0 0-15,8 0 0 16,-1 0 0-16,4-4 0 0,-6-7-1 15,3-3 1-15,-5-1 2 16,-3 5-2-16,-3 2-2 16,-12 0 2-16,-7 6 1 15,-10-2-1-15,-9 2 0 16,-5 0 0-16,-2 2 0 16,-5-2 0-16,0 2 0 15,-4 0 1-15,-4 0-1 16,-2 0-1-16,-4 0 1 15,2-2 1-15,-1 0-1 16,-7 2 0-16,1-2 0 16,-3 2 0-16,-1 0 0 15,4 0 0-15,1 0 0 0,4 0 0 16,-4 0 0-16,1 0 0 16,-1 6 0-16,3 2 0 15,5 2 0-15,-2 4 0 16,6 4-1-16,4 0 1 15,7 7 0-15,7-1 0 16,7-1 0-16,-2 2 0 16,4-7 0-16,0-4 0 15,-2 0 0-15,4-4 0 16,2-2 0-16,0-4 0 0,1-2 0 16,-4-2 0-1,1 0 0-15,-1 0 0 0,1 0 0 16,0-4 0-16,-2-4 0 15,-2-2 0-15,-2 0 0 16,-3-2 0-16,-5 0 0 16,0 2 0-16,-3-2 1 15,-4 2-1-15,-1 2 0 16,-8 2 0-16,0 2 0 16,-5 0 0-16,-3 1 1 15,-1 3-1-15,-5 0 0 16,-1 0-1-16,0 0 1 15,-2 0 1-15,0 0-1 16,-3 0 0-16,6 0 0 0,-3 0 0 16,-1 0 1-16,6 0 0 15,-3 0-1-15,4 0 1 16,-1 0 0-16,2 0-1 16,-1 0 0-16,1 0 0 15,4 0 0-15,0 3 0 16,2 1 0-16,4 0 0 15,1-1 0-15,2 1 0 16,0 0 0-16,3-1 0 16,-1-1 0-16,2 0 0 15,0 0 0-15,1 0 0 16,1 0 0-16,4 2 0 16,1 0 0-16,0 0-1 0,-2 0 1 15,0-2 0 1,2-1 0-16,2-1 0 0,1 0 0 15,-2 0 0-15,-3 0 0 16,3 0 0-16,-6 0 0 16,3 0 0-16,2 0 0 15,1-3 1-15,3-3-1 16,3 1-1-16,-5 4 1 16,3-2 1-16,-5 2-1 15,-2-1-1-15,-1 0 1 16,-1 0 1-16,-5 0-1 15,0 2 0-15,0 0 0 16,-3 0 1-16,2 0-1 0,-1 0 0 16,0 0 0-16,-2 6 0 15,0 4 1 1,0 0-1-16,0 2-1 0,0 0 1 16,-1 0 1-16,2-2-1 15,3 0 0-15,3-4 0 16,-3 0 0-16,0-2 0 15,2-4 0-15,-5 0 0 16,3 0 1-16,3 0-1 16,2 0 2-16,-1 0-2 15,5-8 1-15,0-4 0 16,7-2 3-16,-1 0 0 16,-1 0 0-16,2 4-2 15,-2 0 0-15,-5 3-2 0,3 4 1 16,-4-3 1-1,1 4-2-15,1-2-2 0,-6 1 2 16,-3 2 0-16,-5 1 0 16,-4 0 0-16,0 0 0 15,-3 0 0-15,1 0 0 16,-2 0 0-16,-1 0 0 16,-3 0 0-16,-1 0 0 15,1 0-1-15,1 0 1 16,0 1 0-16,2 2 0 15,-1-2 0-15,1-1 0 16,2 3 0-16,4-3 0 0,5 2 0 16,5-2 1-16,1 2-1 15,4-2 0-15,5 0-1 16,-2 0 1-16,5 0 1 16,1 0-1-16,0 0-1 15,4 0 1-15,3 0 1 16,1 0-1-16,1 0 0 15,6 0 0-15,-1-8 0 16,0 0 0-16,2-2 0 16,-5-3 0-16,-1-3 0 15,-6 2 0-15,-8 3 0 16,1-2 2-16,-5 4-2 16,-1 0 0-16,4-1 0 15,-5 4 0-15,-2 0-2 16,-7 2 2-16,-7 0 0 0,-5 4 0 15,-1-2 0-15,-5 2 0 16,1 0 0-16,-1 0-1 16,1 0 1-16,1 0 0 15,-1 0 0-15,-3 0 0 16,1 0 0-16,0 0 0 16,-3 0 0-16,0 0 0 15,0 2 0-15,-1 0 0 16,1 3 0-16,5 0 0 15,1 3 0-15,3 2 0 0,1 0 0 16,5-2 0 0,1 5 0-16,8-6 0 0,7 1 0 15,2 0 0-15,9-2 0 16,2 1 0-16,2-6 0 16,3-1 0-16,0 0 0 15,0 3 0-15,3-2 1 16,0 2-1-16,4-1 0 15,0-2 0-15,1 1 0 16,4-1 0-16,5 0 0 16,2 0 0-16,0 0 0 15,-4 0 0-15,-4 0 0 16,0 0 0-16,-2 0-1 16,6 0 1-16,0 7 1 15,-7 3-1-15,4-2-1 0,-13 2 1 16,-1-2 0-16,-5 0 0 15,-3-2 0-15,2-1 0 16,-1 2 0-16,3-5 0 16,2 2 0-16,-4-4 0 15,2 0 0-15,-4 0 0 16,-1 1 0-16,-3-1 0 16,1 3 0-16,-3-1 0 15,0 2 0-15,0-2 0 16,0 2 1-16,4-2-1 15,-1 0 0-15,-1-2 0 16,0 0 0-16,-3 0 0 0,-1 0 0 16,-3 0 0-16,3 0 0 15,-3 0 0-15,4 0 0 16,-4 0 0-16,3 0 0 16,2 0 0-16,1 0 0 15,3 0 0-15,3 0 0 16,4 0 0-16,0 0 0 15,3 0 0-15,-1-6 0 16,-6 0 2-16,-1-2-2 16,-3 2-2-16,-5-1 2 15,-3 3 0-15,-1 1 0 16,-3-1 2-16,-2 0-2 16,0 4 0-16,0 0 0 15,0 0 0-15,2 0 0 16,2 0 0-16,3 0 0 0,0 4 0 15,0 2 0-15,-8-2 0 16,3 2 0-16,-4 0 0 16,2-3 0-16,0 2 0 15,-4-3 1-15,2 2-1 16,-3-2 0-16,1 2-1 16,6-2 2-16,5-2-1 15,8 0 0-15,7 0 0 16,10 0 0-16,1 0 0 15,2 0 0-15,1 0 1 16,-5-2-1-16,-4-6 0 16,-6 2 0-16,0 0 1 0,0-2-1 15,-4 0 0-15,-1-2 1 16,-1 0-1-16,0-1 0 16,-1 3 2-16,-1-2 3 15,1 5 0-15,-5-1-2 16,-3 2-3-16,-4 1 0 15,1 2 0-15,-1-2 0 16,-4 2 1-16,-1-3-1 16,-4 1 0-16,-4 0 0 15,-5-1 0-15,-1 0 0 16,-8 1 0-16,-2 3 0 16,1 0 0-16,-3 0 1 15,0 0 0-15,0 0-1 0,0 0 0 16,0 0 0-16,0 0 0 15,0 0 0-15,0 0 0 16,0 0-2 0,-5 7-8-16,-11 0-26 0,-10 1-32 15</inkml:trace>
  <inkml:trace contextRef="#ctx0" brushRef="#br0" timeOffset="2335.44">2944 6577 150 0,'0'0'6'16,"-2"-4"-6"-16,2 0-1 15,0-2-24-15,0 2 23 0,0 0 2 16,0 0 26-16,0 4 3 16,0 0-20-16,0 0-9 15,0 0-2-15,0 0-1 16,13 0 3-16,9 8 0 16,5 8 0-16,4 2 0 15,3 0 0-15,-1 2 1 16,3-2-1-16,1-2 0 15,6 0 0-15,6-6-1 16,7 1 1-16,12-10 2 16,15-1-2-16,15 0 0 15,14 0 1-15,4-14-1 16,4-4-1-16,7 0 1 16,2-2-1-16,5 0 1 0,0 4 0 15,-3-2 1-15,-2 2-1 16,0-2 0-16,-6 2 0 15,-3 0 1-15,-4 2 0 16,2 6-1-16,-5 2-1 16,-3 4 1-16,-5 2 1 15,-12 0-1-15,-1 4-1 16,-3 10 1-16,-5-2 0 16,-7-4 0-16,-13-2-1 15,-13-2 1-15,-8 0 0 16,-10 0 1-16,-8 0 1 0,-8-4-2 15,-7 4 0 1,-6-2 0-16,0 0 1 0,1 2-1 16,3 0 0-16,6 6 0 15,6 6 0-15,6 0 0 16,1 2 1-16,2 0-1 16,-2-6 1-16,-2 0-1 15,-1-2 1-15,0 4-1 16,-3 6-2-16,-21-12-30 15,0 0-90-15</inkml:trace>
  <inkml:trace contextRef="#ctx0" brushRef="#br0" timeOffset="5868.5">2940 11891 116 0,'0'0'8'16,"0"-8"-7"-1,0 0-1-15,0 2 0 0,0 2 3 16,0 2 8-16,0 0 4 16,0 0-1-16,0 2-2 15,0 0-2-15,0 0-6 16,0 0-2-16,0 0-2 15,2 0 0-15,9 0 0 16,3 0-1-16,1 0 1 16,3 0 1-16,4 0-1 15,6 0 0-15,9 8 0 16,5 4 0-16,4 6 0 16,8 0 0-16,2 4 0 0,6-2 0 15,7 2 0-15,5-4 2 16,4-2-2-16,2-6 0 15,-2-2 0-15,-6-4 0 16,-10-2 0-16,-7-2 0 16,-6 0 3-16,-1 0-1 15,-4 0-2-15,-3 0 2 16,1 0-1-16,-5 0 2 16,-1 0 2-16,-3 0-2 15,-6 0-2-15,-7 0-1 16,-5 0 0-16,-8 0 1 15,-5 0-1-15,-2 0 0 0,0 0 0 16,0 0 0-16,0 0-21 16,0 0-70-16</inkml:trace>
  <inkml:trace contextRef="#ctx0" brushRef="#br0" timeOffset="6977.03">3272 15424 188 0,'-7'-2'7'0,"4"-2"-7"0,3 4-28 16,0-4-16-16,0 0 44 15,0 0 5-15,7 0 3 16,0-2 1-16,4-2 5 16,7-2 1-16,2 2-9 15,4 0-4-15,3 2-2 16,0-2 0-16,4 4 1 15,-2 2 0-15,3 2-1 16,-1 0-1-16,2 0 1 16,5 0 0-16,4 10 2 15,5 4-2-15,7 2 0 16,4-6 0-16,11 0 3 0,7-8 0 16,14-2 0-16,11 0 1 15,4 0-1-15,1-14-1 16,6-2 2-16,2-2 6 15,4-4 8-15,5 4-10 16,-1 4-4-16,3 6-4 16,0 6 1-16,-1 2-1 15,-5 0 0-15,-6 0-1 16,-18 0 1-16,-10 0 1 16,-16 0-1-16,-13 0 0 15,-9 0 1-15,-14 0-1 16,-6 0 0-16,-9 0-1 0,-7-4 0 15,-4-8-5-15,-7-2-14 16,0 2-35 0</inkml:trace>
  <inkml:trace contextRef="#ctx0" brushRef="#br0" timeOffset="13367.91">5887 12068 128 0,'0'0'0'0,"-5"0"-6"15,3 0-9-15,0 0 15 16,0 0 8-16,0 0 23 16,0 0-3-16,0 0-9 15,2 0-5-15,-3 0-1 16,3 0-2-16,0 0-5 15,-2 0-5-15,2 0 1 16,0 0-2-16,0 0 1 0,0 0-1 16,0 0-1-16,0 0 1 15,-2 0 0-15,2 0 0 16,0 0 0-16,0 0-2 16,0 0 2-16,-2 0 0 15,2 1 2-15,0-1-2 16,-2 0-2-16,2 0 2 15,0 0 0-15,0 0 0 16,0 0 0-16,0 0-1 16,0 0 0-16,0 0 1 15,0 2-1-15,0-2-2 16,0 2 2-16,0 3 1 16,4-4 0-16,7 2 0 0,0 1 0 15,0-3 0-15,2 1 0 16,1 2 0-16,-1 0 1 15,-2-1-1-15,3-3-1 16,-1 0 1-16,-1 0 1 16,1 1-1-16,1-1 0 15,-2 0 0-15,9 0 0 16,0 0 2-16,6 0-2 16,2 0 0-16,0 0 0 15,3 0 0-15,-6 0 0 16,3 0 0-16,-4 0 0 0,0 0 0 15,2 0 0-15,-4 0 0 16,4 0 0-16,0 0-2 16,0 0 2-16,-2 0 0 15,-2 3 0-15,0-3 2 16,-3 0-2-16,-1 1 0 16,7-1 0-16,-2 0 0 15,1 0 0-15,0 0 0 16,-2 0-2-16,0 0 2 15,-1 3-1-15,1 0 1 16,-4 0 0-16,0 1 0 16,0 0 0-16,1-3 0 0,3 4 0 15,0-4 0-15,-2-1 0 16,0 3 0-16,-1-2 0 16,-1-1 0-16,2 3 0 15,-6-3 0-15,5 1 0 16,-4 3 0-16,2 1 0 15,2 3 0-15,0-7 0 16,0 2-2-16,2-3 2 16,3 2 2-16,-3-2-2 15,2 0 0-15,1 4 0 16,0-4 0-16,-2 2 0 16,2 0 0-16,2-2 0 15,0 0 0-15,6 1-2 16,-2-1 2-16,-2 0 0 15,3 0 0-15,-1 0 0 0,-2 0 0 16,0 0 0-16,2 0 0 16,2 0 0-16,1 0 0 15,3 0 2-15,0 0-2 16,-4 0 0-16,1 0 0 16,-5 0 0-16,2 0 0 15,-2 0 0-15,2-1 0 16,-5-1 0-16,1 2 0 15,-3 0 0-15,1 0 0 16,-8 0 0-16,2 0 0 16,-1 0 0-16,-1 0 0 15,1 0 0-15,5 0 0 0,-4 0 0 16,6 0 0 0,2 0 0-16,6 0 0 15,1 0 0-15,1 0 0 0,-2 0 0 16,-1 0 0-16,-1-2 0 15,-2 0 0-15,2 2 0 16,2-2 0-16,4 2 0 16,-2-5 0-16,1 1 0 15,1 0 0-15,1 1 0 16,3-4 0-16,1 2 0 16,-2-1 0-16,0-1 0 15,-4-1 0-15,-3 2 1 16,1 2-1-16,-1 3 0 0,5-2-1 15,-3 2 1 1,4-4 0-16,-2 3 1 0,-1 2-1 16,-1-2-1-16,-3 2 1 15,-6 0 0-15,-5-1 1 16,-4-3 1-16,-1 1-2 16,-3 2 2-16,-1-2-1 15,-1 1 2-15,-3 0 0 16,-1 0 1-16,-2 2-1 15,-3 0 0-15,0 0-1 16,-2 0 1-16,0 0 3 16,0-1 0-16,0 1 0 15,0 0-1-15,0 0-1 16,0 0-3-16,0 0 0 0,0 0-1 16,0 0 0-16,0 0 0 15,0 0 0-15,0 0 0 16,0 0 0-16,0 0 0 15,0 0 0-15,0 0 0 16,0 0 0-16,0 0 0 16,0 0 0-16,0 0 0 15,0 0 0-15,0 0 0 16,0 0 0-16,0 0 0 16,0 0 1-16,0 0-1 15,0 0 0-15,0 0-1 16,0 0-2-16,0 0-9 15,0 0-9-15,0 0-7 0,0 0-8 16,0 0-10-16,0 0-3 16,0 0 6-16</inkml:trace>
  <inkml:trace contextRef="#ctx0" brushRef="#br0" timeOffset="16537">11837 12154 165 0,'-17'15'0'0,"7"-12"0"16,5 1-16-16,3-2 6 16,2-2 10-16,0 0 4 15,0 2 2-15,0 0 0 16,0-2 0-16,0 0 1 0,0 0 5 16,0 0-1-16,11 0-4 15,9 0-3-15,2-6 0 16,1-1-3-16,-1 2 1 15,-2-1-1-15,2-1 2 16,3 3-1-16,-5 1 2 16,2 0-2-16,-2 3-1 15,1 0 0-15,-2 0-1 16,6 0 0-16,-3 0 0 16,5 0 1-16,2 0-1 15,0 0 0-15,4 0 0 0,-1 3 0 16,1 4 2-16,0 2-2 15,3-1 0-15,-1 2 0 16,1 2 0-16,-3 0 1 16,0 0-1-16,6 0 0 15,-3-2-1-15,3 2 1 16,1 2 0-16,-1-2 1 16,-2 0-1-16,1-2 0 15,4 0-1-15,-1-4 1 16,3-2 1-16,8 0-1 15,3 0 0-15,10 0 0 16,8 2 1-16,6-2-1 16,1-2 0-16,6-2 0 15,1 0 0-15,0 0 0 16,0 0 0-16,0 0 1 0,0 0-1 16,-5-4 0-16,-4-6 0 15,0 2 2-15,-4-2-1 16,-3 2 1-16,3 2 1 15,-6 0 3-15,-3 0 2 16,-3 0 1-16,-6 2-2 16,2 0 0-16,-2 2-4 15,-2 0 1-15,2 0-3 16,-8 2 2-16,-1 0-3 16,-5 0 0-16,-2 0-1 15,-4 0 1-15,-2 8 1 16,-1 2-1-16,-1 0 0 0,-1 2 0 15,0 4 0-15,2 4 0 16,1-2 0-16,-1-2 0 16,0 0 1-16,-2-1-1 15,1-4 0-15,-1-3 1 16,2-2-2-16,0-2 1 16,1-4 0-16,1 0 1 15,4 0-1-15,1 0-1 16,4 0 1-16,3-8 0 15,-1-2 0-15,2 2 0 16,1-2-1-16,-3 4 1 16,-1-2 0-16,0 0 0 15,-1 0 0-15,1 0 0 0,-1 0 0 16,1 2 0-16,-3 0 0 16,-7 0 0-16,-3 2 0 15,-3 2 0-15,-7 0 0 16,3 0 0-16,0 0 0 15,-2-2 0-15,2 2 0 16,-2 0 0-16,-1 0 0 16,2 2 0-16,1-2 0 15,-3 2 2-15,3-2-2 16,-4 2 1-16,0 0 0 16,1 0-1-16,1 0 2 15,-1 0-1-15,4 0 4 16,3 0-3-16,5 0-1 0,-3 0 2 15,-2 0-2-15,2 0-1 16,0 2 1-16,1 0-1 16,1 0 0-16,-2-2 0 15,0 2 1-15,-2 0-1 16,2-2 0-16,1 0 0 16,-1 0 0-16,-2 0 0 15,-2 0 1-15,0 0-1 16,-3 0 0-16,-2 0 0 15,0 0 0-15,-3 0 0 16,-6-4 0-16,0-2 2 16,3 4-2-16,0-2 0 0,1 0 1 15,3 2 0 1,1-2-1-16,-2 2 2 0,-1-2 0 16,-3 2-2-16,-1 0 0 15,-7 0 1-15,-1 2-1 16,-6 0 0-16,2 0 0 15,-2 0 0-15,0 0 0 16,0 0 2-16,0 0 0 16,0 0 2-16,0 0-2 15,0 0-2-15,0 0 0 16,-12-2-6-16,-22-8-26 16,14 4-36-16</inkml:trace>
  <inkml:trace contextRef="#ctx0" brushRef="#br0" timeOffset="20949.49">7430 6878 62 0,'0'0'52'16,"0"0"-29"-16,0 0-7 15,0 0-2-15,0 0-5 16,0 0-6-16,0 0-1 15,0 0-1-15,0 0 1 16,0 0 1-16,0 0-2 0,0 0 5 16,0 0 1-16,0 0-4 15,0 0-2-15,0 0-1 16,0 0 0-16,0 0 1 16,0 2 0-16,0-2 1 15,6 0 0-15,11 0 4 16,14 0-1-16,15-8 1 15,16-10-3-15,15-4-3 16,15-8 3-16,9 2-3 0,3-3 1 16,-2 1 4-1,-4 6 0-15,-3-4 4 0,-11 6-3 16,-6 4 1 0,-7 0-4-16,-11 4 0 0,0 2-2 15,-10 0 2 1,-15 4 1-16,-8 0-1 15,-16 6-1-15,-7 0 4 16,-4 2 2-16,0 0-2 16,0 0 12-16,0 0 4 0,0 0-5 15,0 0-10-15,0 0-5 16,0 0-2-16,0 0-1 16,0 0-4-16,0 0-23 15,0 22-28-15,0-12-7 16,0 2-13-16</inkml:trace>
  <inkml:trace contextRef="#ctx0" brushRef="#br0" timeOffset="21928.22">10451 6729 68 0,'-25'0'21'0,"11"0"-21"15,1 0 2-15,2 0 4 0,4 0 23 16,3 0 2 0,4 0-6-16,0 0-9 0,0 0-4 15,0 0-2-15,0 0-3 16,0 0-2-16,0 0-1 16,0 0 1-16,0 0-3 15,0 0-1-15,2 0-1 16,18-9 0-16,13-8 2 15,7-1 1-15,14-4-1 16,8 0 0-16,15-2 0 16,9 4-2-16,7 0 0 15,8 2 1-15,-5 0-1 16,-2 2-1-16,-5 0 1 0,-7 0 2 16,-4 2-2-1,-14 2 5-15,-14 2 8 0,-10 3-2 16,-11 4-2-1,-12-1-2-15,-5 2 1 0,-10 2-3 16,-2 0-1 0,0 0 4-16,0 0 0 0,0 0-2 15,0 0-3-15,0 0-3 16,0 0-2-16,0 0-10 16,-18 0-28-16,3 6-30 15,-6 0-12-15</inkml:trace>
  <inkml:trace contextRef="#ctx0" brushRef="#br0" timeOffset="23735.93">12861 6122 63 0,'0'-14'14'0,"0"6"-2"15,0 1 3-15,0-2 18 0,-4 0 4 16,-3 2-5 0,2-1-10-16,-1 2-4 0,-1-1 5 15,5 2-16-15,-4-2 1 16,-2 4 6-16,-3-1-9 16,-6-4-3-16,-8 2 0 15,-6 2-2-15,-6 1 0 16,0 3-1-16,2 0 1 15,-3 0 0-15,5 7 0 16,1 11-2-16,6-3 1 16,7-2-1-16,11-1 1 15,3-5 0-15,5 4-1 16,0 3-4-16,0 0 5 0,25 2 1 16,17-6-1-1,5-2 0-15,8-6 1 0,1-2-4 16,-9 0-1-1,-9 0 0-15,-15 0 1 0,-11 0 1 16,-7 0-2-16,-3 0 5 16,-2 0 2-16,2 0-2 15,-2 0 0-15,0 0 3 16,0 0-2-16,0 0-1 16,0 0 2-16,0 0 2 15,0 0-1-15,0 0 1 16,0 0 0-16,0 0-3 15,0 0-1-15,3 0-1 16,6 0 0-16,4 10-2 16,9 12 1-16,1 6 1 0,2 6 1 15,-4 4-1 1,0 4 0-16,-4-2 1 0,1 5 0 16,0-1-1-16,0 2 1 15,-2 0 0-15,-1 0 1 16,-3-2-1-16,-4-6 0 15,-4-6 0-15,-4-3-1 16,0-7 1-16,0-8 0 16,0-9 0-16,0 0 1 15,-10-5 1-15,-24 0 10 0,-15 0 15 16,-5-10-16 0,-2-19-9-16,6-7 2 0,5-8 1 15,5-4 2-15,6-6-7 16,3-4 0-16,9 0-12 15,7 10-7-15,3 9-26 16,12 38-4-16,0 1-42 16</inkml:trace>
  <inkml:trace contextRef="#ctx0" brushRef="#br0" timeOffset="24275.72">12939 6354 222 0,'16'0'39'16,"-12"0"-39"-16,0 0-23 15,6 0 16-15,7 0 7 16,12 0 0-16,9 0 0 15,7-4 0-15,1-10 1 16,-1 2 1-16,-5-3-2 16,-2-3 0-16,-5-1 0 15,-6 3 0-15,-7 2 0 16,-7 0 0-16,-5 6 0 0,-8-2 1 16,0 2-1-1,0 0 3-15,-5 0 4 16,-15 2-7-16,-7 2 1 0,-2 4-1 15,-4 0-1-15,-7 0 1 16,-3 4 0-16,1 14-3 16,5 0 3-16,8 0 0 15,10-2 0-15,11-2 0 16,6 2-1-16,2 4-2 16,0 2 2-16,0 2 1 15,17 2 3-15,10 1-1 16,8-4 1-16,6-2 1 15,5-5-2-15,4-7 3 16,-2-2-3-16,6-7 0 0,-5 0 2 16,-3 0-4-16,-4-12-4 15,-5-12-22-15,-33 12-28 16,-4-2-46-16</inkml:trace>
  <inkml:trace contextRef="#ctx0" brushRef="#br0" timeOffset="24568.84">13623 6003 0 0,'0'-19'169'0,"0"19"-115"16,0 0-41-16,0 0 5 15,0 0 2-15,0 0-4 0,0 0-6 16,0 0-8-16,5 0-2 15,10 26-5-15,10 16 3 16,1 10 2-16,3 6 2 16,-2 2-1-16,-2 0 0 15,-3-1 0-15,-2-8-1 16,-7-8-3-16,-1-10-5 16,-8-8-11-16,-2-7-14 15,-2-10 5-15,0-8-28 16,0 0-68-16</inkml:trace>
  <inkml:trace contextRef="#ctx0" brushRef="#br0" timeOffset="24751.26">13703 6327 211 0,'-13'-17'57'15,"13"11"-30"-15,0-2-8 16,9-2-13-16,20-6-6 15,10 2-1-15,9 0-1 16,0 2 1-16,0-2-37 16,-36 8-25-16,0-2-24 15</inkml:trace>
  <inkml:trace contextRef="#ctx0" brushRef="#br0" timeOffset="25068.37">14254 5799 206 0,'2'-10'23'15,"-2"10"-21"-15,0 0 1 16,0 0 0-16,0 0 3 16,0 2-6-16,0 18 0 15,0 16-3-15,0 14 3 16,-2 14 1-16,-5 10 3 15,3 9-1-15,2 1 2 0,-1 0-2 16,3-6 1 0,0-1 0-16,0-9-4 0,0-2 0 15,0-6 3-15,0-4-1 16,0-5 1-16,0-11-1 16,0-11-2-16,0-6-1 15,0-15-27-15,0-8-29 16,0-6-65-16</inkml:trace>
  <inkml:trace contextRef="#ctx0" brushRef="#br0" timeOffset="25749.42">14523 6118 141 0,'0'-12'11'0,"0"10"4"16,0 0-5-16,0 2 16 16,0-2-9-16,0 2 3 15,0 0-12-15,0 0-5 16,0 0-3-16,0 0 0 15,7 24-3-15,-3 18-1 16,6 12 4-16,1 6 1 0,-1 2 0 16,2-4-1-1,1 1 0-15,1-7 0 0,-1-8 1 16,-4-6 0-16,0-10-1 16,-7-6 0-16,0-12 1 15,-2-4-1-15,0-6-4 16,0 0-13-16,0 0 0 15,-7-22 12-15,-10-14-20 16,-1-12-12-16,2-6 7 16,2-9 2-16,2-1 10 15,1 1-7-15,-3-2-5 16,1 5 30-16,-1 2 21 16,1 2 11-16,1 6 6 15,6 4-20-15,4 6 11 16,2 3-8-16,0 9-4 0,0 8-6 15,18 2 2-15,3 8-3 16,4 4-9-16,-4 6 1 16,-1 0 3-16,-1 2 2 15,0 26-5-15,-1 10-2 16,-12 10 0-16,-6 5 0 16,0-2 0-16,0-4 2 15,-24-3-1-15,-8-2 0 16,-3-4 1-16,2-2 0 15,-6 0 0-15,6-4-2 16,-1-1-2-16,3-5-25 0,9-8-13 16,17-18-13-16,5 0-40 15</inkml:trace>
  <inkml:trace contextRef="#ctx0" brushRef="#br0" timeOffset="26136.86">14684 6286 130 0,'10'0'125'0,"-10"0"-125"15,0 0-4-15,0 8 4 16,-6 14 0-16,2 7-2 16,4 0 2-16,0 0 1 15,0-3-1-15,0-5 0 0,14-3 4 16,3-3-2-1,5-5-2-15,1-6 1 0,2-2 0 16,-4-2 0-16,4 0-1 16,-5-6 0-16,0-15 1 15,-2-2 1-15,-5-8 0 16,-1-2 4-16,-8-3 0 16,-4 1 3-16,0 7-3 15,0 10 4-15,0 4 7 0,0 6-5 16,-10 4-11-1,-7 4-1-15,-5 0-4 0,-8 2-6 16,-3 18-21 0,2 4-1-16,4-2-7 0,21-16-18 15,3-2-27 1</inkml:trace>
  <inkml:trace contextRef="#ctx0" brushRef="#br0" timeOffset="26553.76">14960 6190 113 0,'22'-22'63'16,"-22"18"-21"-16,0 4 1 15,0 0-20-15,0 0-17 16,-4 0-6-16,0 0 0 0,0 10-4 16,-2 4 1-16,6 0 3 15,0 2 0-15,0 0 0 16,7 0 0-16,11-2-1 15,4 0-4-15,3-1 2 16,1-2-1 0,3-1 2-16,0 0 1 0,2 0-2 15,2 0 3-15,4 2 0 16,-4 1 0-16,-4 2-2 16,-5-1 1-16,-8-1-1 15,-7 0 0-15,-7 0 1 16,-2 1 0-16,0 2-1 0,0 0 2 15,-27 0 2 1,-6 0 5-16,-3-4 3 0,3 0-1 16,2-6-4-1,4 0-3-15,4-4 0 0,4-2-1 16,1 0-1-16,7-12-4 16,7-22-27-16,4 12-42 15,0-4-69-15</inkml:trace>
  <inkml:trace contextRef="#ctx0" brushRef="#br0" timeOffset="26758.92">15170 6038 181 0,'14'-18'57'16,"-4"18"-57"-16,8 1-2 16,4 25 2-16,7 9 0 0,0 5 8 15,0 4-2 1,-4 0 1-16,-4-2-3 0,2-2-1 15,-3 0-2-15,-2-2 2 16,2-4-3-16,-3-9 0 16,1-9-25-16,-15-16-22 15,1 0-74-15</inkml:trace>
  <inkml:trace contextRef="#ctx0" brushRef="#br0" timeOffset="26907.23">15361 6278 255 0,'14'-30'18'0,"36"10"-18"15,11 2-14 1,-1 4 6-16,-2 0-25 0,-40 12-46 16</inkml:trace>
  <inkml:trace contextRef="#ctx0" brushRef="#br0" timeOffset="40188.33">8240 10939 165 0,'5'-18'4'15,"-5"11"9"-15,0 7-10 16,0 0-3-16,0 0 2 0,0-2 2 16,0 2 7-1,0 0 2-15,0 0-4 0,0-2 5 16,0 2-2-16,0 0-2 15,0 0-3-15,0 0-3 16,0 0-3-16,0 0 2 16,0 0-1-16,0 0 2 15,0 0-1-15,0 0-1 16,0 0-1-16,0 0-1 16,0 0-1-16,-3 25-1 15,-17 16 0-15,-11 20 2 16,-5 9 0-16,-1 4 0 0,-3 5 0 15,3 0 0-15,2 1 0 16,-1 9 0-16,-3 7 0 16,1 4 0-16,-5-1 0 15,1-9 0-15,4-18 0 16,-1-8 1-16,6-10-1 16,7-4 0-16,0-1 0 15,1-3 0-15,0-4 1 16,5 2-1-16,0-2-1 15,2-4 1-15,7-2 0 16,1-4 0-16,0-1 0 16,4-2 0-16,-1 0 0 15,0-7 0-15,2-6 0 16,1-6 0-16,4-6 0 16,0-4 0-16,0 0-8 0,0 0-25 15,0 0-24-15,0-16-15 16</inkml:trace>
  <inkml:trace contextRef="#ctx0" brushRef="#br0" timeOffset="40989.16">7200 11089 101 0,'-13'-22'4'16,"4"14"5"-16,1 2 2 15,8 4 1-15,0 2 1 16,0 0-9-16,0 0-2 16,0 0-1-16,0 0 3 15,0 0-2-15,0 0 1 16,0 0 2-16,0 0 0 16,0 0-3-16,0 0-2 15,5 0 0-15,17 14 0 16,7 8 1-16,5 4 0 15,3 6-1-15,2 6 0 0,3 4 0 16,2 8 0-16,3 3 2 16,2 2 3-16,2-1-3 15,-1 3 0-15,0-3 0 16,0 4 0-16,1 0-1 16,-2 0 5-16,2-1 3 15,1 1-2-15,1-4 1 16,-2 0-5-16,-1-2-1 15,-10-8-2-15,-1 4 0 16,-3-4 0-16,-7-5 1 16,-2-5-1-16,-7-6 0 15,-3-8 3-15,-5-6 0 16,-3-4-1-16,-3-2-1 16,1-6 0-16,-5 0 2 15,3 0-1-15,-5 0 0 0,0-2 0 16,0 2 1-16,0 0-2 15,0 0-1-15,0 0 0 16,0 0-15-16,2-2-35 16,0 0-36-16</inkml:trace>
  <inkml:trace contextRef="#ctx0" brushRef="#br0" timeOffset="43202.54">15143 6679 87 0,'8'-4'63'0,"0"4"-63"16,0 0-33-16,1 0 33 15,-5 12 0-15,0 6 0 16,2 1 6-16,-2 0 3 16,1 2-3-16,-1-1 0 15,0 6 5-15,1 4 1 16,1 4 2-16,1 0-6 0,0 0-6 15,-1-4 0-15,1-6-1 16,-5-8 0 0,0-6-1-16,1-4 1 0,-1-4 1 15,-2-2 5-15,0 0 5 16,3 0 6-16,-3 0 1 16,6 0-3-16,11-6 5 15,20-34-2-15,18-24-11 16,15-18-2-16,5-3-4 15,-1 1-1-15,-7 16-1 16,-11 14 0-16,-12 12 3 16,-7 9 0-16,-8 6 2 15,-6 4-5-15,-7 8 2 16,-5 3-1-16,-5 3 1 16,-1 5-2-16,-5 0 0 0,0 3-1 15,0 1-7-15,0 0-31 16,0 0-46-16,-5 0-125 15</inkml:trace>
  <inkml:trace contextRef="#ctx0" brushRef="#br0" timeOffset="54391.6">12757 5919 80 0,'-23'-12'19'16,"15"6"-7"-16,0 0-11 15,4 2 1-15,2 2 6 16,-3 0 11-16,5 2 3 16,0 0-15-16,0 0-6 15,0 0 0-15,0 0 1 16,0 0-2-16,-2 0 2 0,2 0 0 16,0 0 2-16,0 0-1 15,0 0 0-15,-2 0 1 16,0-2 6-16,-2-4 1 15,-2 0-10-15,-2 0 1 16,-1 0-1-16,1 0 1 16,-9 0 0-16,-1 4-2 15,-6 0 0-15,-2 0-2 16,-6 2 2-16,-5 0 0 16,-8 0-1-16,-10 0 1 15,3 10 0-15,-2 4 0 16,1-4 0-16,9-4 0 0,8-2 1 15,7-4-1-15,9 0 2 16,4 0 4-16,5 0-4 16,2 0-2-16,5 0 0 15,0 0-1-15,-4 0 1 16,-3 0 0-16,-2 6 0 16,-7 6-2-16,-3 2 0 15,6 1 2-15,1-2-1 16,5-1 1-16,2 3 0 15,2-4-1-15,5 1-1 16,0-2 1-16,2 0-2 16,0 2 0-16,0 1 0 15,0 2 3-15,0 2 0 16,4 2-1-16,10 8 0 0,1 1 1 16,8 8 0-16,-1 8 0 15,3 8 0 1,-3 6 1-16,2 4-1 0,-3 5 1 15,-2 1-1-15,-3 0 0 16,-3 0 1-16,-4 0-1 16,0 0 0-16,-2-5 0 15,-1-1 0-15,-1-10 0 16,-2-6 0-16,-3-6 0 16,0-10 0-16,0-3 0 15,0-5 0-15,0 0 0 0,0-3 0 16,-3 0 0-1,-2-3 0-15,1-2 0 0,0 2 0 16,2-2 0-16,-1 0 2 16,-3 2-2-16,1-4 0 15,0-2 0-15,1-2 0 16,2-4 0-16,2-4 0 16,0 0 0-16,0 0 0 15,0 0 0-15,0 0-4 16,0 0 3-16,13 0 1 15,9 0 1-15,5 0-1 16,7 0 1-16,9 0 0 0,5-12-1 16,14-2 0-1,15-2 0-15,11-2 0 0,15 0 0 16,10-2 0-16,7-2 0 16,13-1 0-16,2-3 0 15,1 2 0-15,-4 1 2 16,-8 2-2-16,-3 9-2 15,-3 2 2-15,-5 10 0 16,-3 0 0-16,-4 0-2 16,4 4 2-16,-2 8 2 15,2-7-2-15,-4-5-1 16,-2 0 1-16,-6-9 0 16,-7-18 0-16,-4-6 1 15,-7-1-1-15,-6-2 2 16,-3 4 1-16,-9 0 0 0,-4 10-3 15,-6 6 1 1,-6 8-1-16,1 2 0 0,-1 2 0 16,2 4 0-16,-2-2 1 15,3 2-1-15,-2-2 0 16,-4 2 0-16,-1-4 0 16,-3 1 0-16,0-4 0 15,1-1 1-15,6-2 0 16,1-2-1-16,1 3 0 15,-4-3 0-15,-4 5 1 16,-7-1-1-16,-6-2 0 16,-11 2 2-16,-5 1-2 15,-7-3 3-15,0-5 25 0,0-6-8 16,-1-7-20-16,-3-4 1 16,0-8 2-16,0-6-2 15,0-8-1-15,0-9 0 16,-13-5 0-16,-2-2 0 15,1-2 0-15,1 2 0 16,-1 4 1-16,3 5-1 16,-4 5-1-16,3 8 0 15,-1 6 1-15,-1 10 0 16,2 8 0-16,0 8-2 16,1 2 1-16,0 4-1 15,2 2 1-15,-2 0 0 16,4 2-1-16,-2 0 1 15,4 0 0-15,1 2-1 0,-5-2-1 16,3-1 2-16,-4 4 1 16,2-5 0-16,-1 1 0 15,3 2 0-15,-1 1 0 16,6 2-2-16,-1 2 2 16,2 0-1-16,0 0-4 15,0 0-5-15,-2 0 6 16,0 0 3-16,-3 0 1 15,-1 0 0-15,-4 0 0 16,0 0 0-16,1 0 0 16,0 0 0-16,2 0 1 15,0 0-1-15,-1 0 0 16,-5 0 0-16,-10 0 0 16,-8 0 0-16,-12 0 1 15,-7 0 0-15,-11 0-1 0,-6 0 1 16,-9 0-1-16,-11 0 0 15,-11 0 0-15,-16 4 1 16,-17 3 0-16,-6 4-1 16,-13-1 0-16,-6 0 0 15,3 0 0-15,5-2 0 16,15-2 2-16,13-6-1 16,14 0 7-16,15 0 3 15,13 0 1-15,16-4 4 16,13-6-4-16,11 0-3 0,5 0-8 15,6 2 0-15,4 2 4 16,6 2-2-16,3 0-1 16,3 0-1-16,-4 2 0 15,1 0-1-15,-6 0-1 16,-11-1 1-16,-5-1 0 16,-4-1 0-16,-5-4-1 15,1 1 2-15,-5 1-1 16,-2 3 0-16,2 1-1 15,5 3-6-15,-4 0-7 16,-1 0-12-16,0 8 4 16,-6 11-4-16,-6 5 7 0,3 10 1 15,-4 8-23 1,43-26-14-16</inkml:trace>
  <inkml:trace contextRef="#ctx0" brushRef="#br0" timeOffset="69160.44">20989 9043 67 0,'0'10'21'0,"0"-7"-19"16,0-3-2-16,0 0 2 16,0 0 21-16,0 0 0 15,0 1-12-15,0-1-8 16,0 0 0-16,0 3-1 16,0-3 4-16,0 1 2 0,0 6-2 15,0 4-2-15,0 16-4 16,0 15 2-16,7 10 2 15,7 8 1-15,1 6-2 16,1 4-2-16,-1 2 1 16,1 3-2-16,-5 5-2 15,2 2 2-15,-1 9 0 16,-2 7 2-16,3 12-2 16,-1 4 0-16,1 1 2 15,1-7-2-15,-5-16 0 16,-1-12 1-16,-4-10-1 15,0-5 0-15,-4-3 2 16,0 2 8-16,0 2-5 16,0-2-2-16,0 4-3 15,0 3 1-15,0 5 0 0,0 4 2 16,0 0 2-16,0-8-4 16,0-9 2-16,0-15-3 15,0-10 1-15,0-6-1 16,0-2 1-16,0-2 2 15,0-6 0-15,0-6-2 16,0-2-1-16,0 0 0 16,0-2 1-16,0-2-1 15,0-2-1-15,0-5-3 16,0-2-22-16,0-1-22 16,0 0-40-16</inkml:trace>
  <inkml:trace contextRef="#ctx0" brushRef="#br0" timeOffset="70733.86">21100 8995 77 0,'-9'-7'76'16,"5"7"-76"-16,4 0-21 15,-2 0 19-15,2 0 2 16,0 0 22-16,0 0-9 16,0 0-10-16,0 0-1 15,0 0-1-15,12 0 3 0,22-7 2 16,11-7-2-16,16-2 2 16,14-4-3-16,12-2-2 15,4-2 0-15,1 4 1 16,-5-2-2-16,-7 0 0 15,6 2 0-15,9-6 0 16,1 0 0-16,6-2 0 16,-2 2 0-16,-2-2 0 15,5-1 0-15,1-1 0 16,8-2 0-16,1-2 0 16,-1-4-4-16,-5 2 2 15,-2 0 0-15,-3 4 2 16,3 0 0-16,-1 2 1 0,-8 2-2 15,-7 0 0 1,-16 7 1-16,-10 5 1 0,-18 4-1 16,-18 4-1-16,-14 4 1 15,-13 4 0-15,0 0 4 16,0 0 9-16,0 0-2 16,0 0-11-16,0 0 0 15,-2 0-3-15,-7 0-1 16,1 0 1-16,4 0 0 15,4 0-1-15,0 0-5 16,0 0 5-16,0 4 2 16,0 10 1-16,0 7 0 0,-4 4 1 15,-3 10 0-15,3 5 1 16,-2 12-1-16,3 10 0 16,3 10 0-16,0 18 0 15,0 21 0-15,0 21 0 16,0 18 5-16,0 11 4 15,0-5-3-15,7-12-5 16,1-21-1-16,-1-21 0 16,-1-24 1-16,2-15 2 15,1-11 8-15,1-4 0 16,4 4-2-16,3 6-3 16,2 4 3-16,5 10-5 15,5 3-2-15,3-1-1 16,-3 0 1-16,-2 2-1 0,-8-6 1 15,-3-2-2-15,-3-9 1 16,-2-15-1-16,-4-14 0 16,0-6 0-16,1-6 0 15,1-2 0-15,5 2 1 16,-3 0-1-16,0-4 0 16,-4-2 0-16,-3-6 0 15,-2-3 0-15,-2-2 0 16,0 2 1-16,0-3-1 15,0 5-1-15,0 5 0 16,0 0-2-16,0 2 2 16,0-2 1-16,0-2 0 15,-2 1 0-15,-6-5 0 0,-9 0 1 16,-2-3 2-16,-10-1-1 16,-7 0 0-16,-9 0 0 15,-10 3 3-15,-16 3 0 16,-17 8-5-16,-12 6 0 15,-13 4-16-15,-8 2-4 16,1 2 18-16,-5 0 1 16,2 6 2-16,-3-2 0 15,-6-4-1-15,-4 0 2 16,0-6-1-16,5-4 7 16,4-2 1-16,5-4-7 15,8-4 1-15,16-3-2 0,17-5-1 16,21 0 0-16,18 0 0 15,11 0-6-15,11-14-30 16,20 3-14-16,0 1-51 16</inkml:trace>
  <inkml:trace contextRef="#ctx0" brushRef="#br0" timeOffset="71469.09">21925 9304 206 0,'-15'-10'21'0,"4"4"1"15,3 4-15-15,8 2 8 16,0 0 1-16,0 0-4 15,0 0-4-15,0 0-5 16,0 0-3-16,0 0-1 16,14-4-2-16,35-6 3 15,29-12 5-15,26-10-3 16,19-6-1-16,2-2 1 16,-7 8-2-16,-11 3 0 15,-9 6 1-15,-13 6-1 16,-14 6-13-16,-15 11-14 15,-23 0-21-15,-33 1-27 16,-2 17-41-16</inkml:trace>
  <inkml:trace contextRef="#ctx0" brushRef="#br0" timeOffset="71817.87">22054 9836 165 0,'0'4'26'16,"16"-4"-23"-16,15 0-1 15,9-21 4-15,11-6 3 16,7-2-2-16,5-3-3 16,1-2-2-16,5 2 5 15,5 2-3-15,4 2-4 16,2 2 0-16,4 4 0 16,-1 0 0-16,-5 4-8 15,-4 2-23-15,-58 14-24 16,-10 2-32-16</inkml:trace>
  <inkml:trace contextRef="#ctx0" brushRef="#br0" timeOffset="72161.91">22107 10415 182 0,'-2'6'35'16,"2"-6"-30"-16,14 0-3 15,33-12-2-15,17-14 7 16,17-4 6-16,12-4 12 16,7-6-17-16,0 0-1 15,-4 0-3-15,-7 1-3 16,-4 7-2-16,-4 8-11 16,-66 22-64-16</inkml:trace>
  <inkml:trace contextRef="#ctx0" brushRef="#br0" timeOffset="72999.86">22720 10600 207 0,'2'-17'54'0,"-2"16"-54"16,0 1-2-16,0 0-2 15,0 0 4-15,0 0 1 16,0 0-1-16,3 10-1 16,1 24 1-16,8 6 6 15,1 4 2-15,1-2 0 16,1 2-7-16,-5 4 2 0,0 7-1 15,-3 0-2 1,-3 3 0-16,0-3-24 16,-2-9-18-16,-2-42-24 0,0-4-47 15</inkml:trace>
  <inkml:trace contextRef="#ctx0" brushRef="#br0" timeOffset="73946.67">22793 10483 123 0,'0'-12'67'0,"0"10"-56"16,0 2-11-16,0 0 0 15,0 0 1-15,0 0 2 16,0 0-2-16,0 0-1 16,0 0-3-16,12 0 3 15,15 0 2-15,9 0 3 16,12 0 0-16,14-10-4 16,15-8 0-16,12-2 2 15,4-2-3-15,1-4 0 16,-7 2 0-16,-12 0 0 15,-8 2 0-15,-13 4 1 0,-9 4-1 16,-14 5 0-16,-12 5 0 16,-10 4 0-16,-4 0 0 15,-5 0 0-15,0 0 1 16,0 0 1-16,0 0-2 16,0 0-1-16,0 0 1 15,0 0-1-15,0 0 1 16,0 0 0-16,0 0 1 15,0 0-1-15,0 0 0 16,0 0 0-16,0 0 0 16,0 0 0-16,5 0-1 15,3 0 1-15,1 0 0 0,1 0 0 16,-4 0 0-16,-2 0 0 16,-2 0 0-16,-2 0 0 15,0 0 0-15,0 0 0 16,0 0 0-16,0 0-1 15,0 0 0-15,0 13-1 16,0 13 2-16,0 12 0 16,0 6 2-16,-8 6-1 15,1 4 0-15,2 5-1 16,3-1 1-16,2 0-1 16,0-4 1-16,0-4-1 15,0-4 2-15,10-10 0 0,-2-8-2 16,1-6 0-1,-3-8 0-15,2-4 0 16,-2-3 1-16,-4-2 1 0,3-3-2 16,-5-2 0-16,0 3 0 15,0-3 1-15,0 1 2 16,0 2 10-16,0 4 3 16,0 8-3-16,-23 3 0 15,2 2-6-15,-4-4-5 16,0-5-1-16,0-2 3 15,-4-3 6-15,-6 0-4 16,-14 0 6-16,-9 0-3 16,-14 2-3-16,-11 4-2 15,-7 6-2-15,1 4-2 0,8 0 0 16,15-2 0-16,16 0-2 16,11-2-13-16,10-2-23 15,6 0-18-15,23-14-20 16,0-2-73-16</inkml:trace>
  <inkml:trace contextRef="#ctx0" brushRef="#br0" timeOffset="74539.25">23235 10605 207 0,'0'-22'3'0,"-14"18"8"15,4 3-3-15,-3 1 3 0,-3-3 2 16,-4 3-8-16,-5 0-1 16,-1 0 1-16,-3 0-5 15,-3 18 0-15,-1 3 2 16,2-2 4-16,4 2 1 15,7-3-6-15,4-4-1 16,5 0 0-16,9 0 0 16,2 0-2-16,0 2-2 15,0 2 2-15,6 4-1 16,17-2 2-16,3 0-1 16,3 0 0-16,3-2 0 15,-1-4-2-15,-2 0 4 0,-7-4 0 16,-11-4-1-16,-4-4 1 15,-7 0 0-15,0-2 1 16,0 4 3-16,-5 4 6 16,-19 6-9-16,-5 7-1 15,0 2-1-15,3 4-15 16,1 1-21-16,19-20-20 16,2-4-45-16</inkml:trace>
  <inkml:trace contextRef="#ctx0" brushRef="#br0" timeOffset="75871.84">23342 10812 105 0,'24'-12'157'16,"-24"12"-155"-16,0 0-2 15,0 0 0-15,0 0 0 16,0 0 0-16,0 0 0 15,0 2-3-15,0 0 0 16,0-2-5-16,0 2-6 16,0-2-7-16,0 0 2 15,5 0 1-15,11 0-11 16,-1-2 0-16,3-10-1 16,-5 4 19-16,-3 4 11 15,-6 2 0-15,-2 2 6 16,-2 0 8-16,0 0-1 15,0 0-6-15,0 6-1 0,0 8 6 16,0 0-8-16,0-4-1 16,2-2-1-16,1-2 0 15,-1-4-2-15,0-2 1 16,0 0-1-16,2 0-1 16,3 0-1-16,5-12 2 15,0-12-3-15,2-4-8 16,-3-6-11-16,-4-6 14 15,-1-5 8-15,-1-5 2 16,-2 2 0-16,-3 2 4 16,0 10 12-16,0 14 9 15,0 8-6-15,0 12-8 0,0 0 0 16,0 2-6-16,0 0-2 16,0 0-5-16,0 26 1 15,2 10 0-15,-2 6 1 16,0-2 2-16,0-5-1 15,0-3-2-15,0-10-1 16,0-6 1-16,0-4 1 16,0-6-2-16,4-4-5 15,7-2-17-15,14 0 6 16,4 0-3-16,6 0 1 16,2-2 6-16,-5 2 10 15,-7 0 1-15,-7 0 1 0,-12 2 0 16,-6 10 1-1,0 2 7-15,-16 4 23 0,-15-2-7 16,0-2-9-16,5-6-4 16,6-2-3-16,9-4-6 15,1-2-1-15,6 0-1 16,2 0-1-16,2 0-7 16,0-10-18-16,2-12-19 15,20 2 13-15,7 0 17 16,0 4-1-16,-2 6-2 15,-3 2 12-15,-1 2 6 16,-5 4 1-16,-7 0 4 16,-3 2 8-16,-2 0-1 15,-2 0-7-15,0 0 0 0,-2 0-4 16,3-2 1-16,3-2-2 16,2 0 1-16,3-6-1 15,-2 0 0-15,0-2-1 16,-2 0 0-16,0-2 0 15,-2 1 1-15,0 3 0 16,-1 2 1-16,-4 4-1 16,3 4 0-16,1 0 0 15,-1 0 0-15,4 0 0 16,-5 0 1-16,3 7 0 16,-1 1 1-16,2 2 5 0,0 0 1 15,3-1 0 1,3 1-3-16,-3 1-2 0,5-3-3 15,-3-2 1-15,-5-5 0 16,2-1 0-16,-3 0 0 16,-1 0 2-16,3-1 3 15,0-24 1-15,0-3-7 16,-3-5 0-16,-4-4-1 16,3-1 1-16,-3-6-2 15,3-6 0-15,-3 0 2 16,1-5 0-16,-3 1 0 15,0 4 0-15,0 6 4 16,0 8 16-16,2 8 8 16,2 8-16-16,-2 4-2 15,-2 8 4-15,2 6 7 0,-2 0-2 16,0 2-12-16,0 0-7 16,0 0-1-16,0 0-17 15,0 0-14-15,5 20 17 16,4 8 12-16,0 4 0 15,0 0-1-15,-5-2 1 16,2-6 2-16,2-3 1 16,-8-20-10-16,2-1-61 15</inkml:trace>
  <inkml:trace contextRef="#ctx0" brushRef="#br0" timeOffset="76041.49">24178 10196 309 0,'0'-21'10'0,"7"8"-10"0,12-5 0 16,6 2 6-16,4 2-6 15,2 2 1-15,-2 0-2 16,-4 4-22-16,-21 8-45 16,-4 0-47-16</inkml:trace>
  <inkml:trace contextRef="#ctx0" brushRef="#br0" timeOffset="81198.11">22805 10980 137 0,'-8'3'31'15,"8"-3"-28"-15,0 0 0 0,0 0 6 16,0 0 17-1,0 0-3-15,0 0-9 0,0 0-4 16,0 0-1-16,0 0 2 16,0 0 1-16,0 0 0 15,0 0-1-15,0 0-5 16,0 0-2-16,0 0 0 16,-4 0-3-16,4 0-1 15,-1 0 0-15,1 2 0 16,0-2 0-16,0 0 0 15,0 1-1-15,0-1 0 16,0 3-2-16,-3-2 0 16,-8 10 0-16,-5 5 1 0,-10 10 1 15,-5 6 1-15,2 2 0 16,2 2 0-16,5 0-1 16,-3 0 1-16,2 8 0 15,-5 2 1-15,-3 1-1 16,0-5 0-16,0-2 0 15,0-6 1-15,2-4-1 16,-2-2 1-16,2-4-1 16,2-2 6-16,-2 4-1 15,-3 2-4-15,-3 11-1 16,-6 5 0-16,-1-1 1 16,-2 6-1-16,-5-1 1 0,0-4-1 15,6 4 0 1,3-4 0-16,5 0 0 0,3-2-1 15,1 3 1-15,-2-3 1 16,2-2-1-16,-3-2 0 16,-2-2 0-16,5-2 0 15,-2-4 2-15,-3 0-2 16,3-2 0-16,-5-2 0 16,-5 0 0-16,-5 5 0 15,-10 1 0-15,-7 1 0 16,-5 0-2-16,-3-3 2 15,2-4 0-15,-1-2 2 16,6-2-2-16,3-4 0 16,5-4 1-16,6-2-1 15,-2-4 1-15,0 2 0 0,-6 2 0 16,-2 2 0-16,-1 0 2 16,3 1-3-16,2-4 0 15,7-3 0-15,4 0 2 16,3-2 0-16,-1 2-2 15,1 1 0-15,-4-1 0 16,2 2 0-16,-3-1 0 16,-1 4 0-16,0 1 0 15,-6 0 0-15,-2 0 0 16,0-2 0-16,-2 2 0 16,5 0 0-16,-1-2 0 15,-2 6-1-15,-5 0 1 16,-9 0 0-16,-7 6-1 0,-8 0 1 15,-7 4 0-15,-2 0 0 16,1 2 0-16,-1 0 0 16,0 2 0-16,7-4 0 15,4 1 0-15,9-4 0 16,7 0 0-16,11-3 0 16,3 0 0-16,6 2 0 15,-3-4 0-15,4 2 0 16,-2-2 1-16,6-2-1 15,1-2 0-15,6-2 0 16,5 0 0-16,3-4 0 16,14-2 0-16,1-2 0 15,6-2 0-15,3-2 0 16,1 3-1-16,-1-4 1 16,0-1 0-16,3 0 0 0,0 0 0 15,-2 0 1-15,-3 0-1 16,-7 0 0-16,-3 0-2 15,-1-8 2-15,-7-6-1 16,4-8 1-16,-4 2-5 16,2-2 2-16,-1 2-1 15,-6 2 3-15,5 0 0 16,-4 0-3-16,-2 0 4 16,2 2-1-16,0 2 0 0,-3 0 1 15,1 0 0 1,2-6-1-16,-2-2-1 0,-2-4 0 15,-4-5-1-15,0-1-1 16,-3 0 3-16,-4-2-1 16,-2 2 2-16,-3 0-2 15,1 0-2-15,-4 4 2 16,4-2 0-16,0 2 2 16,6-3 0-16,4-1 0 15,0-4 0-15,7-1 0 16,-2-4-2-16,4 1 2 15,2 0 0-15,0 0 0 16,5-2 0-16,0 0-1 16,-1 2 1-16,6-3 0 15,-1 3-2-15,5 0-1 0,1 4-1 16,3 10-1-16,5 6 3 16,2 6 2-16,0 2-1 15,2 2-2-15,-2 2-3 16,2 0 6-16,-3 2 0 15,1-2 0-15,-1 0 0 16,-1 2 0-16,2 2 0 16,2 2 0-16,0 2 0 15,-3 0 0-15,3 0-2 16,-2 0 2-16,2 0 0 16,0 0 0-16,0 0-1 15,0 0 1-15,0 0 0 0,0 0-1 16,0 0 0-16,-4 24-2 15,-7 22 2 1,-5 22 1-16,-4 10 0 0,0 5 1 16,-4-5 0-16,-1-10 0 15,0-8 1-15,1-12 5 16,4-11 0-16,4-15 1 16,3-13-2-16,4 1 3 15,3-3-4-15,-4 0-4 16,0 7-1-16,-1 3 0 15,-1-3 0-15,3-2 0 16,5-2-1-16,2-4 1 16,2-3 0-16,0-3 0 15,0 0 1-15,0 0-1 16,0 0 0-16,0 0 1 0,0 0 0 16,0 0 0-16,0 0-1 15,0-7-1-15,0-19 0 16,9-10-2-16,9-7-6 15,1-3 2-15,-1-2-7 16,1-2-6-16,-4-2-2 16,-2 8 6-16,-4 2 4 15,-4 7 4-15,3 6 4 16,1-1 2-16,3 2 2 16,3-3-2-16,3-3 2 0,-1-2 0 15,1 0 2-15,-3-2-2 16,2 4 4-16,-4 6-1 15,-4 6 1-15,-2 11-1 16,-3 7-1-16,-4 4-1 16,0 0 0-16,0 0 1 15,0 0 4-15,0 0-1 16,0 0 0-16,0 0-2 16,0 0-3-16,2 0 0 15,0 0 0-15,5 0 0 16,2 0 0-16,11 0 2 15,7 0 2-15,12 0 4 16,15 0-2-16,6 0-2 16,11 13 10-16,1 7-7 15,-1 4-4-15,-4 4 0 0,-5 2 1 16,-8-4-1-16,-10-4-1 16,-5-6-2-16,-8-6 0 15,-2-4 0-15,-6-4 2 16,-6 0 0-16,-6 0-2 15,-8-2 1-15,-3 0 0 16,0 2 2-16,0-2 8 16,0 0 7-16,0 0-9 15,0 0 0-15,0 0-4 16,0 0-2-16,0 0-2 16,0 0-1-16,0 0 0 15,0 0-10-15,0 0-22 16,0 0-19-16,0 0-38 15</inkml:trace>
  <inkml:trace contextRef="#ctx0" brushRef="#br0" timeOffset="85306.44">15377 11171 132 0,'0'-12'1'16,"0"10"1"-16,0 0 0 0,0 2 2 15,0 0 14-15,0-2 8 16,0-2-7-16,0 2-16 16,0-2 1-16,-2 2 4 15,-1 0 0-15,1 2-4 16,-1-2-3-16,1 2 2 15,-2-2-2-15,0 0-1 16,-3 0 0-16,1 0-1 16,-4 0 1-16,-1-2 0 15,-3 0 0-15,-1 2 0 16,-5-4 0-16,0 0 0 16,-6 0 0-16,-1 0 0 15,0 0 0-15,-2-2-1 0,0 0 1 16,2 2-2-1,0 0 1-15,1 2 1 0,-1 0 0 16,-2-4 0-16,0 0 0 16,-4-4 0-1,0 0 0-15,-7 0 0 0,5-1 0 16,2 2 0-16,2-2 1 16,12 5 3-16,0 0-4 15,2 1 0-15,5 0 0 16,-1 1 0-16,-3 1 0 15,1 1 0-15,1-1 0 16,-1 5 0-16,-1 0-1 16,1 0 0-16,-5 2-2 0,-1 19 1 15,-4 1 2-15,8 0-1 16,-3-4 0-16,3-3 1 16,-2 2 0-16,-3-2 0 15,2 2 1-15,2-5-1 16,5-2-1-16,1-4 1 15,-1 2-1-15,5 0 1 16,-2 0 0-16,6-2-2 16,2 4-1-16,2 4-2 15,0 10-1-15,0 8 5 16,0 6 1-16,0 3 0 16,0 0 0-16,2 1 0 0,5 1 0 15,0 1-1 1,1 0 1-16,1 4 1 0,3 4-1 15,-6 2 1-15,3-2-1 16,-3 1 0-16,1-10 0 16,-2-4 1-16,-3-1 1 15,-2-4 0-15,0-2 0 16,0 2 4-16,0-4-1 16,0 0-2-16,0 3 1 15,-7-1-2-15,-2 4 1 16,-2-2 0-16,0 0 2 15,4-2 0-15,-4 0-3 16,5-4-2-16,2 0 0 16,-6-6 2-16,8-8-2 15,-5-4 1-15,7-6 0 0,0-2 0 16,0 0 0-16,0-2 0 16,0 0 1-16,0 0-2 15,0 0 0-15,0 0 0 16,0 0 0-16,9 0 0 15,16 0 3-15,2 0-1 16,8 0-1-16,3 0 0 16,9 0-1-16,9 0 0 15,8 0 0-15,12 0 0 16,11 0 0-16,11 0 1 16,9-6-1-16,8-4 0 15,4-2 2-15,-3-4-2 16,-2-2 0-16,-8 2 0 0,-8 2 1 15,-7 4-1-15,-2 6-1 16,1 4 1-16,3 0 0 16,6 0 1-16,8 0-1 15,-5 10 0-15,0 0-1 16,1 2 3-16,-7-4-3 16,2 0 1-16,-9-6 0 15,-6-2 1-15,-8 0-1 16,-15-2 0-16,-10-8 5 15,-13-2 1-15,-12 4 0 16,-10 0 1-16,-3 2-3 16,-1 0-2-16,-3 0-1 0,4 2 2 15,-1-4-2-15,3 2-1 16,1 0 0-16,7-4 0 16,7 0-1-1,3-2 1-15,5-1 1 0,1 0-1 16,2 3 0-16,0 0 0 15,0 2 0-15,2 2-1 16,5 3 1-16,7 3-1 16,5 0-2-16,7 6 1 15,1 19 1-15,-3-1-1 16,-6-2-2-16,-12-4-3 16,-10-6-5-16,-5-6 6 0,-11-6 6 15,-3 0 1-15,-5 0 0 16,5 0 1-16,0-10 0 15,5-10 1-15,-2-4-1 16,0 2-2-16,1-1 1 16,-6 4-1-16,-4 1 1 15,0 0-1-15,-6-3 1 16,-3 3 0-16,-2-4-1 16,0 2 2-16,0-4 1 15,0-2-3-15,0-2 1 16,0-10-1-16,0-6 4 15,0-8 0-15,-11-8-3 16,-9-5 0-16,2 3-1 16,0 6 0-16,3 6 2 0,1 8 8 15,3 2-8-15,5 8 0 16,-4 1 0-16,6 4 2 16,-3 3-3-16,3 3-1 15,2 5 0-15,0 8 2 16,0 2 1-16,2 2-3 15,0-4 0-15,-4 0 0 16,4-2 0-16,0-2 1 16,-1 2-1-16,1-2-1 15,0 0 1-15,-3-2 0 16,1-2 0-16,0 2 0 16,-3 0 0-16,3 2 0 15,0 4 0-15,2 2 0 0,0 2 0 16,0 4 0-16,0-2-1 15,-2 0 1-15,0 0-2 16,-2-2 1-16,1 0 0 16,-1-2 1-16,-3 0-2 15,0 0 2-15,-1-4 0 16,-1 0 0-16,-1 2 0 16,4-2 0-16,-6 3 0 15,-3 2-1-15,-5-4-1 16,-14 5 1-16,-10-1 1 15,-16-4-1-15,-16 4 1 16,-10-1 2-16,-18 2 4 16,-12 4 0-16,-13 0-4 0,-8 0-1 15,-9 0-1-15,-1 1 8 16,1 8 1-16,5-4-2 16,12 0-3-16,11-3 0 15,16-2 0-15,10 0 2 16,12 0-4-16,7 0 2 15,2 3-4-15,-1 5 0 16,-4 3 0-16,-2-1 0 16,0 1 0-16,0 0 0 15,5-3-4-15,10 0 3 16,8-2-3-16,7 0-36 16,0 0-8-16,-6-4 4 0,40-2-6 15,-3 0-89-15</inkml:trace>
  <inkml:trace contextRef="#ctx0" brushRef="#br0" timeOffset="91044">17669 14528 284 0,'-6'-26'17'16,"-1"19"-11"-16,5 7-6 16,-1 0-1-16,3 0 1 15,0 0 10-15,0 0 1 16,0 0-7-16,0 0-4 15,0 0 0-15,12 17 0 0,19 1 1 16,9 6-1 0,7 6 2-16,4 4-1 0,-4 8-1 15,-5 2-7-15,-1 4-11 16,-13-6-14-16,-6 5-1 16,-22-37-8-16,0 0-57 15</inkml:trace>
  <inkml:trace contextRef="#ctx0" brushRef="#br0" timeOffset="91394.86">16942 14843 256 0,'-19'-13'16'0,"17"12"-16"15,2 1 1-15,0 0 0 16,0 0 11-16,0 0-1 16,0-13-6-16,13-9-5 0,32-10 2 15,17-4 0 1,16 0-1-16,9 0-1 0,6 0-1 15,-1 2 0-15,-9 2 0 16,-8 8-12-16,-13 8-19 16,-4-1-8-16,-10 6 3 15,-7 3 0-15,-38 4-4 16,-3 0-28-16</inkml:trace>
  <inkml:trace contextRef="#ctx0" brushRef="#br0" timeOffset="92266.16">17732 14259 154 0,'-13'-14'55'15,"13"14"-35"-15,0 0-18 0,0 0-2 16,0 0 5-16,0 0-5 16,31 20 1-16,19 16 6 15,11 6 6-15,3 6-6 16,-6 5-3-16,-4-3-3 15,-14-8 0-15,-5-2-1 16,-5-6 1-16,-10-12-1 16,-7-8 0-16,-4-6 0 15,-7-6-2-15,1-2-2 16,-3 0 4-16,0 0 2 16,0 0 1-16,0-18 0 15,-7-6-3-15,-4-8 0 0,8-4 2 16,3 2 1-16,0-2-2 15,7 8-1-15,15 6 0 16,1 11 0-16,-1 10-2 16,1 1 2-16,1 1 0 15,9 25 1-15,8 10 0 16,3 5 2-16,5 1-2 16,-2-2 1-16,-2-8-2 15,-6-6 0-15,-1-10 0 16,-2-8-2-16,-3-6-7 15,-4-2-11-15,0 0-6 16,-4-16 0-16,-1-14-2 16,-4-2 3-16,-4 0 4 0,-10 0 13 15,-6 6 8-15,0 4 7 16,-2 4 19-16,-18 6 0 16,-4 2 1-16,-3 4 2 15,-4 2-8-15,-2 4-7 16,-6 0-7-16,1 0-3 15,5 0-1-15,2 4-1 16,8 10 0-16,10 4-1 16,5 2-1-16,8 4-1 15,0 4 1-15,0-2 0 16,8-4 0-16,13-4-3 16,-2-2-10-16,2-10-4 0,-3-4-3 15,-1-2 4 1,-1 0 1-16,-3 0 6 0,-3-16 3 15,-2 0 4-15,-3-2 2 16,-3 0 5-16,-2-4 5 16,0 4 10-16,0 2 7 15,0 4-11-15,0 6 2 16,0 0 0-16,0 6-10 16,0 0-2-16,0 0-6 15,2 0 0-15,18 0-4 16,8 4 4-16,13 14 1 15,1 2-1-15,-2 2 0 16,1-4-1-16,-6-2-3 16,-1-8-12-16,-1-6-8 0,-4-2-6 15,-25 0-17 1,-2-8-56-16</inkml:trace>
  <inkml:trace contextRef="#ctx0" brushRef="#br0" timeOffset="93046.56">18995 14347 156 0,'-13'-20'42'0,"11"20"-22"16,2 0-4-16,0 0-1 15,0 0-6-15,0 0-7 16,0 10-2-16,13 12 4 16,5 2 1-16,-3 1-3 15,-1-1-1-15,-3-2 1 0,-3-4-2 16,-1-8-1-16,-2-6-11 15,-3-4-11-15,3 0 2 16,-1-10 10-16,5-21-1 16,5 0-10-16,-2 3 18 15,5 3 4-15,-4 9 0 16,-1 8 2-16,5-2-1 16,-2 10-1-16,3 0 0 15,2 0 1-15,0 0 3 16,-6 0-1-16,-4 6 3 15,-3 4 0-15,-5 2 1 16,1-6 0-16,-3-2 5 0,0 4-2 16,0-8-6-1,0 0-1-15,0 0 1 0,0 0 4 16,0 0-3-16,0 0 2 16,4-4-1-16,3-15-3 15,2-4-3-15,2 5 0 16,0 6 0-16,0 6-2 15,7 2 1-15,2 4 1 16,2 0 0-16,3 0 0 16,0 0 0-16,-1 18 1 15,-2 4-1-15,5 2 4 16,-5-2-2-16,-5 0-2 16,0-12 1-16,-11-6-1 0,6-4-1 15,-6-5-24-15,-4-30-28 16,-2-13-63-16,0-8 62 15,-8 0 54-15,-19-4 32 16,-2 4 9-16,2 2 13 16,7 4-21-16,2 11-3 15,7 11-3-15,4 10 14 16,5 12-1-16,2 6-10 16,0 0-15-16,0 0-9 15,0 0-6-15,6 24 0 16,28 16 3-16,15 14 9 15,5 3-6-15,1-5-5 16,-8-6 1-16,-5-6 0 16,-3-8-2-16,-10-4 0 0,-8-2-10 15,-9-8-24-15,-8-8-13 16,-4 2 1-16,0-12-9 16,-6 0-24-16,-10 0-48 15</inkml:trace>
  <inkml:trace contextRef="#ctx0" brushRef="#br0" timeOffset="93301.25">19915 13914 118 0,'11'-10'48'15,"-7"4"-4"-15,-4 6 10 16,0 0-16-16,0 0-13 16,0 6-12-16,-21 30-8 15,-20 13-2-15,-3 1-1 16,4-5-1-16,11-8-1 0,11-7 0 15,9-8-1-15,9-8 1 16,0-2-3-16,11-8 0 16,32-2 3-16,17-2 2 15,11 0-2-15,10 0-3 16,0-2-8-16,0-8-9 16,-1 2-2-16,-58 6-26 15,-4-4-95-15</inkml:trace>
  <inkml:trace contextRef="#ctx0" brushRef="#br0" timeOffset="94300.52">20490 13864 269 0,'0'-18'15'0,"-14"14"-14"16,-23 4 0-16,-7 0 5 15,-1 0 18-15,7 0 6 16,13 2-12-16,17 0-13 0,8 0-5 16,0 4-4-16,0 6 2 15,15 4 2-15,16 2 1 16,10 4 1-16,3-2 0 16,5 2 0-16,4-4-1 15,-1-2 0-15,-1-3 1 16,-9-2-1-16,-11-4-1 15,-10-2 0-15,-13 0 0 16,-6-1-1-16,-2 0-1 16,0 11 2-16,-6 14 1 15,-27 9 7-15,-17 4-3 16,-4-2-5-16,0-4-2 16,4-4-37-16,37-26-33 15,6-4-43-15</inkml:trace>
  <inkml:trace contextRef="#ctx0" brushRef="#br0" timeOffset="94749.66">21234 13178 203 0,'0'-38'7'15,"-18"28"-6"-15,1 4 1 16,-3 0-2-16,3 2 6 16,2 2 16-16,5 0-13 15,0 2 0-15,1-4 0 16,1 4-2-16,-2 0 2 15,1 0-3-15,3 0-3 16,0 0-1-16,-1 0 0 16,-3 0-2-16,2 0 0 15,1 18 0-15,5 12 0 16,2 9 2-16,0 11 1 16,20 4 2-16,15 4 5 15,4 4 0-15,3-6-3 0,0-6-2 16,-2-4-3-1,2-8-1-15,0-5 1 0,1-4 0 16,4-4-2-16,-2-5-16 16,-37-20-33-16,-1 0-49 15</inkml:trace>
  <inkml:trace contextRef="#ctx0" brushRef="#br0" timeOffset="95280.83">21060 13677 274 0,'-11'-23'41'0,"11"5"-41"16,42-4-27 0,21-3 27-16,11 1 3 0,10-2-3 15,9 2-1-15,1 4-1 16,-20 4-9-16,-20 8-8 15,-28 2 10-15,-19 6 6 16,-7 0-2-16,0 0 5 16,-16 16 1-16,-11 10 7 15,2-4 6-15,10-4 4 16,7 0-3-16,8-6-8 16,0 0-2-16,0-4-3 15,0-4-1-15,4-4 1 16,21 0 0-16,4 0-2 0,6-24-21 15,1-6-12-15,-7 2-1 16,-2 2 10-16,-8 4 22 16,4 8 2-16,-3 4 1 15,2 6 0-15,-2 4 0 16,3 0 0-16,-5 6 0 16,-3 18 1-16,-2 4-1 15,-6-2 4-15,-5-7 0 16,-2-12 6-16,3-5-2 15,1-2 15-15,7-8 3 0,7-36 6 16,7-18-24 0,4-22 0-16,2 3 8 0,-4 1-17 15,-4 10 0-15,6 12-25 16,-24 46-34-16,4 6-71 16</inkml:trace>
  <inkml:trace contextRef="#ctx0" brushRef="#br0" timeOffset="95813.98">23030 12398 444 0,'0'0'16'16,"0"0"-16"-16,6 5-12 15,8 16 10-15,9 3 0 16,5 0-2-16,11-3-16 0,3-11-12 16,3-10 8-16,3 0 5 15,1-6 8-15,0-23 7 16,-4 0 2-16,-9-4 2 16,-10 1 2-16,-7 0-2 15,-4 0 1-15,-9 8 0 16,-1 8 6-16,-3 10 14 15,0 6 4-15,-1 0-17 16,5 4-8-16,3 42-8 16,4 30 8-16,3 24 12 15,-1 13 3-15,1-1-9 16,-1-4-4-16,-3-12-2 16,-6-5 0-16,-3-11-36 15,-3-14-16-15,0-58-13 0,0-8-31 16</inkml:trace>
  <inkml:trace contextRef="#ctx0" brushRef="#br0" timeOffset="96638.6">23965 12530 259 0,'6'-32'56'0,"-6"32"-52"15,0 0-4-15,-14 0-1 16,-1 24-2-16,1 7 0 0,5 1 2 16,5-2 1-16,2-6-18 15,-1-6-14-15,1-8 9 16,2-4 7-16,0-4 8 16,0-2-2-16,0 0-4 15,7-2 0-15,24-22 12 16,9-8-1-16,-2 2 3 15,-7 0 0-15,-9 6 10 16,-4 3-2-16,-9 10 21 16,-5 7-1-16,-4 4-7 15,0 0-6-15,0 0-8 16,0 0-4-16,0 0-3 16,0 7-1-16,0 19-1 15,0 5 2-15,-2-3 0 0,2-2 0 16,0-8 0-16,0-6 1 15,0-6-1-15,0-2 1 16,0-4-1-16,0 0 2 16,11 0-2-16,11-4 0 15,5-22-12-15,-2-8-14 16,-7-4 5-16,-5 0 2 16,-8 3 12-16,-5 8 7 15,0 6 11-15,0 11 24 16,0 2-8-16,0 8-1 15,0 0-7-15,0 0-19 16,0 2-8-16,0 21 8 0,8 6 0 16,4 1 1-16,-1-3-1 15,2-8 0-15,-2-6-3 16,0-5-4-16,1-8 1 16,1 0 0-16,5 0 1 15,4-24-12-15,7-9-18 16,6-4 1-16,6-2-9 15,-1 7-7-15,2 6 20 16,-7 14 30-16,-4 10 6 16,-8 2 2-16,-7 0 6 15,-5 22 12-15,-7 6 17 16,3 2 23-16,2-2-17 16,2-3-39-16,0-14-3 15,1-7-2-15,3-4-1 16,12-10 38-16,12-30 4 0,17-20-30 15,8-12 0-15,11-8-4 16,-2 0-5-16,-2 10-7 16,-8 13-7-16,-21 21-45 15,-42 36-49-15,0 0-186 16</inkml:trace>
  <inkml:trace contextRef="#ctx0" brushRef="#br0" timeOffset="97682.39">19521 15691 278 0,'0'-40'11'0,"-2"40"-9"15,-32 0-2-15,-1 0 8 16,-5 8 2-16,-1 12-5 16,6 10-1-16,1-2-1 15,1 10 4-15,0 8 1 16,-3 6-1-16,3 2 0 15,8-9 0-15,9-13-3 16,14-6-2-16,2-12-2 16,0-4-3-16,16-2 3 0,19-4-7 15,14-4 0-15,11 0 7 16,8 0-1 0,3 0 1-16,2 0 0 0,-1 22-1 15,-10 6 0-15,-11 8 1 16,-24 4 0-16,-25 2 1 15,-2 4 11-15,-42 4 14 16,-25 3 10-16,-18 1-16 16,-6-2-9-16,-7 6-3 15,0 2-3-15,-1-2-5 16,13-5-14-16,19-17-25 16,25-6-7-16,23-16-11 15,19-14-30-15,12-4-121 16</inkml:trace>
  <inkml:trace contextRef="#ctx0" brushRef="#br0" timeOffset="98575.49">19888 15918 222 0,'5'-13'29'0,"-3"9"-18"16,-2 4 13-16,0 0 1 15,1 0-4-15,2 0-6 16,5 22-13-16,9 18-2 0,8 9 14 16,8 1-7-1,2-6-5-15,-3-12-2 0,-3-10 1 16,-5-10-1-16,1-8 0 16,0-4-16-16,2-4-3 15,-2-34 4-15,-2-4 1 16,-7-6-2-16,-5-2 8 15,-7 10 7-15,-2 9 1 16,1 17 9-16,-3 10 13 16,4 0-2-16,1 4-12 15,6 0-8-15,9 4-3 16,8 18 3-16,11 5 3 16,1-1-2-16,-5-6 0 15,-6-4 0-15,-6-2-1 16,-8-10 1-16,3-2-1 0,5-2-2 15,4-2-8-15,8-28-6 16,3-15-10-16,-3-5-3 16,-8-4-11-16,-12-4 14 15,-15 2-6-15,0 6 27 16,-15-3 5-16,-18 8 8 16,-5-4 19-16,2 7 5 15,3 4 0-15,3 0-9 16,7 2-9-16,-2-2-4 15,2 2 7-15,1 4-10 0,0 0-6 16,4 10 0 0,5 5-1-16,6 12 2 0,5 2 4 15,2 3-1 1,0 0-2-16,0 0 2 0,0 0-5 16,0 0 0-16,7 35-6 15,26 15 6-15,16 16 6 16,4 6-2-16,3-2-1 15,-2-7-3-15,-14-23 2 16,-9-12-2-16,-8-12 0 16,-15-10 0-16,-4-6-7 15,-1 0-13-15,4-6 12 16,10-28 4-16,10-11-17 16,9-1 6-16,9 2 14 15,8 8 1-15,9 6 1 0,2 10 2 16,-1 12 3-16,-9 4-4 15,-17 4 0-15,-10 0 0 16,-16 0 0-16,-11 10 6 16,0 12 7-16,-3 12 15 15,-32 12 1-15,-11 7-14 16,-12-3-13-16,2-6-4 16,7-8 0-16,7-10-14 15,8-8-26-15,14-4-19 16,20-14-31-16,0 0-88 15</inkml:trace>
  <inkml:trace contextRef="#ctx0" brushRef="#br0" timeOffset="99189.52">21515 15209 289 0,'15'-19'8'15,"-15"19"-6"-15,0 0-1 16,5 0 0-16,4 0-1 16,6 10-4-16,8 16 4 15,4 0 1-15,2 2-1 16,-7-10-1-16,-5-10 1 16,-5 2-12-16,-7-10-12 15,-3 0-5-15,-2 0 0 16,0-4 3-16,0-18-46 0,0 0 72 15,0-6 6-15,0-8 6 16,8 4-3-16,6 1 9 16,-1 9 10-16,5 4-10 15,0 6-7-15,0 10-2 16,-3 2 2-16,1 0-3 16,-3 0-3-16,1 10-3 15,-1 6 3-15,0 0-3 16,-1-4 0-16,-4-2 2 15,-1-2-4-15,-3-8-5 0,-1 0-3 16,-1 0 2 0,5 0 5-16,4-18 0 0,5-10 1 15,-1 2 0-15,-1 4 0 16,-4 4 1-16,-1 2 1 16,-2 10 1-16,0 2-3 15,-1 4 2-15,3 0 1 16,1 0-2-16,0 0 0 15,8 0-1-15,0 10 2 16,2 2-2-16,0-4 1 16,0 2 0-16,3-10-1 15,-4 0 0-15,4 0 2 16,-3 0-2-16,-5-12 0 16,3-4-2-16,-2 0-12 0,-5-4-25 15,-11 12-23 1,0 4-52-16</inkml:trace>
  <inkml:trace contextRef="#ctx0" brushRef="#br0" timeOffset="99365.44">22028 14640 301 0,'-12'-26'37'16,"10"26"-33"-16,0 0-1 15,2 0 11-15,0 0-14 16,0 0-19-16,0 10-37 0,0-2-72 16</inkml:trace>
  <inkml:trace contextRef="#ctx0" brushRef="#br0" timeOffset="99705.15">22404 14382 328 0,'-2'-14'8'0,"-25"14"-5"15,7 1 8-15,5 21 5 16,7 6-11-16,8 7-4 0,3-1-1 16,33 2 4-16,14-2 0 15,6-6-3 1,2-4-1-16,3-2-2 0,-6-2 0 15,1 2 2-15,-3 0-2 16,-6-2 1-16,-13-6 0 16,-16-5 0-16,-14-4 1 15,-4 3-6-15,-7 2 6 16,-33 7 3-16,-18-2 5 16,-9 3-3-16,1-1-5 15,3-3 0-15,5 0-1 16,4-2-33-16,39-12-48 15,4 0-67-15</inkml:trace>
  <inkml:trace contextRef="#ctx0" brushRef="#br0" timeOffset="100095.67">22772 14332 234 0,'2'-33'10'0,"-2"25"-8"16,0 4 10-16,-12 2 7 15,4 0-5-15,1 2-7 16,5 0-7-16,2 0 0 16,0 0-1-16,0 0 1 0,0 0 1 15,0 20-1-15,0 14 9 16,17 6-2-16,13-3-3 15,6 3 1-15,-1-8-1 16,-4-2-3-16,1-8 2 16,-3-4-2-16,-6-4 2 15,0-6 1-15,-5-2-4 16,-9 2 0-16,-5-8 2 16,-2 0-2-16,-2 4 0 15,0 6-5-15,-11 8 4 16,-20 8 0-16,-6 0 1 15,-2 0-31-15,26-20-35 16,7-6-116-16</inkml:trace>
  <inkml:trace contextRef="#ctx0" brushRef="#br0" timeOffset="100298.51">23155 14382 150 0,'27'-9'100'16,"-18"9"-100"-16,6 24 0 16,0 11 0-16,-7 1 1 15,0-6-1-15,-3-6 0 16,-3-10-2-16,0-6-10 16,2-8-19-16,-4 0-17 0,0-2-5 15</inkml:trace>
  <inkml:trace contextRef="#ctx0" brushRef="#br0" timeOffset="100763.03">23362 14285 86 0,'33'-36'59'16,"-10"30"-36"-16,-6 6 5 15,2 0 2-15,-2 0-11 16,-3 8-7-16,-1 8-4 16,1 2-2-16,-8-2-4 15,1-2 1-15,-5-4-3 16,-2-3 0-16,0-6-14 15,0-1-12-15,2 0 10 0,5-1 14 16,0-20-6 0,4-1 4-16,2 0 4 0,-2 0 20 15,2 2 4-15,3-2-5 16,2 2-13-16,4 2-4 16,3 2-2-16,-1 8 0 15,1 8-1-15,1 0-1 16,-3 2-1-16,-1 22 2 15,1 8 0-15,-2-2 1 16,6-2 0-16,0-10 2 16,0-10 1-16,2-8 0 15,2 0 9-15,11-34 13 16,10-16-9-16,4-16-10 16,-1-6-6-16,-8-14 14 15,-10 5 0-15,-10 7 6 0,-9 12-7 16,-11 20 10-16,-7 10 0 15,0 7-3-15,-11 7-6 16,-20 4-9-16,-12 9-5 16,-12 5-6-16,-21 7-32 15,38 11-56-15,-2 4-118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4T07:06:14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2637 7074 167 0,'-29'0'12'0,"22"0"9"16,7 0-21-16,0-4-2 15,0-4 2-15,0-6 4 16,0 0 5-16,0 6 9 16,0 2-4-16,0 4 2 15,0 2-5-15,0 0-7 16,0 0-4-16,0 0-1 16,0 0 0-16,0 0-1 15,0 0-1-15,11 0-3 0,14 0 4 16,14 0 2-16,13 0 1 15,10 0-1-15,3 0 4 16,2 0-4-16,-1 0 0 16,-4 0 3-16,-1 0-3 15,-5 0-2-15,0 0 2 16,-3 0 3-16,-2-2-3 16,0 2 0-16,-3 0 0 15,-4 0-1-15,0 0 1 16,-1 0 0-16,-1 2 0 15,5 8 0-15,-1 2-2 0,8 2 2 16,2 0 0 0,2-4-1-16,0-2 1 0,-1-2 0 15,1-2 0-15,-2 0 0 16,-4-2 0-16,-4 0 0 16,-3 0 0-16,-3 1 0 15,-4-3 0-15,-5 1 0 16,-2-1 0-16,-4 3 1 15,0-3-1-15,0 4-1 16,-2-3 1-16,4 5 0 16,-5 1 0-16,0-2 0 15,-1 1-5-15,-7-2 5 0,-5-1 0 16,-3-3-2 0,0 0 2-16,0 0 0 15,1 0 0-15,7 0 0 0,-1 0 1 16,8 0-1-16,-1 0 0 15,0-3 0-15,2-4-1 16,-1-1 0-16,-4 1 1 16,0 1 1-16,-6 1-1 15,-4 2 0-15,-4 2 0 16,-3 1-1-16,0 0 1 16,-2-3 0-16,0 3 1 15,0 0-1-15,0 0 3 16,0-2-2-16,0 2 2 15,0 0-2-15,0-2-1 16,0 2-1-16,0 0-13 0,0 0-40 16,0 0-88-16</inkml:trace>
  <inkml:trace contextRef="#ctx0" brushRef="#br0" timeOffset="2115.92">4303 8740 100 0,'0'3'0'0,"2"-1"-13"16,0-2 4-16,1 0 6 16,-1 0 3-16,2 0 6 15,-1 0 5-15,-3 0-1 16,2 0-5-16,0 0 0 15,1 0-1-15,1 0-4 16,0 0-1-16,5 8 1 16,3 0 0-16,-2 4 0 15,3 0 1-15,3 0 1 16,-3 4-1-16,3 0 0 16,0 2 1-16,2 4-1 15,4 2-1-15,0-2 1 0,5 0-2 16,0-4 2-16,-3-4 0 15,3 0-1-15,2-4 0 16,0 3 2-16,9 0 3 16,2 0 3-16,9 1-2 15,5-3 0-15,4 1-3 16,6 1-3-16,5 1 4 16,4 1 0-16,8 4-1 15,6 2-3-15,-3 2 0 16,1-1 0-16,-4-2 2 15,-8-4-2-15,-4-2-1 16,-7-6 1-16,-4-2 0 16,-6-4 0-16,-8-2 1 0,-6 0-1 15,-7 0 2-15,-7 0 4 16,-6 0 6-16,1-6-2 16,-6 2-5-16,0-2-2 15,-2 4 0-15,-4-2-1 16,-3 2 0-16,0 2-1 15,-1 0 2-15,-3 0 3 16,3 0 7-16,-3 0 6 16,0 0-4-16,0-2-12 15,0 2 15-15,0 0-8 0,0-2-1 16,2 2-2 0,-2 0-4-16,2-2-3 0,0 0 3 15,-2 2-3-15,2 0-2 16,-2 0 1-16,0 0-8 15,0 0-19-15,3 0-14 16,-3 0-30-16,0 0-29 16</inkml:trace>
  <inkml:trace contextRef="#ctx0" brushRef="#br0" timeOffset="6824.89">13828 12974 151 0,'0'-4'4'0,"0"4"-2"15,0 0-2-15,0 0 6 16,0-2 10-16,0 2-2 15,0 0 0-15,0 0-2 16,0 0 0-16,0-2-1 16,0 2 0-16,0 0 0 15,0 0 0-15,0 0-4 0,0 0-5 16,-7 0-2-16,-16 8-3 16,-12 28 0-16,-11 12 1 15,-6 10 2-15,3 4 0 16,3 0 0-16,6-1 0 15,3-7-1-15,3-6 1 16,6-8 0-16,4-4-1 16,4-8 1-16,7-4 0 15,3-4-1-15,4-2 1 16,-1-1-1-16,7 1 0 16,-2-4 0-16,2 1 1 15,0-1 0-15,0 1-1 16,2-4 0-16,16 0 0 15,9-5 1-15,11-5 2 16,11-1 1-16,11 0 0 16,7-14 0-16,5-9 1 0,-4 2-1 15,-1 2-1-15,-5 1-1 16,-1 1 1-16,-6 7-2 16,-8 0-1-16,0 6-5 15,-9 2-28-15,-34 2-43 16,-4 0-95-16</inkml:trace>
  <inkml:trace contextRef="#ctx0" brushRef="#br0" timeOffset="7319.72">14270 13158 170 0,'0'-36'7'0,"0"18"-6"16,-10 0-1-16,-1 0 6 15,0 2 2-15,0 0 3 16,0 2 3-16,2 2-3 0,0-2-4 15,0 6 0 1,-2 0 8-16,-1 2-5 0,0 4-6 16,-9 2-1-16,-4 0-3 15,0 0-1-15,0 0 0 16,7 6 1-16,5 6 0 16,6 2-2-16,4 2-3 15,3 4 4-15,0 2-2 16,0 8 2-16,16 2 1 15,5 10 0-15,4 6 0 16,8 3 1-16,0 0 3 16,5 0-1-16,8-7-2 15,5-2 1-15,5-6-1 0,2-4 2 16,-6-4-3 0,-8-2-3-16,-11 0-20 0,-6-5-11 15,-27-20-33-15,0-1-81 16</inkml:trace>
  <inkml:trace contextRef="#ctx0" brushRef="#br0" timeOffset="7928.39">14108 13447 258 0,'0'-44'17'0,"23"14"-17"0,26-2-3 16,7 2 3-16,4 2 3 16,0 2 3-16,3 5-6 15,-5 3 0-15,-14 7-2 16,-17 7 1-16,-14 1-5 16,-13 3-4-16,0 0 3 15,0 0 2-15,-20 25 5 16,-4 1 0-16,4-5 5 15,9-9 4-15,11-3-8 16,0-1-1-16,0 2 3 16,0 2-1-16,6-1 0 15,11-4 0-15,8-5-2 16,2-2-3-16,2 0-13 16,2-10-4-16,3-20 4 0,1-7 5 15,2 0 6-15,-9 4 5 16,-6 9 3-16,-8 8 5 15,-5 8 16-15,-3 6-1 16,4 2-20-16,-2 0-2 16,5 7-2-16,1 18 2 15,-5 4-1-15,2 3 2 16,-7-6-1-16,0-12 1 16,-4-2-2-16,3-9 0 15,-3-3 2-15,0 0 8 16,3-7 17-16,5-29-1 0,3-12-25 15,7-9 2 1,-3 1 0-16,1 2-3 0,1 6 1 16,-5 8-1-16,4 10 0 15,0 6 0-15,3 8-8 16,4 6-28-16,-1 7-12 16,-15 3-11-16,-3 0-55 15</inkml:trace>
  <inkml:trace contextRef="#ctx0" brushRef="#br0" timeOffset="8647.7">15170 13048 258 0,'4'-14'26'16,"4"6"-15"-16,9 2-8 0,2 0-3 15,6 6 0-15,2 0 0 16,-1 0-1-16,-1 22 1 16,-8 2-2-16,-3 2-2 15,-12-4 0-15,-2-2-2 16,0-4-16-16,0-7-14 15,0-8-15-15,0-1 14 16,0 0 29-16,0-20 0 16,0-6 8-16,7-2 0 15,9-2 11-15,-1 6 21 16,-1 8-14-16,-1 6-2 16,-2 8 5-16,3 2-18 0,-1 0-2 15,-2 0 2-15,-4 0 0 16,-3 8-2-16,-2 0 0 15,0-2-1-15,-2-4 0 16,3-2-1-16,1 0-10 16,6 0 0-16,5-20-1 15,7-6-19-15,1 0 30 16,-2-1 1-16,4 1 4 16,2 1 4-16,-2 0-1 15,-4 10 4-15,-5 4 2 16,-5 8 8-16,-1 3-15 0,0 0-3 15,1 14-2-15,3 13 4 16,-1 8 0-16,-1 3 4 16,-1-2-6-16,-3 0-3 15,-8-28-12-15,0-4-78 16</inkml:trace>
  <inkml:trace contextRef="#ctx0" brushRef="#br0" timeOffset="8938.23">15876 12511 306 0,'-20'-35'26'0,"17"35"-19"15,3 0 2-15,0 0-7 16,42 0 2-16,39 18-1 15,26 14 9-15,16 8-5 16,2 7-4-16,-15 3-3 16,-14 0 1-16,-15 2-1 15,-23-2 0-15,-27 0-1 16,-29 1-1-16,-2-1 2 16,-47 8-1-16,-22 4-12 15,25-44-65-15,-1-2-154 16</inkml:trace>
  <inkml:trace contextRef="#ctx0" brushRef="#br0" timeOffset="10115.73">19699 17177 269 0,'12'-16'1'0,"-12"16"-1"0,0 4-9 16,0 26 4-16,0 12 5 16,0 10 0-16,0 2 8 15,0 8 0-15,0 5 2 16,0 5-1-16,-14 4 1 15,-13 4-1-15,-11 14 4 16,-6 17-6-16,1 7-3 16,4 2-2-16,7-9 0 15,12-25-1-15,14-20-1 16,6-26-1-16,0-10 1 0,33-12 0 16,31-14 4-1,34-4 4-15,37-12 0 0,25-24 0 16,17-8-5-16,16 4-3 15,0 4-5-15,-4 4-31 16,-133 19-39-16,-16 4-119 16</inkml:trace>
  <inkml:trace contextRef="#ctx0" brushRef="#br0" timeOffset="10947.68">20738 17191 223 0,'-36'-62'14'0,"16"35"-5"15,2 9-7-15,7 4 25 16,4 6-7-16,3 2 3 16,4 6-8-16,0 0-12 15,0 0 0-15,0 0 2 16,0 0 2-16,0 0-1 15,-2 0-4-15,2 0 0 16,0 0 0-16,0 0 4 16,0-4-2-16,-3 0 1 15,-2 0-2-15,5 0 4 16,0 4 8-16,0 0-8 16,0 0-1-16,0 0 0 15,0 0-1-15,0 0-3 16,0 0-2-16,0 18-7 15,0 35-2-15,0 27 9 0,19 14 7 16,5 8-3-16,5-8-2 16,3 1-1-16,1-7-1 15,-4-2 2-15,2 2-2 16,-4 3 1-16,-5 15-1 16,4 6-7-16,-5 4-22 15,-6-13-37-15,-15-81 20 16,0-22-49-16</inkml:trace>
  <inkml:trace contextRef="#ctx0" brushRef="#br0" timeOffset="11420.27">21160 17187 345 0,'8'-54'0'0,"-8"45"0"16,0 0-3-16,0-4 3 15,0-1 2-15,0 0-2 16,0-8 1-16,0 0-1 16,0-10 0-16,8-6-2 15,-1-4 1-15,-1 2 0 16,-4 4-8-16,-2 2 7 0,0 12 2 15,0 8 0-15,0 0 0 16,-4 0 0-16,-7 1-2 16,-3 4 2-16,4 0-1 15,-1 9 0-15,4-4-1 16,2 4 1-16,-1 9-4 16,-7 41-2-16,-6 24 5 15,2 24 2-15,1 10 2 16,12-1-1-16,4-5 0 15,4-8 0-15,41-4 2 0,14-1 4 16,11-7-1 0,6-2-4-16,0-6-1 15,-3-2 1-15,-4-4 1 0,-7 7-3 16,-15-7-17-16,-47-54-50 16,0-6-131-16</inkml:trace>
  <inkml:trace contextRef="#ctx0" brushRef="#br0" timeOffset="11734.76">21123 17696 377 0,'0'-50'0'0,"47"20"-33"15,28-6 25-15,8 0 8 0,-8 9 5 16,-10 14-3-16,-3 3-2 15,-4 2 1-15,-11 8-2 16,-9 0 1-16,-15 0-1 16,-13 0-3-16,-5 9-2 15,-5 0 2-15,0 0 3 16,0-5 1-16,0 5 0 16,0-5 0-16,4 2-1 15,8 10 0-15,6 2 1 16,4 0 2-16,9 0-2 15,4-4-2-15,8-10-42 16,-28-4-35-16,4 0-40 16</inkml:trace>
  <inkml:trace contextRef="#ctx0" brushRef="#br0" timeOffset="12064.9">22116 17584 109 0,'37'-4'61'0,"-37"4"-29"16,0 0-13-16,2 0-12 15,0 0-6-15,2 0 1 16,3 0 1-16,-1 4-1 15,2-4-1-15,-4 0-1 16,0 0 0-16,7 0 0 16,7 0 1-16,5-12-1 15,5-8 2-15,3-6-2 16,3-1 0-16,2 5 0 16,-7 4 0-16,-2 4 0 0,-8 10 0 15,-3 0 0 1,-3 4 0-16,-2 0 2 0,1 0-1 15,-4 0 1-15,1 0-2 16,1 0 1-16,3 0 0 16,5 8 1-16,3 6-2 15,8 0 0-15,8 3 0 16,7-12-8-16,5-1-22 16,4-4-1-16,-1-9-4 15,-39-8-8-15,1-1-42 16</inkml:trace>
  <inkml:trace contextRef="#ctx0" brushRef="#br0" timeOffset="12278.09">22907 16713 254 0,'-26'-68'35'0,"17"64"-13"16,9 4 13-16,0 0-35 15,31 18-2-15,25 14 2 16,15 8 2-16,18 13 1 15,14 5 5-15,6 6 0 16,-7 10-2-16,-19 8-6 16,-29 3 0-16,-33 13 0 15,-21 0-5-15,-37-66-12 16,-24-2-105-16</inkml:trace>
  <inkml:trace contextRef="#ctx0" brushRef="#br0" timeOffset="13549.49">15307 14043 40 0,'-33'82'3'0,"-11"-14"1"16,-2-12 15-16,5-8 14 16,-1-12 20-16,3-5-2 15,4-8-14-15,3 4-2 16,-3-5-15-16,-5 14-8 0,-4 4-5 16,1 2-5-16,5 0-2 15,14-2 1-15,11-4-1 16,7 0-2-16,6-8 2 15,0-2 1-15,3-4-1 16,23 1 0-16,20-14 1 16,20-9 6-16,26 0-3 15,22-26 1-15,12-16 1 16,1-8-6-16,-6 6-20 16,-88 28-35-16,-10 2-37 15</inkml:trace>
  <inkml:trace contextRef="#ctx0" brushRef="#br0" timeOffset="13789.35">15720 14223 316 0,'-27'-16'32'0,"25"16"-32"15,2 0-1-15,0 0-2 16,2 0-3-16,23 16 6 16,8 14 4-16,3 2-4 15,-3 2 0-15,-4-2-7 16,-6-6-30-16,-21-24-30 0,-2-2-46 16</inkml:trace>
  <inkml:trace contextRef="#ctx0" brushRef="#br0" timeOffset="14748.33">16032 14315 181 0,'29'-8'197'15,"-29"8"-182"-15,2 0-12 16,-2 0-3-16,2 0 0 16,0 0-3-16,5 0 3 15,7 0-2-15,1 0 1 16,1 0 0-16,1 0-14 0,1-8-12 16,-5-6 4-16,1-4-2 15,-3-2 2-15,-5 2 15 16,4 0 2-16,-3 6 6 15,-3 4 0-15,2 4 2 16,6 4-2-16,5 0-2 16,10 0 2-16,4 14 2 15,3 10-1-15,-3 8 4 16,-4-6-1-16,-2-2-2 16,-8-6-2-16,-3-10 0 15,-8-4-4-15,-4-4-20 16,0 0-1-16,-2-22 8 0,0-18-46 15,0-10 61-15,0-2 2 16,0-2 25-16,0 4 0 16,0 11 0-16,0 13 2 15,0 15 5-15,0 7-14 16,0 4-6-16,0 0-11 16,0 0-1-16,0 0-4 15,0 18 0-15,7 18 4 16,16 4 1-16,1 4 4 15,3 0 0-15,4-4-2 16,5 2-1-16,4-2-1 16,5 0 0-16,-1 0-1 15,1-5-2-15,-12-6-2 16,-11-2-8-16,-17-9-14 16,-5-6-4-16,-12-8 15 0,-27-4 11 15,-13 0 2-15,-8-22 1 16,-5-18 0-16,-4-13 1 15,3-11 2-15,8-14 5 16,10-14 11-16,13-10-3 16,12-17-6-16,13-3 2 15,10 6 1-15,0 22-4 16,20 25 1-16,22 29 1 16,5 24-5-16,-1 16-4 15,-4 6-1-15,-13 38 0 16,-15 28-1-16,-14 21-1 15,-2 9 2-15,-33 4-2 16,-13-11-10-16,-3-13-33 0,32-66-15 16,0-12-54-16</inkml:trace>
  <inkml:trace contextRef="#ctx0" brushRef="#br0" timeOffset="14932.63">16778 14095 151 0,'56'0'6'16,"-43"0"-6"-16,-4 6 0 16,-6 12 0-16,-3 0 0 15,0 0 0-15,0-2 0 16,0-2-4-16,-3-8-33 0,1-4-26 16,2-2 16-16,0 0 41 15</inkml:trace>
  <inkml:trace contextRef="#ctx0" brushRef="#br0" timeOffset="15312.22">16778 14095 1 0,'110'24'12'0,"-88"-41"-10"16,-2 8 0-16,0 3-2 16,-3 6 5-16,1 0 1 15,-2 0 4-15,2 2 13 16,-3 16-3-16,-1 2 4 16,-1-2-10-16,-1-2-9 15,-4-4-4-15,-1-6 0 16,-3-6-1-16,3 0 1 0,0 0-1 15,1-16 1-15,-3-10-1 16,-3-4 2-16,-2-6 1 16,0-10 12-16,0-13 16 15,-13-11-6-15,-12-12 2 16,-4-5-13-16,-2 6 10 16,-2 14 4-16,6 21 5 15,5 16 0-15,8 14-7 16,6 10-14-16,6 4-1 15,-1 2 2-15,3 0-13 16,0 18-2-16,16 34-10 16,28 25 12-16,16 15 1 15,10 2 0-15,-1-2 1 16,-7-12-2-16,-13-3-3 16,-9-17-40-16,-11-8-26 0,-29-48 6 15,0-4-6-15</inkml:trace>
  <inkml:trace contextRef="#ctx0" brushRef="#br0" timeOffset="15469.37">17168 13942 132 0,'0'-48'139'16,"13"18"-129"-16,43 2-7 15,13-2 17-15,14 6-13 16,4 2-7-16,2 6-2 15,-58 16-35-15,-10 0-99 0</inkml:trace>
  <inkml:trace contextRef="#ctx0" brushRef="#br0" timeOffset="15729.78">18220 13922 405 0,'-25'0'10'16,"25"0"-10"-16,14-8 0 0,39-30 8 16,38-14-8-16,35-16 0 15,36-2-2-15,23-5 2 16,15 1-7-16,8-2-22 15,10-2-9-15,-145 52-16 16,-3 0-50-16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1576832"/>
            <a:ext cx="7614919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3082"/>
            <a:ext cx="7882890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sample-video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>
              <a:lnSpc>
                <a:spcPct val="100000"/>
              </a:lnSpc>
              <a:spcBef>
                <a:spcPts val="100"/>
              </a:spcBef>
            </a:pPr>
            <a:r>
              <a:rPr sz="5400" spc="-90" dirty="0">
                <a:solidFill>
                  <a:srgbClr val="D2523B"/>
                </a:solidFill>
              </a:rPr>
              <a:t>INTRODUCTION </a:t>
            </a:r>
            <a:r>
              <a:rPr sz="5400" spc="-95" dirty="0">
                <a:solidFill>
                  <a:srgbClr val="D2523B"/>
                </a:solidFill>
              </a:rPr>
              <a:t>TO  </a:t>
            </a:r>
            <a:r>
              <a:rPr sz="5400" spc="-65" dirty="0">
                <a:solidFill>
                  <a:srgbClr val="D2523B"/>
                </a:solidFill>
              </a:rPr>
              <a:t>WEB</a:t>
            </a:r>
            <a:r>
              <a:rPr sz="5400" spc="-290" dirty="0">
                <a:solidFill>
                  <a:srgbClr val="D2523B"/>
                </a:solidFill>
              </a:rPr>
              <a:t> </a:t>
            </a:r>
            <a:r>
              <a:rPr sz="5400" spc="-90" dirty="0">
                <a:solidFill>
                  <a:srgbClr val="D2523B"/>
                </a:solidFill>
              </a:rPr>
              <a:t>DEVELOPMENT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764540" y="3494913"/>
            <a:ext cx="5842635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Code:</a:t>
            </a:r>
            <a:r>
              <a:rPr sz="2400" spc="10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6566D"/>
                </a:solidFill>
                <a:latin typeface="Arial"/>
                <a:cs typeface="Arial"/>
              </a:rPr>
              <a:t>COMP07009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5" dirty="0">
                <a:solidFill>
                  <a:srgbClr val="56566D"/>
                </a:solidFill>
                <a:latin typeface="Arial"/>
                <a:cs typeface="Arial"/>
              </a:rPr>
              <a:t>Week</a:t>
            </a:r>
            <a:r>
              <a:rPr sz="2400" b="1" spc="-5" dirty="0">
                <a:solidFill>
                  <a:srgbClr val="56566D"/>
                </a:solidFill>
                <a:latin typeface="Arial"/>
                <a:cs typeface="Arial"/>
              </a:rPr>
              <a:t> 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u="heavy" spc="-5" dirty="0">
                <a:solidFill>
                  <a:srgbClr val="56566D"/>
                </a:solidFill>
                <a:uFill>
                  <a:solidFill>
                    <a:srgbClr val="56566D"/>
                  </a:solidFill>
                </a:uFill>
                <a:latin typeface="Arial"/>
                <a:cs typeface="Arial"/>
              </a:rPr>
              <a:t>Reference:</a:t>
            </a:r>
            <a:r>
              <a:rPr sz="2400" u="heavy" spc="-10" dirty="0">
                <a:solidFill>
                  <a:srgbClr val="56566D"/>
                </a:solidFill>
                <a:uFill>
                  <a:solidFill>
                    <a:srgbClr val="56566D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56566D"/>
                </a:solidFill>
                <a:uFill>
                  <a:solidFill>
                    <a:srgbClr val="56566D"/>
                  </a:solidFill>
                </a:uFill>
                <a:latin typeface="Arial"/>
                <a:cs typeface="Arial"/>
                <a:hlinkClick r:id="rId3"/>
              </a:rPr>
              <a:t>http://www.w3schools.com/html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878184-08AF-47C5-8ABA-2ED5890779C2}"/>
                  </a:ext>
                </a:extLst>
              </p14:cNvPr>
              <p14:cNvContentPartPr/>
              <p14:nvPr/>
            </p14:nvContentPartPr>
            <p14:xfrm>
              <a:off x="2393640" y="4427280"/>
              <a:ext cx="4943880" cy="1045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878184-08AF-47C5-8ABA-2ED5890779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4280" y="4417920"/>
                <a:ext cx="4962600" cy="106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10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I</a:t>
            </a:r>
            <a:r>
              <a:rPr sz="4000" spc="-105" dirty="0"/>
              <a:t>npu</a:t>
            </a:r>
            <a:r>
              <a:rPr sz="4000" spc="-5" dirty="0"/>
              <a:t>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987030" cy="33178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Specifies an input field where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user can enter</a:t>
            </a:r>
            <a:r>
              <a:rPr sz="2400" spc="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&lt;input&gt; elements are used within a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&lt;form&gt;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element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set  input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controls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&lt;label&gt; element defines labels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&lt;input&gt;</a:t>
            </a:r>
            <a:r>
              <a:rPr sz="2400" spc="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194945" marR="37719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Many new attributes 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HTML5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although varied support  across browsers</a:t>
            </a:r>
            <a:endParaRPr sz="2400">
              <a:latin typeface="Arial"/>
              <a:cs typeface="Arial"/>
            </a:endParaRPr>
          </a:p>
          <a:p>
            <a:pPr marL="194945" marR="32448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 input field can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vary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many ways, depending 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 type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46AE33-4606-462A-B642-F71A2923E3D1}"/>
                  </a:ext>
                </a:extLst>
              </p14:cNvPr>
              <p14:cNvContentPartPr/>
              <p14:nvPr/>
            </p14:nvContentPartPr>
            <p14:xfrm>
              <a:off x="936360" y="2525760"/>
              <a:ext cx="7556760" cy="413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46AE33-4606-462A-B642-F71A2923E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000" y="2516400"/>
                <a:ext cx="7575480" cy="415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156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/>
              <a:t>Type </a:t>
            </a:r>
            <a:r>
              <a:rPr sz="4000" spc="-90" dirty="0"/>
              <a:t>attribute </a:t>
            </a:r>
            <a:r>
              <a:rPr sz="4000" spc="-70" dirty="0"/>
              <a:t>for </a:t>
            </a:r>
            <a:r>
              <a:rPr sz="4000" spc="-90" dirty="0"/>
              <a:t>&lt;input&gt;</a:t>
            </a:r>
            <a:r>
              <a:rPr sz="4000" spc="-580" dirty="0"/>
              <a:t> </a:t>
            </a:r>
            <a:r>
              <a:rPr sz="4000" spc="-70" dirty="0"/>
              <a:t>tag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474749"/>
            <a:ext cx="2226945" cy="42513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85" dirty="0">
                <a:solidFill>
                  <a:srgbClr val="292934"/>
                </a:solidFill>
                <a:latin typeface="Arial"/>
                <a:cs typeface="Arial"/>
              </a:rPr>
              <a:t>Text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Checkbox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Radio</a:t>
            </a:r>
            <a:r>
              <a:rPr sz="28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button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Password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Button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Submit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Reset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And more</a:t>
            </a:r>
            <a:r>
              <a:rPr sz="28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2680" y="1474749"/>
            <a:ext cx="4619625" cy="37814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single line text field</a:t>
            </a:r>
            <a:r>
              <a:rPr sz="2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(default)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choose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more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than</a:t>
            </a:r>
            <a:r>
              <a:rPr sz="28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can only choose</a:t>
            </a:r>
            <a:r>
              <a:rPr sz="28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one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characters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are</a:t>
            </a:r>
            <a:r>
              <a:rPr sz="28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masked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push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 button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browse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button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locate</a:t>
            </a:r>
            <a:r>
              <a:rPr sz="28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submits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resets all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r>
              <a:rPr sz="28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B98555-1494-4F20-B3AD-41E4682D6930}"/>
                  </a:ext>
                </a:extLst>
              </p14:cNvPr>
              <p14:cNvContentPartPr/>
              <p14:nvPr/>
            </p14:nvContentPartPr>
            <p14:xfrm>
              <a:off x="857880" y="501840"/>
              <a:ext cx="8240400" cy="579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B98555-1494-4F20-B3AD-41E4682D69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520" y="492480"/>
                <a:ext cx="8259120" cy="581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510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90" dirty="0"/>
              <a:t>Text </a:t>
            </a:r>
            <a:r>
              <a:rPr sz="4000" spc="-5" dirty="0"/>
              <a:t>/</a:t>
            </a:r>
            <a:r>
              <a:rPr sz="4000" spc="-290" dirty="0"/>
              <a:t> </a:t>
            </a:r>
            <a:r>
              <a:rPr sz="4000" spc="-85" dirty="0"/>
              <a:t>Email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36" y="1648967"/>
            <a:ext cx="7330440" cy="2307590"/>
          </a:xfrm>
          <a:prstGeom prst="rect">
            <a:avLst/>
          </a:prstGeom>
          <a:ln w="9144">
            <a:solidFill>
              <a:srgbClr val="29293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Name: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&lt;input type="text" name="name" id="name"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 &lt;br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/&gt;&lt;br</a:t>
            </a:r>
            <a:r>
              <a:rPr sz="18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Address:</a:t>
            </a:r>
            <a:endParaRPr sz="1800">
              <a:latin typeface="Arial"/>
              <a:cs typeface="Arial"/>
            </a:endParaRPr>
          </a:p>
          <a:p>
            <a:pPr marL="91440" marR="210185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&lt;textarea name="message" id="address"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rows="4"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cols="20"&gt;&lt;/textarea&gt;&lt;br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/&gt;&lt;br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Email:&lt;input type="email" name="email" id="email"</a:t>
            </a:r>
            <a:r>
              <a:rPr sz="1800" spc="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7491" y="4469891"/>
            <a:ext cx="2590800" cy="1742439"/>
            <a:chOff x="507491" y="4469891"/>
            <a:chExt cx="2590800" cy="1742439"/>
          </a:xfrm>
        </p:grpSpPr>
        <p:sp>
          <p:nvSpPr>
            <p:cNvPr id="6" name="object 6"/>
            <p:cNvSpPr/>
            <p:nvPr/>
          </p:nvSpPr>
          <p:spPr>
            <a:xfrm>
              <a:off x="554747" y="4507604"/>
              <a:ext cx="2334316" cy="16188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2063" y="4474463"/>
              <a:ext cx="2581910" cy="1732914"/>
            </a:xfrm>
            <a:custGeom>
              <a:avLst/>
              <a:gdLst/>
              <a:ahLst/>
              <a:cxnLst/>
              <a:rect l="l" t="t" r="r" b="b"/>
              <a:pathLst>
                <a:path w="2581910" h="1732914">
                  <a:moveTo>
                    <a:pt x="0" y="1732788"/>
                  </a:moveTo>
                  <a:lnTo>
                    <a:pt x="2581656" y="1732788"/>
                  </a:lnTo>
                  <a:lnTo>
                    <a:pt x="2581656" y="0"/>
                  </a:lnTo>
                  <a:lnTo>
                    <a:pt x="0" y="0"/>
                  </a:lnTo>
                  <a:lnTo>
                    <a:pt x="0" y="1732788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6621ED-2F3B-43BB-8877-C4674BBAEEA1}"/>
                  </a:ext>
                </a:extLst>
              </p14:cNvPr>
              <p14:cNvContentPartPr/>
              <p14:nvPr/>
            </p14:nvContentPartPr>
            <p14:xfrm>
              <a:off x="564840" y="2255760"/>
              <a:ext cx="6094800" cy="4129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6621ED-2F3B-43BB-8877-C4674BBAEE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480" y="2246400"/>
                <a:ext cx="6113520" cy="414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97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Che</a:t>
            </a:r>
            <a:r>
              <a:rPr sz="4000" spc="-100" dirty="0"/>
              <a:t>ck</a:t>
            </a:r>
            <a:r>
              <a:rPr sz="4000" spc="-105" dirty="0"/>
              <a:t>bo</a:t>
            </a:r>
            <a:r>
              <a:rPr sz="4000" spc="-5" dirty="0"/>
              <a:t>x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4649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Multiple options many be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chosen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0200" y="4646676"/>
            <a:ext cx="5382895" cy="1039494"/>
            <a:chOff x="1600200" y="4646676"/>
            <a:chExt cx="5382895" cy="1039494"/>
          </a:xfrm>
        </p:grpSpPr>
        <p:sp>
          <p:nvSpPr>
            <p:cNvPr id="6" name="object 6"/>
            <p:cNvSpPr/>
            <p:nvPr/>
          </p:nvSpPr>
          <p:spPr>
            <a:xfrm>
              <a:off x="1609344" y="4740910"/>
              <a:ext cx="5096864" cy="7293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4772" y="4651248"/>
              <a:ext cx="5374005" cy="1030605"/>
            </a:xfrm>
            <a:custGeom>
              <a:avLst/>
              <a:gdLst/>
              <a:ahLst/>
              <a:cxnLst/>
              <a:rect l="l" t="t" r="r" b="b"/>
              <a:pathLst>
                <a:path w="5374005" h="1030604">
                  <a:moveTo>
                    <a:pt x="0" y="1030223"/>
                  </a:moveTo>
                  <a:lnTo>
                    <a:pt x="5373624" y="1030223"/>
                  </a:lnTo>
                  <a:lnTo>
                    <a:pt x="5373624" y="0"/>
                  </a:lnTo>
                  <a:lnTo>
                    <a:pt x="0" y="0"/>
                  </a:lnTo>
                  <a:lnTo>
                    <a:pt x="0" y="1030223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5339" y="2275332"/>
            <a:ext cx="7763509" cy="2032000"/>
          </a:xfrm>
          <a:prstGeom prst="rect">
            <a:avLst/>
          </a:prstGeom>
          <a:ln w="9144">
            <a:solidFill>
              <a:srgbClr val="29293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&lt;h1&gt;Courses of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interest&lt;/h1&gt;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  <a:p>
            <a:pPr marL="90805" marR="144526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&lt;input type="checkbox" name="computing" id="computing"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Computer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Networking</a:t>
            </a:r>
            <a:endParaRPr sz="1800">
              <a:latin typeface="Arial"/>
              <a:cs typeface="Arial"/>
            </a:endParaRPr>
          </a:p>
          <a:p>
            <a:pPr marL="90805" marR="179895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&lt;input type="checkbox" name="compnet" id="compnet"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Information</a:t>
            </a:r>
            <a:r>
              <a:rPr sz="18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&lt;input type="checkbox" name="it" id="it"</a:t>
            </a:r>
            <a:r>
              <a:rPr sz="18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ADBE3C-B186-4E94-936D-C9587E52D94B}"/>
                  </a:ext>
                </a:extLst>
              </p14:cNvPr>
              <p14:cNvContentPartPr/>
              <p14:nvPr/>
            </p14:nvContentPartPr>
            <p14:xfrm>
              <a:off x="986040" y="2577240"/>
              <a:ext cx="8148960" cy="3089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ADBE3C-B186-4E94-936D-C9587E52D9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680" y="2567880"/>
                <a:ext cx="8167680" cy="310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770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Radio</a:t>
            </a:r>
            <a:r>
              <a:rPr sz="4000" spc="-265" dirty="0"/>
              <a:t> </a:t>
            </a:r>
            <a:r>
              <a:rPr sz="4000" spc="-85" dirty="0"/>
              <a:t>button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68032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User can only select one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limited number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400" spc="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choices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Name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be same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each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2896" y="5067300"/>
            <a:ext cx="3842385" cy="1303020"/>
            <a:chOff x="4882896" y="5067300"/>
            <a:chExt cx="3842385" cy="1303020"/>
          </a:xfrm>
        </p:grpSpPr>
        <p:sp>
          <p:nvSpPr>
            <p:cNvPr id="6" name="object 6"/>
            <p:cNvSpPr/>
            <p:nvPr/>
          </p:nvSpPr>
          <p:spPr>
            <a:xfrm>
              <a:off x="4892040" y="5076444"/>
              <a:ext cx="3579649" cy="1284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7468" y="5071872"/>
              <a:ext cx="3832860" cy="1294130"/>
            </a:xfrm>
            <a:custGeom>
              <a:avLst/>
              <a:gdLst/>
              <a:ahLst/>
              <a:cxnLst/>
              <a:rect l="l" t="t" r="r" b="b"/>
              <a:pathLst>
                <a:path w="3832859" h="1294129">
                  <a:moveTo>
                    <a:pt x="0" y="1293876"/>
                  </a:moveTo>
                  <a:lnTo>
                    <a:pt x="3832860" y="1293876"/>
                  </a:lnTo>
                  <a:lnTo>
                    <a:pt x="3832860" y="0"/>
                  </a:lnTo>
                  <a:lnTo>
                    <a:pt x="0" y="0"/>
                  </a:lnTo>
                  <a:lnTo>
                    <a:pt x="0" y="1293876"/>
                  </a:lnTo>
                  <a:close/>
                </a:path>
              </a:pathLst>
            </a:custGeom>
            <a:ln w="9143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3900" y="2552700"/>
            <a:ext cx="5494020" cy="2307590"/>
          </a:xfrm>
          <a:prstGeom prst="rect">
            <a:avLst/>
          </a:prstGeom>
          <a:ln w="9144">
            <a:solidFill>
              <a:srgbClr val="29293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&lt;h2&gt;Year&lt;/h2&gt;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One&lt;input type="radio" name="year" id="one"</a:t>
            </a:r>
            <a:r>
              <a:rPr sz="1800" spc="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Two&lt;input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type="radio" name="year"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id="two"</a:t>
            </a:r>
            <a:r>
              <a:rPr sz="1800" spc="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Three&lt;input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type="radio" name="year"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id="three"</a:t>
            </a:r>
            <a:r>
              <a:rPr sz="1800" spc="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Four &lt;input type="radio" name="year" id="four"</a:t>
            </a:r>
            <a:r>
              <a:rPr sz="1800" spc="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E1D1FE-9282-4E7C-927B-E2C3C3BCD1EE}"/>
                  </a:ext>
                </a:extLst>
              </p14:cNvPr>
              <p14:cNvContentPartPr/>
              <p14:nvPr/>
            </p14:nvContentPartPr>
            <p14:xfrm>
              <a:off x="824040" y="2728440"/>
              <a:ext cx="4582080" cy="2319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E1D1FE-9282-4E7C-927B-E2C3C3BCD1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680" y="2719080"/>
                <a:ext cx="4600800" cy="233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69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Pa</a:t>
            </a:r>
            <a:r>
              <a:rPr sz="4000" spc="-100" dirty="0"/>
              <a:t>ss</a:t>
            </a:r>
            <a:r>
              <a:rPr sz="4000" spc="-105" dirty="0"/>
              <a:t>wor</a:t>
            </a:r>
            <a:r>
              <a:rPr sz="4000" spc="-5" dirty="0"/>
              <a:t>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337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Characters are</a:t>
            </a:r>
            <a:r>
              <a:rPr sz="2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masked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78052" y="3678935"/>
            <a:ext cx="3820795" cy="647700"/>
            <a:chOff x="1178052" y="3678935"/>
            <a:chExt cx="3820795" cy="647700"/>
          </a:xfrm>
        </p:grpSpPr>
        <p:sp>
          <p:nvSpPr>
            <p:cNvPr id="6" name="object 6"/>
            <p:cNvSpPr/>
            <p:nvPr/>
          </p:nvSpPr>
          <p:spPr>
            <a:xfrm>
              <a:off x="1187196" y="3688079"/>
              <a:ext cx="3598681" cy="629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2624" y="3683507"/>
              <a:ext cx="3811904" cy="638810"/>
            </a:xfrm>
            <a:custGeom>
              <a:avLst/>
              <a:gdLst/>
              <a:ahLst/>
              <a:cxnLst/>
              <a:rect l="l" t="t" r="r" b="b"/>
              <a:pathLst>
                <a:path w="3811904" h="638810">
                  <a:moveTo>
                    <a:pt x="0" y="638556"/>
                  </a:moveTo>
                  <a:lnTo>
                    <a:pt x="3811524" y="638556"/>
                  </a:lnTo>
                  <a:lnTo>
                    <a:pt x="3811524" y="0"/>
                  </a:lnTo>
                  <a:lnTo>
                    <a:pt x="0" y="0"/>
                  </a:lnTo>
                  <a:lnTo>
                    <a:pt x="0" y="638556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3148" y="2490216"/>
            <a:ext cx="7260590" cy="368935"/>
          </a:xfrm>
          <a:prstGeom prst="rect">
            <a:avLst/>
          </a:prstGeom>
          <a:ln w="9144">
            <a:solidFill>
              <a:srgbClr val="29293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Password&lt;input type="password" name="password"</a:t>
            </a:r>
            <a:r>
              <a:rPr sz="1800" spc="2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id="password"&gt;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13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Select </a:t>
            </a:r>
            <a:r>
              <a:rPr sz="4000" spc="-80" dirty="0"/>
              <a:t>list </a:t>
            </a:r>
            <a:r>
              <a:rPr sz="4000" spc="-90" dirty="0"/>
              <a:t>(choose</a:t>
            </a:r>
            <a:r>
              <a:rPr sz="4000" spc="-530" dirty="0"/>
              <a:t> </a:t>
            </a:r>
            <a:r>
              <a:rPr sz="4000" spc="-80" dirty="0"/>
              <a:t>one)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576580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Creates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list of options named</a:t>
            </a:r>
            <a:r>
              <a:rPr sz="2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“campus”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First option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selected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this example,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will be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blank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Only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one value can be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chosen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316" y="3429000"/>
            <a:ext cx="6593205" cy="2585085"/>
          </a:xfrm>
          <a:prstGeom prst="rect">
            <a:avLst/>
          </a:prstGeom>
          <a:ln w="9144">
            <a:solidFill>
              <a:srgbClr val="292934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453834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&lt;h2&gt;C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mp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s&lt;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&gt;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Which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location?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&lt;select name="campus"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id="campus“&gt;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&lt;option value=""&gt;&lt;/option&gt;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&lt;option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value="ayr"&gt;Ayr&lt;/option&gt;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&lt;option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value="dumfries"&gt;Dumfries&lt;/option&gt;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&lt;option value="hamiton"&gt;Hamilton&lt;/option&gt;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&lt;option value="paisley"&gt;Paisley&lt;/option&gt;</a:t>
            </a:r>
            <a:endParaRPr sz="18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&lt;/select&gt;</a:t>
            </a:r>
            <a:endParaRPr sz="18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2234D3-6B6F-43AE-B08B-61295D042A79}"/>
                  </a:ext>
                </a:extLst>
              </p14:cNvPr>
              <p14:cNvContentPartPr/>
              <p14:nvPr/>
            </p14:nvContentPartPr>
            <p14:xfrm>
              <a:off x="714240" y="2400120"/>
              <a:ext cx="7921080" cy="3746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2234D3-6B6F-43AE-B08B-61295D042A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80" y="2390760"/>
                <a:ext cx="7939800" cy="376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758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Select </a:t>
            </a:r>
            <a:r>
              <a:rPr sz="4000" spc="-80" dirty="0"/>
              <a:t>list </a:t>
            </a:r>
            <a:r>
              <a:rPr sz="4000" spc="-90" dirty="0"/>
              <a:t>(choose</a:t>
            </a:r>
            <a:r>
              <a:rPr sz="4000" spc="-530" dirty="0"/>
              <a:t> </a:t>
            </a:r>
            <a:r>
              <a:rPr sz="4000" spc="-70" dirty="0"/>
              <a:t>&gt;1)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548880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multiple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Allows more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than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one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Make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first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selection, press CTRL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key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and make</a:t>
            </a:r>
            <a:r>
              <a:rPr sz="24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further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selections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8735" y="5161788"/>
            <a:ext cx="2432304" cy="1063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8744" y="3424428"/>
          <a:ext cx="7702549" cy="2813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216">
                <a:tc gridSpan="2">
                  <a:txBody>
                    <a:bodyPr/>
                    <a:lstStyle/>
                    <a:p>
                      <a:pPr marL="91440" marR="40557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&lt;h2&gt;C</a:t>
                      </a:r>
                      <a:r>
                        <a:rPr sz="1800" spc="-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mp</a:t>
                      </a:r>
                      <a:r>
                        <a:rPr sz="1800" spc="-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s&lt;</a:t>
                      </a:r>
                      <a:r>
                        <a:rPr sz="1800" spc="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&gt;  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Which</a:t>
                      </a:r>
                      <a:r>
                        <a:rPr sz="1800" spc="-2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location?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&lt;select name="campus" id="campus"</a:t>
                      </a:r>
                      <a:r>
                        <a:rPr sz="1800" spc="2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multiple="multiple"&gt;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&lt;option</a:t>
                      </a:r>
                      <a:r>
                        <a:rPr sz="1800" spc="-1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value="ayr"&gt;Ayr&lt;/option&gt;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&lt;option</a:t>
                      </a:r>
                      <a:r>
                        <a:rPr sz="1800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value="dumfries"&gt;Dumfries&lt;/option&gt;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&lt;option value="hamiton"&gt;Hamilton&lt;/option&gt;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292934"/>
                      </a:solidFill>
                      <a:prstDash val="solid"/>
                    </a:lnL>
                    <a:lnR w="9525">
                      <a:solidFill>
                        <a:srgbClr val="292934"/>
                      </a:solidFill>
                      <a:prstDash val="solid"/>
                    </a:lnR>
                    <a:lnT w="9525">
                      <a:solidFill>
                        <a:srgbClr val="29293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92934"/>
                      </a:solidFill>
                      <a:prstDash val="solid"/>
                    </a:lnL>
                    <a:lnB w="9525">
                      <a:solidFill>
                        <a:srgbClr val="2929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643">
                <a:tc>
                  <a:txBody>
                    <a:bodyPr/>
                    <a:lstStyle/>
                    <a:p>
                      <a:pPr marL="91440">
                        <a:lnSpc>
                          <a:spcPts val="1835"/>
                        </a:lnSpc>
                      </a:pP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&lt;option value="paisley"&gt;Paisley&lt;/option&gt;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&lt;/select&gt;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92934"/>
                      </a:solidFill>
                      <a:prstDash val="solid"/>
                    </a:lnL>
                    <a:lnR w="9525">
                      <a:solidFill>
                        <a:srgbClr val="292934"/>
                      </a:solidFill>
                      <a:prstDash val="solid"/>
                    </a:lnR>
                    <a:lnB w="952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92934"/>
                      </a:solidFill>
                      <a:prstDash val="solid"/>
                    </a:lnL>
                    <a:lnR w="9525">
                      <a:solidFill>
                        <a:srgbClr val="292934"/>
                      </a:solidFill>
                      <a:prstDash val="solid"/>
                    </a:lnR>
                    <a:lnT w="9525">
                      <a:solidFill>
                        <a:srgbClr val="292934"/>
                      </a:solidFill>
                      <a:prstDash val="solid"/>
                    </a:lnT>
                    <a:lnB w="9525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92934"/>
                      </a:solidFill>
                      <a:prstDash val="solid"/>
                    </a:lnL>
                    <a:lnR w="9525">
                      <a:solidFill>
                        <a:srgbClr val="292934"/>
                      </a:solidFill>
                      <a:prstDash val="solid"/>
                    </a:lnR>
                    <a:lnT w="9525">
                      <a:solidFill>
                        <a:srgbClr val="29293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292934"/>
                      </a:solidFill>
                      <a:prstDash val="solid"/>
                    </a:lnR>
                    <a:lnT w="9525">
                      <a:solidFill>
                        <a:srgbClr val="292934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92934"/>
                      </a:solidFill>
                      <a:prstDash val="solid"/>
                    </a:lnL>
                    <a:lnR w="9525">
                      <a:solidFill>
                        <a:srgbClr val="292934"/>
                      </a:solidFill>
                      <a:prstDash val="solid"/>
                    </a:lnR>
                    <a:lnT w="9525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929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674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Buttons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790180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type=“submit”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(Submits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 using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action of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opening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tag)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19989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type=“reset”	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(Clears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form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 entered or</a:t>
            </a:r>
            <a:r>
              <a:rPr sz="24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selected)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type=“button”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makes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clickable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button</a:t>
            </a:r>
            <a:endParaRPr sz="2400">
              <a:latin typeface="Arial"/>
              <a:cs typeface="Arial"/>
            </a:endParaRPr>
          </a:p>
          <a:p>
            <a:pPr marL="194945" marR="226377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onclick executes Javascript code inside  double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quotes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2940" y="4276344"/>
            <a:ext cx="2360930" cy="342900"/>
            <a:chOff x="662940" y="4276344"/>
            <a:chExt cx="2360930" cy="342900"/>
          </a:xfrm>
        </p:grpSpPr>
        <p:sp>
          <p:nvSpPr>
            <p:cNvPr id="6" name="object 6"/>
            <p:cNvSpPr/>
            <p:nvPr/>
          </p:nvSpPr>
          <p:spPr>
            <a:xfrm>
              <a:off x="691127" y="4285488"/>
              <a:ext cx="2237647" cy="324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7512" y="4280916"/>
              <a:ext cx="2352040" cy="334010"/>
            </a:xfrm>
            <a:custGeom>
              <a:avLst/>
              <a:gdLst/>
              <a:ahLst/>
              <a:cxnLst/>
              <a:rect l="l" t="t" r="r" b="b"/>
              <a:pathLst>
                <a:path w="2352040" h="334010">
                  <a:moveTo>
                    <a:pt x="0" y="333755"/>
                  </a:moveTo>
                  <a:lnTo>
                    <a:pt x="2351532" y="333755"/>
                  </a:lnTo>
                  <a:lnTo>
                    <a:pt x="2351532" y="0"/>
                  </a:lnTo>
                  <a:lnTo>
                    <a:pt x="0" y="0"/>
                  </a:lnTo>
                  <a:lnTo>
                    <a:pt x="0" y="333755"/>
                  </a:lnTo>
                  <a:close/>
                </a:path>
              </a:pathLst>
            </a:custGeom>
            <a:ln w="9143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219188" y="4852415"/>
            <a:ext cx="1790700" cy="1647825"/>
            <a:chOff x="7219188" y="4852415"/>
            <a:chExt cx="1790700" cy="1647825"/>
          </a:xfrm>
        </p:grpSpPr>
        <p:sp>
          <p:nvSpPr>
            <p:cNvPr id="9" name="object 9"/>
            <p:cNvSpPr/>
            <p:nvPr/>
          </p:nvSpPr>
          <p:spPr>
            <a:xfrm>
              <a:off x="7228332" y="4861559"/>
              <a:ext cx="1772412" cy="16291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23760" y="4856987"/>
              <a:ext cx="1781810" cy="1638300"/>
            </a:xfrm>
            <a:custGeom>
              <a:avLst/>
              <a:gdLst/>
              <a:ahLst/>
              <a:cxnLst/>
              <a:rect l="l" t="t" r="r" b="b"/>
              <a:pathLst>
                <a:path w="1781809" h="1638300">
                  <a:moveTo>
                    <a:pt x="0" y="1638300"/>
                  </a:moveTo>
                  <a:lnTo>
                    <a:pt x="1781555" y="1638300"/>
                  </a:lnTo>
                  <a:lnTo>
                    <a:pt x="1781555" y="0"/>
                  </a:lnTo>
                  <a:lnTo>
                    <a:pt x="0" y="0"/>
                  </a:lnTo>
                  <a:lnTo>
                    <a:pt x="0" y="1638300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2083" y="4937759"/>
            <a:ext cx="6010910" cy="1199515"/>
          </a:xfrm>
          <a:prstGeom prst="rect">
            <a:avLst/>
          </a:prstGeom>
          <a:ln w="9144">
            <a:solidFill>
              <a:srgbClr val="29293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&lt;input type="submit" name="send"</a:t>
            </a:r>
            <a:r>
              <a:rPr sz="18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value="Submit"/&gt;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&lt;input type="reset" name="reset" value="Clear</a:t>
            </a:r>
            <a:r>
              <a:rPr sz="18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Form"/&gt;</a:t>
            </a:r>
            <a:endParaRPr sz="1800">
              <a:latin typeface="Arial"/>
              <a:cs typeface="Arial"/>
            </a:endParaRPr>
          </a:p>
          <a:p>
            <a:pPr marL="90805" marR="51180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&lt;input type="button" name="button" value="Click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me"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onclick="alert('Hello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World!’)"/&gt;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465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New </a:t>
            </a:r>
            <a:r>
              <a:rPr sz="4000" spc="-85" dirty="0"/>
              <a:t>input</a:t>
            </a:r>
            <a:r>
              <a:rPr sz="4000" spc="-405" dirty="0"/>
              <a:t> </a:t>
            </a:r>
            <a:r>
              <a:rPr sz="4000" spc="-80" dirty="0"/>
              <a:t>types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6967220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HTML5 has many new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types for better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control and  validation such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color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datetime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Email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range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week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However,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support varies across</a:t>
            </a:r>
            <a:r>
              <a:rPr sz="24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browsers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430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Tables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8639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441959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Should only be used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display tabular information and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NOT 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defining layout of the web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Defined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using: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Table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tag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&lt;table&gt; which encloses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whole</a:t>
            </a:r>
            <a:r>
              <a:rPr sz="2400" spc="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caption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tag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&lt;caption&gt;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be inserted immediately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after 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&lt;table&gt;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tag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and one can be used per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header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tag &lt;th&gt;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specifies header</a:t>
            </a:r>
            <a:r>
              <a:rPr sz="24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info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row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tag &lt;tr&gt;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encloses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whole</a:t>
            </a:r>
            <a:r>
              <a:rPr sz="2400" spc="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row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 tag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&lt;td&gt;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encloses each cell within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400" spc="1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E47644-27F5-4AAC-9024-E80E234C6B01}"/>
                  </a:ext>
                </a:extLst>
              </p14:cNvPr>
              <p14:cNvContentPartPr/>
              <p14:nvPr/>
            </p14:nvContentPartPr>
            <p14:xfrm>
              <a:off x="1047960" y="1902600"/>
              <a:ext cx="8194680" cy="478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E47644-27F5-4AAC-9024-E80E234C6B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600" y="1893240"/>
                <a:ext cx="8213400" cy="480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E</a:t>
            </a:r>
            <a:r>
              <a:rPr sz="4000" spc="-100" dirty="0"/>
              <a:t>x</a:t>
            </a:r>
            <a:r>
              <a:rPr sz="4000" spc="-105" dirty="0"/>
              <a:t>ampl</a:t>
            </a:r>
            <a:r>
              <a:rPr sz="4000" spc="-5" dirty="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527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6311265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Color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type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is used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select</a:t>
            </a:r>
            <a:r>
              <a:rPr sz="2400" spc="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colour	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(note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spelling)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0978" y="4155610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747896"/>
            <a:ext cx="3037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Select default colour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display colour</a:t>
            </a: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pick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6111" y="2420111"/>
            <a:ext cx="5629910" cy="693420"/>
            <a:chOff x="896111" y="2420111"/>
            <a:chExt cx="5629910" cy="693420"/>
          </a:xfrm>
        </p:grpSpPr>
        <p:sp>
          <p:nvSpPr>
            <p:cNvPr id="8" name="object 8"/>
            <p:cNvSpPr/>
            <p:nvPr/>
          </p:nvSpPr>
          <p:spPr>
            <a:xfrm>
              <a:off x="905255" y="2429255"/>
              <a:ext cx="5516098" cy="6751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0683" y="2424683"/>
              <a:ext cx="5621020" cy="684530"/>
            </a:xfrm>
            <a:custGeom>
              <a:avLst/>
              <a:gdLst/>
              <a:ahLst/>
              <a:cxnLst/>
              <a:rect l="l" t="t" r="r" b="b"/>
              <a:pathLst>
                <a:path w="5621020" h="684530">
                  <a:moveTo>
                    <a:pt x="0" y="684276"/>
                  </a:moveTo>
                  <a:lnTo>
                    <a:pt x="5620512" y="684276"/>
                  </a:lnTo>
                  <a:lnTo>
                    <a:pt x="5620512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710940" y="3407664"/>
            <a:ext cx="4390644" cy="316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01267" y="4620767"/>
            <a:ext cx="2133600" cy="437515"/>
            <a:chOff x="1001267" y="4620767"/>
            <a:chExt cx="2133600" cy="437515"/>
          </a:xfrm>
        </p:grpSpPr>
        <p:sp>
          <p:nvSpPr>
            <p:cNvPr id="12" name="object 12"/>
            <p:cNvSpPr/>
            <p:nvPr/>
          </p:nvSpPr>
          <p:spPr>
            <a:xfrm>
              <a:off x="1077110" y="4725161"/>
              <a:ext cx="1962857" cy="295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5839" y="4625339"/>
              <a:ext cx="2124710" cy="428625"/>
            </a:xfrm>
            <a:custGeom>
              <a:avLst/>
              <a:gdLst/>
              <a:ahLst/>
              <a:cxnLst/>
              <a:rect l="l" t="t" r="r" b="b"/>
              <a:pathLst>
                <a:path w="2124710" h="428625">
                  <a:moveTo>
                    <a:pt x="0" y="428244"/>
                  </a:moveTo>
                  <a:lnTo>
                    <a:pt x="2124456" y="428244"/>
                  </a:lnTo>
                  <a:lnTo>
                    <a:pt x="2124456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263370" y="1234313"/>
            <a:ext cx="2325370" cy="445134"/>
          </a:xfrm>
          <a:custGeom>
            <a:avLst/>
            <a:gdLst/>
            <a:ahLst/>
            <a:cxnLst/>
            <a:rect l="l" t="t" r="r" b="b"/>
            <a:pathLst>
              <a:path w="2325370" h="445135">
                <a:moveTo>
                  <a:pt x="78511" y="342900"/>
                </a:moveTo>
                <a:lnTo>
                  <a:pt x="75844" y="345186"/>
                </a:lnTo>
                <a:lnTo>
                  <a:pt x="0" y="408939"/>
                </a:lnTo>
                <a:lnTo>
                  <a:pt x="92862" y="443611"/>
                </a:lnTo>
                <a:lnTo>
                  <a:pt x="96164" y="444753"/>
                </a:lnTo>
                <a:lnTo>
                  <a:pt x="99847" y="443102"/>
                </a:lnTo>
                <a:lnTo>
                  <a:pt x="100990" y="439800"/>
                </a:lnTo>
                <a:lnTo>
                  <a:pt x="102260" y="436499"/>
                </a:lnTo>
                <a:lnTo>
                  <a:pt x="100609" y="432942"/>
                </a:lnTo>
                <a:lnTo>
                  <a:pt x="97307" y="431673"/>
                </a:lnTo>
                <a:lnTo>
                  <a:pt x="47427" y="413131"/>
                </a:lnTo>
                <a:lnTo>
                  <a:pt x="13487" y="413131"/>
                </a:lnTo>
                <a:lnTo>
                  <a:pt x="11328" y="400558"/>
                </a:lnTo>
                <a:lnTo>
                  <a:pt x="34552" y="396533"/>
                </a:lnTo>
                <a:lnTo>
                  <a:pt x="83972" y="354838"/>
                </a:lnTo>
                <a:lnTo>
                  <a:pt x="86639" y="352678"/>
                </a:lnTo>
                <a:lnTo>
                  <a:pt x="87020" y="348614"/>
                </a:lnTo>
                <a:lnTo>
                  <a:pt x="82448" y="343281"/>
                </a:lnTo>
                <a:lnTo>
                  <a:pt x="78511" y="342900"/>
                </a:lnTo>
                <a:close/>
              </a:path>
              <a:path w="2325370" h="445135">
                <a:moveTo>
                  <a:pt x="34552" y="396533"/>
                </a:moveTo>
                <a:lnTo>
                  <a:pt x="11328" y="400558"/>
                </a:lnTo>
                <a:lnTo>
                  <a:pt x="13487" y="413131"/>
                </a:lnTo>
                <a:lnTo>
                  <a:pt x="21545" y="411734"/>
                </a:lnTo>
                <a:lnTo>
                  <a:pt x="16535" y="411734"/>
                </a:lnTo>
                <a:lnTo>
                  <a:pt x="14630" y="400938"/>
                </a:lnTo>
                <a:lnTo>
                  <a:pt x="29330" y="400938"/>
                </a:lnTo>
                <a:lnTo>
                  <a:pt x="34552" y="396533"/>
                </a:lnTo>
                <a:close/>
              </a:path>
              <a:path w="2325370" h="445135">
                <a:moveTo>
                  <a:pt x="36633" y="409118"/>
                </a:moveTo>
                <a:lnTo>
                  <a:pt x="13487" y="413131"/>
                </a:lnTo>
                <a:lnTo>
                  <a:pt x="47427" y="413131"/>
                </a:lnTo>
                <a:lnTo>
                  <a:pt x="36633" y="409118"/>
                </a:lnTo>
                <a:close/>
              </a:path>
              <a:path w="2325370" h="445135">
                <a:moveTo>
                  <a:pt x="14630" y="400938"/>
                </a:moveTo>
                <a:lnTo>
                  <a:pt x="16535" y="411734"/>
                </a:lnTo>
                <a:lnTo>
                  <a:pt x="24834" y="404732"/>
                </a:lnTo>
                <a:lnTo>
                  <a:pt x="14630" y="400938"/>
                </a:lnTo>
                <a:close/>
              </a:path>
              <a:path w="2325370" h="445135">
                <a:moveTo>
                  <a:pt x="24834" y="404732"/>
                </a:moveTo>
                <a:lnTo>
                  <a:pt x="16535" y="411734"/>
                </a:lnTo>
                <a:lnTo>
                  <a:pt x="21545" y="411734"/>
                </a:lnTo>
                <a:lnTo>
                  <a:pt x="36633" y="409118"/>
                </a:lnTo>
                <a:lnTo>
                  <a:pt x="24834" y="404732"/>
                </a:lnTo>
                <a:close/>
              </a:path>
              <a:path w="2325370" h="445135">
                <a:moveTo>
                  <a:pt x="2322601" y="0"/>
                </a:moveTo>
                <a:lnTo>
                  <a:pt x="34552" y="396533"/>
                </a:lnTo>
                <a:lnTo>
                  <a:pt x="24834" y="404732"/>
                </a:lnTo>
                <a:lnTo>
                  <a:pt x="36633" y="409118"/>
                </a:lnTo>
                <a:lnTo>
                  <a:pt x="2324760" y="12446"/>
                </a:lnTo>
                <a:lnTo>
                  <a:pt x="2322601" y="0"/>
                </a:lnTo>
                <a:close/>
              </a:path>
              <a:path w="2325370" h="445135">
                <a:moveTo>
                  <a:pt x="29330" y="400938"/>
                </a:moveTo>
                <a:lnTo>
                  <a:pt x="14630" y="400938"/>
                </a:lnTo>
                <a:lnTo>
                  <a:pt x="24834" y="404732"/>
                </a:lnTo>
                <a:lnTo>
                  <a:pt x="29330" y="400938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86734" y="1046225"/>
            <a:ext cx="2931160" cy="391795"/>
          </a:xfrm>
          <a:prstGeom prst="rect">
            <a:avLst/>
          </a:prstGeom>
          <a:ln w="25907">
            <a:solidFill>
              <a:srgbClr val="6B766E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Note the American</a:t>
            </a:r>
            <a:r>
              <a:rPr sz="18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spelling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368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Multimedia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3"/>
            <a:ext cx="7990205" cy="46348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Movies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Animations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24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Sound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multimedia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formats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File extension indicates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marL="194945" marR="276225" indent="-182880">
              <a:lnSpc>
                <a:spcPts val="2590"/>
              </a:lnSpc>
              <a:spcBef>
                <a:spcPts val="62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Until </a:t>
            </a:r>
            <a:r>
              <a:rPr sz="2400" spc="-40" dirty="0">
                <a:solidFill>
                  <a:srgbClr val="292934"/>
                </a:solidFill>
                <a:latin typeface="Arial"/>
                <a:cs typeface="Arial"/>
              </a:rPr>
              <a:t>now,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multimedia files played through plug-ins  (like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flash)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However,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browsers may use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sz="24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plug-ins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ts val="2740"/>
              </a:lnSpc>
              <a:spcBef>
                <a:spcPts val="29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install various plug-ins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4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view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740"/>
              </a:lnSpc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multimedia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content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across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browsers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ts val="2590"/>
              </a:lnSpc>
              <a:spcBef>
                <a:spcPts val="61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HTML5 now defines new native elements which provide a  standard way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embed multimedia on a web</a:t>
            </a:r>
            <a:r>
              <a:rPr sz="24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Converters can be used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change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formats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Good practice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store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media files in separate</a:t>
            </a:r>
            <a:r>
              <a:rPr sz="24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folder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265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V</a:t>
            </a:r>
            <a:r>
              <a:rPr sz="4000" spc="-105" dirty="0"/>
              <a:t>ide</a:t>
            </a:r>
            <a:r>
              <a:rPr sz="4000" spc="-5" dirty="0"/>
              <a:t>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8569"/>
            <a:ext cx="7449184" cy="46031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&lt;video&gt;, &lt;source&gt; and &lt;track&gt;</a:t>
            </a:r>
            <a:r>
              <a:rPr sz="22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tags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Control attribute adds video controls like play and</a:t>
            </a:r>
            <a:r>
              <a:rPr sz="2200" spc="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pause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Autoplay attribute will play the video</a:t>
            </a:r>
            <a:r>
              <a:rPr sz="22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automatically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ts val="2510"/>
              </a:lnSpc>
              <a:spcBef>
                <a:spcPts val="2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65" dirty="0">
                <a:solidFill>
                  <a:srgbClr val="292934"/>
                </a:solidFill>
                <a:latin typeface="Arial"/>
                <a:cs typeface="Arial"/>
              </a:rPr>
              <a:t>Text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content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should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be inserted between the &lt;video&gt;</a:t>
            </a:r>
            <a:r>
              <a:rPr sz="2200" spc="1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ts val="2510"/>
              </a:lnSpc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&lt;/video&gt; tags for browsers that do not support the</a:t>
            </a:r>
            <a:r>
              <a:rPr sz="2200" spc="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Useful to include width and height</a:t>
            </a:r>
            <a:r>
              <a:rPr sz="22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Allows multiple sources to be</a:t>
            </a:r>
            <a:r>
              <a:rPr sz="22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Browser will use the first recognised</a:t>
            </a:r>
            <a:r>
              <a:rPr sz="22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format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20" dirty="0">
                <a:solidFill>
                  <a:srgbClr val="292934"/>
                </a:solidFill>
                <a:latin typeface="Arial"/>
                <a:cs typeface="Arial"/>
              </a:rPr>
              <a:t>Currently,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there are 3 major</a:t>
            </a:r>
            <a:r>
              <a:rPr sz="2200" spc="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formats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MP4</a:t>
            </a:r>
            <a:endParaRPr sz="19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2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15" dirty="0">
                <a:solidFill>
                  <a:srgbClr val="292934"/>
                </a:solidFill>
                <a:latin typeface="Arial"/>
                <a:cs typeface="Arial"/>
              </a:rPr>
              <a:t>WebM</a:t>
            </a:r>
            <a:endParaRPr sz="19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Ogg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level of support across</a:t>
            </a:r>
            <a:r>
              <a:rPr sz="22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browsers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E</a:t>
            </a:r>
            <a:r>
              <a:rPr sz="4000" spc="-100" dirty="0"/>
              <a:t>x</a:t>
            </a:r>
            <a:r>
              <a:rPr sz="4000" spc="-105" dirty="0"/>
              <a:t>ampl</a:t>
            </a:r>
            <a:r>
              <a:rPr sz="4000" spc="-5" dirty="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4324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http://www.sample-videos.com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8055" y="2403348"/>
            <a:ext cx="7637145" cy="1617345"/>
            <a:chOff x="448055" y="2403348"/>
            <a:chExt cx="7637145" cy="1617345"/>
          </a:xfrm>
        </p:grpSpPr>
        <p:sp>
          <p:nvSpPr>
            <p:cNvPr id="6" name="object 6"/>
            <p:cNvSpPr/>
            <p:nvPr/>
          </p:nvSpPr>
          <p:spPr>
            <a:xfrm>
              <a:off x="485733" y="2540957"/>
              <a:ext cx="7418740" cy="13417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627" y="2407920"/>
              <a:ext cx="7627620" cy="1607820"/>
            </a:xfrm>
            <a:custGeom>
              <a:avLst/>
              <a:gdLst/>
              <a:ahLst/>
              <a:cxnLst/>
              <a:rect l="l" t="t" r="r" b="b"/>
              <a:pathLst>
                <a:path w="7627620" h="1607820">
                  <a:moveTo>
                    <a:pt x="0" y="1607819"/>
                  </a:moveTo>
                  <a:lnTo>
                    <a:pt x="7627620" y="1607819"/>
                  </a:lnTo>
                  <a:lnTo>
                    <a:pt x="7627620" y="0"/>
                  </a:lnTo>
                  <a:lnTo>
                    <a:pt x="0" y="0"/>
                  </a:lnTo>
                  <a:lnTo>
                    <a:pt x="0" y="1607819"/>
                  </a:lnTo>
                  <a:close/>
                </a:path>
              </a:pathLst>
            </a:custGeom>
            <a:ln w="9144">
              <a:solidFill>
                <a:srgbClr val="92A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7200" y="4376928"/>
            <a:ext cx="3739896" cy="2276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51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Example </a:t>
            </a:r>
            <a:r>
              <a:rPr sz="4000" spc="-5" dirty="0"/>
              <a:t>–</a:t>
            </a:r>
            <a:r>
              <a:rPr sz="4000" spc="-445" dirty="0"/>
              <a:t> </a:t>
            </a:r>
            <a:r>
              <a:rPr sz="4000" spc="-165" dirty="0"/>
              <a:t>YouTube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663180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u="heavy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cs typeface="Arial"/>
              </a:rPr>
              <a:t>youtube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 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find the video you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want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Click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‘Share’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button below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video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Click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‘Embed’ button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next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link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show</a:t>
            </a:r>
            <a:r>
              <a:rPr sz="24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you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Copy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iframe code given and paste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into the html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your web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3756" y="3831335"/>
            <a:ext cx="8194675" cy="3027045"/>
            <a:chOff x="333756" y="3831335"/>
            <a:chExt cx="8194675" cy="3027045"/>
          </a:xfrm>
        </p:grpSpPr>
        <p:sp>
          <p:nvSpPr>
            <p:cNvPr id="6" name="object 6"/>
            <p:cNvSpPr/>
            <p:nvPr/>
          </p:nvSpPr>
          <p:spPr>
            <a:xfrm>
              <a:off x="355576" y="3840479"/>
              <a:ext cx="8163583" cy="455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8328" y="3835907"/>
              <a:ext cx="8185784" cy="464820"/>
            </a:xfrm>
            <a:custGeom>
              <a:avLst/>
              <a:gdLst/>
              <a:ahLst/>
              <a:cxnLst/>
              <a:rect l="l" t="t" r="r" b="b"/>
              <a:pathLst>
                <a:path w="8185784" h="464820">
                  <a:moveTo>
                    <a:pt x="0" y="464820"/>
                  </a:moveTo>
                  <a:lnTo>
                    <a:pt x="8185404" y="464820"/>
                  </a:lnTo>
                  <a:lnTo>
                    <a:pt x="8185404" y="0"/>
                  </a:lnTo>
                  <a:lnTo>
                    <a:pt x="0" y="0"/>
                  </a:lnTo>
                  <a:lnTo>
                    <a:pt x="0" y="464820"/>
                  </a:lnTo>
                  <a:close/>
                </a:path>
              </a:pathLst>
            </a:custGeom>
            <a:ln w="9144">
              <a:solidFill>
                <a:srgbClr val="92A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4595" y="4296155"/>
              <a:ext cx="4613148" cy="25618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274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Audi</a:t>
            </a:r>
            <a:r>
              <a:rPr sz="4000" spc="-5" dirty="0"/>
              <a:t>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3"/>
            <a:ext cx="7954009" cy="45072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&lt;audio&gt; and &lt;source&gt;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Also has a control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ts val="2735"/>
              </a:lnSpc>
              <a:spcBef>
                <a:spcPts val="2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292934"/>
                </a:solidFill>
                <a:latin typeface="Arial"/>
                <a:cs typeface="Arial"/>
              </a:rPr>
              <a:t>Text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content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should be inserted between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&lt;audio&gt;</a:t>
            </a:r>
            <a:r>
              <a:rPr sz="2400" spc="1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595"/>
              </a:lnSpc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&lt;/audio&gt;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tags 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browsers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do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support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735"/>
              </a:lnSpc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Allows multiple sources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Browser will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use the first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recognised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Currently,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there are 3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major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formats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MP3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Wav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Ogg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level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support across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browsers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274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Audi</a:t>
            </a:r>
            <a:r>
              <a:rPr sz="4000" spc="-5" dirty="0"/>
              <a:t>o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7072" y="4498847"/>
            <a:ext cx="4596765" cy="742315"/>
            <a:chOff x="957072" y="4498847"/>
            <a:chExt cx="4596765" cy="742315"/>
          </a:xfrm>
        </p:grpSpPr>
        <p:sp>
          <p:nvSpPr>
            <p:cNvPr id="6" name="object 6"/>
            <p:cNvSpPr/>
            <p:nvPr/>
          </p:nvSpPr>
          <p:spPr>
            <a:xfrm>
              <a:off x="981275" y="4583398"/>
              <a:ext cx="4517857" cy="542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1644" y="4503419"/>
              <a:ext cx="4587240" cy="733425"/>
            </a:xfrm>
            <a:custGeom>
              <a:avLst/>
              <a:gdLst/>
              <a:ahLst/>
              <a:cxnLst/>
              <a:rect l="l" t="t" r="r" b="b"/>
              <a:pathLst>
                <a:path w="4587240" h="733425">
                  <a:moveTo>
                    <a:pt x="0" y="733043"/>
                  </a:moveTo>
                  <a:lnTo>
                    <a:pt x="4587239" y="733043"/>
                  </a:lnTo>
                  <a:lnTo>
                    <a:pt x="4587239" y="0"/>
                  </a:lnTo>
                  <a:lnTo>
                    <a:pt x="0" y="0"/>
                  </a:lnTo>
                  <a:lnTo>
                    <a:pt x="0" y="733043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48055" y="2404872"/>
            <a:ext cx="7809230" cy="1222375"/>
            <a:chOff x="448055" y="2404872"/>
            <a:chExt cx="7809230" cy="1222375"/>
          </a:xfrm>
        </p:grpSpPr>
        <p:sp>
          <p:nvSpPr>
            <p:cNvPr id="9" name="object 9"/>
            <p:cNvSpPr/>
            <p:nvPr/>
          </p:nvSpPr>
          <p:spPr>
            <a:xfrm>
              <a:off x="489728" y="2479094"/>
              <a:ext cx="7416604" cy="9761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627" y="2409444"/>
              <a:ext cx="7800340" cy="1213485"/>
            </a:xfrm>
            <a:custGeom>
              <a:avLst/>
              <a:gdLst/>
              <a:ahLst/>
              <a:cxnLst/>
              <a:rect l="l" t="t" r="r" b="b"/>
              <a:pathLst>
                <a:path w="7800340" h="1213485">
                  <a:moveTo>
                    <a:pt x="0" y="1213103"/>
                  </a:moveTo>
                  <a:lnTo>
                    <a:pt x="7799832" y="1213103"/>
                  </a:lnTo>
                  <a:lnTo>
                    <a:pt x="7799832" y="0"/>
                  </a:lnTo>
                  <a:lnTo>
                    <a:pt x="0" y="0"/>
                  </a:lnTo>
                  <a:lnTo>
                    <a:pt x="0" y="1213103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83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Lab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835265" cy="4488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Available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on Moodle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this</a:t>
            </a:r>
            <a:r>
              <a:rPr sz="24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week</a:t>
            </a:r>
            <a:endParaRPr sz="2400">
              <a:latin typeface="Arial"/>
              <a:cs typeface="Arial"/>
            </a:endParaRPr>
          </a:p>
          <a:p>
            <a:pPr marL="194945" marR="7239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important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are able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upload files and  folders onto your individual account 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media server  so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try this out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 the</a:t>
            </a: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lab!!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have any problems then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will help you in</a:t>
            </a:r>
            <a:r>
              <a:rPr sz="2400" spc="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lab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Don’t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wait until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assessments need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be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uploaded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as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late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resolve any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issues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94945" marR="4445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There is a separate section on Moodle called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FTP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Instructions with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examples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setting up an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FTP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connection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7505-FCF9-4A81-9554-6CB5ABCA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6F9-1D63-41B0-B1FA-E487074A1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DBA311-B923-47AC-A653-5993C826437E}"/>
                  </a:ext>
                </a:extLst>
              </p14:cNvPr>
              <p14:cNvContentPartPr/>
              <p14:nvPr/>
            </p14:nvContentPartPr>
            <p14:xfrm>
              <a:off x="2275200" y="1209600"/>
              <a:ext cx="6463440" cy="499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DBA311-B923-47AC-A653-5993C8264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5840" y="1200240"/>
                <a:ext cx="6482160" cy="50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547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E</a:t>
            </a:r>
            <a:r>
              <a:rPr sz="4000" spc="-100" dirty="0"/>
              <a:t>x</a:t>
            </a:r>
            <a:r>
              <a:rPr sz="4000" spc="-105" dirty="0"/>
              <a:t>ampl</a:t>
            </a:r>
            <a:r>
              <a:rPr sz="4000" spc="-5" dirty="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6019291"/>
            <a:ext cx="8041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The border attribute is required to show the borders of the</a:t>
            </a:r>
            <a:r>
              <a:rPr sz="2200" spc="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9223" y="1275588"/>
            <a:ext cx="4028440" cy="4742815"/>
            <a:chOff x="649223" y="1275588"/>
            <a:chExt cx="4028440" cy="4742815"/>
          </a:xfrm>
        </p:grpSpPr>
        <p:sp>
          <p:nvSpPr>
            <p:cNvPr id="6" name="object 6"/>
            <p:cNvSpPr/>
            <p:nvPr/>
          </p:nvSpPr>
          <p:spPr>
            <a:xfrm>
              <a:off x="658367" y="1284732"/>
              <a:ext cx="4009644" cy="472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3795" y="1280160"/>
              <a:ext cx="4018915" cy="4733925"/>
            </a:xfrm>
            <a:custGeom>
              <a:avLst/>
              <a:gdLst/>
              <a:ahLst/>
              <a:cxnLst/>
              <a:rect l="l" t="t" r="r" b="b"/>
              <a:pathLst>
                <a:path w="4018915" h="4733925">
                  <a:moveTo>
                    <a:pt x="0" y="4733544"/>
                  </a:moveTo>
                  <a:lnTo>
                    <a:pt x="4018788" y="4733544"/>
                  </a:lnTo>
                  <a:lnTo>
                    <a:pt x="4018788" y="0"/>
                  </a:lnTo>
                  <a:lnTo>
                    <a:pt x="0" y="0"/>
                  </a:lnTo>
                  <a:lnTo>
                    <a:pt x="0" y="473354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43429" y="2410967"/>
            <a:ext cx="2450385" cy="1371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A34E1D-3423-44CE-8E53-298C1D14B166}"/>
                  </a:ext>
                </a:extLst>
              </p14:cNvPr>
              <p14:cNvContentPartPr/>
              <p14:nvPr/>
            </p14:nvContentPartPr>
            <p14:xfrm>
              <a:off x="694800" y="1231560"/>
              <a:ext cx="7830360" cy="5214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A34E1D-3423-44CE-8E53-298C1D14B1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440" y="1222200"/>
                <a:ext cx="7849080" cy="523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254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Email</a:t>
            </a:r>
            <a:r>
              <a:rPr sz="4000" spc="-275" dirty="0"/>
              <a:t> </a:t>
            </a:r>
            <a:r>
              <a:rPr sz="4000" spc="-80" dirty="0"/>
              <a:t>Link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9179"/>
            <a:ext cx="718439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94945" marR="5080" indent="-182880">
              <a:lnSpc>
                <a:spcPct val="80000"/>
              </a:lnSpc>
              <a:spcBef>
                <a:spcPts val="62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  <a:tab pos="833755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Defined within the anchor &lt;a&gt; tag inside the value of the  href	attribute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04057"/>
            <a:ext cx="48977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Automatically open the email</a:t>
            </a:r>
            <a:r>
              <a:rPr sz="22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program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516371"/>
            <a:ext cx="7339965" cy="62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94945" marR="5080" indent="-182880">
              <a:lnSpc>
                <a:spcPct val="80000"/>
              </a:lnSpc>
              <a:spcBef>
                <a:spcPts val="62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b="1" spc="-5" dirty="0">
                <a:solidFill>
                  <a:srgbClr val="292934"/>
                </a:solidFill>
                <a:latin typeface="Arial"/>
                <a:cs typeface="Arial"/>
              </a:rPr>
              <a:t>Note: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Spaces between words should be replaced by %20  to ensure that the browser will display the text</a:t>
            </a:r>
            <a:r>
              <a:rPr sz="2200" spc="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34"/>
                </a:solidFill>
                <a:latin typeface="Arial"/>
                <a:cs typeface="Arial"/>
              </a:rPr>
              <a:t>properly.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9911" y="2302764"/>
            <a:ext cx="7298690" cy="1259205"/>
            <a:chOff x="819911" y="2302764"/>
            <a:chExt cx="7298690" cy="1259205"/>
          </a:xfrm>
        </p:grpSpPr>
        <p:sp>
          <p:nvSpPr>
            <p:cNvPr id="8" name="object 8"/>
            <p:cNvSpPr/>
            <p:nvPr/>
          </p:nvSpPr>
          <p:spPr>
            <a:xfrm>
              <a:off x="829055" y="2311908"/>
              <a:ext cx="7280148" cy="1240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4483" y="2307336"/>
              <a:ext cx="7289800" cy="1249680"/>
            </a:xfrm>
            <a:custGeom>
              <a:avLst/>
              <a:gdLst/>
              <a:ahLst/>
              <a:cxnLst/>
              <a:rect l="l" t="t" r="r" b="b"/>
              <a:pathLst>
                <a:path w="7289800" h="1249679">
                  <a:moveTo>
                    <a:pt x="0" y="1249680"/>
                  </a:moveTo>
                  <a:lnTo>
                    <a:pt x="7289292" y="1249680"/>
                  </a:lnTo>
                  <a:lnTo>
                    <a:pt x="7289292" y="0"/>
                  </a:lnTo>
                  <a:lnTo>
                    <a:pt x="0" y="0"/>
                  </a:lnTo>
                  <a:lnTo>
                    <a:pt x="0" y="1249680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19911" y="3986784"/>
            <a:ext cx="2761615" cy="1437640"/>
            <a:chOff x="819911" y="3986784"/>
            <a:chExt cx="2761615" cy="1437640"/>
          </a:xfrm>
        </p:grpSpPr>
        <p:sp>
          <p:nvSpPr>
            <p:cNvPr id="11" name="object 11"/>
            <p:cNvSpPr/>
            <p:nvPr/>
          </p:nvSpPr>
          <p:spPr>
            <a:xfrm>
              <a:off x="829055" y="3995928"/>
              <a:ext cx="2743199" cy="1418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4483" y="3991356"/>
              <a:ext cx="2752725" cy="1428115"/>
            </a:xfrm>
            <a:custGeom>
              <a:avLst/>
              <a:gdLst/>
              <a:ahLst/>
              <a:cxnLst/>
              <a:rect l="l" t="t" r="r" b="b"/>
              <a:pathLst>
                <a:path w="2752725" h="1428114">
                  <a:moveTo>
                    <a:pt x="0" y="1427988"/>
                  </a:moveTo>
                  <a:lnTo>
                    <a:pt x="2752343" y="1427988"/>
                  </a:lnTo>
                  <a:lnTo>
                    <a:pt x="2752343" y="0"/>
                  </a:lnTo>
                  <a:lnTo>
                    <a:pt x="0" y="0"/>
                  </a:lnTo>
                  <a:lnTo>
                    <a:pt x="0" y="1427988"/>
                  </a:lnTo>
                  <a:close/>
                </a:path>
              </a:pathLst>
            </a:custGeom>
            <a:ln w="9143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DB1A85-8981-4CB3-A491-F233B3563C48}"/>
                  </a:ext>
                </a:extLst>
              </p14:cNvPr>
              <p14:cNvContentPartPr/>
              <p14:nvPr/>
            </p14:nvContentPartPr>
            <p14:xfrm>
              <a:off x="563400" y="1829160"/>
              <a:ext cx="8094240" cy="3937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DB1A85-8981-4CB3-A491-F233B3563C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040" y="1819800"/>
                <a:ext cx="8112960" cy="395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41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Form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pc="-5" dirty="0"/>
              <a:t>Allows user </a:t>
            </a:r>
            <a:r>
              <a:rPr dirty="0"/>
              <a:t>to </a:t>
            </a:r>
            <a:r>
              <a:rPr spc="-5" dirty="0"/>
              <a:t>select </a:t>
            </a:r>
            <a:r>
              <a:rPr spc="-10" dirty="0"/>
              <a:t>different </a:t>
            </a:r>
            <a:r>
              <a:rPr dirty="0"/>
              <a:t>types of</a:t>
            </a:r>
            <a:r>
              <a:rPr spc="15" dirty="0"/>
              <a:t> </a:t>
            </a:r>
            <a:r>
              <a:rPr spc="-5" dirty="0"/>
              <a:t>input</a:t>
            </a: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pc="-5" dirty="0"/>
              <a:t>Can be processed client side or server</a:t>
            </a:r>
            <a:r>
              <a:rPr spc="100" dirty="0"/>
              <a:t> </a:t>
            </a:r>
            <a:r>
              <a:rPr spc="-5" dirty="0"/>
              <a:t>side</a:t>
            </a: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1569085" algn="l"/>
              </a:tabLst>
            </a:pPr>
            <a:r>
              <a:rPr spc="-5" dirty="0"/>
              <a:t>Contains	</a:t>
            </a:r>
            <a:r>
              <a:rPr spc="-10" dirty="0"/>
              <a:t>different </a:t>
            </a:r>
            <a:r>
              <a:rPr spc="-5" dirty="0"/>
              <a:t>elements eg &lt;form&gt; </a:t>
            </a:r>
            <a:r>
              <a:rPr dirty="0"/>
              <a:t>…..</a:t>
            </a:r>
            <a:r>
              <a:rPr spc="5" dirty="0"/>
              <a:t> </a:t>
            </a:r>
            <a:r>
              <a:rPr dirty="0"/>
              <a:t>&lt;/form&gt;</a:t>
            </a:r>
          </a:p>
          <a:p>
            <a:pPr marL="194945" marR="54292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pc="-5" dirty="0"/>
              <a:t>Supports Global attributes which can be used on any  HTML</a:t>
            </a:r>
            <a:r>
              <a:rPr spc="-95" dirty="0"/>
              <a:t> </a:t>
            </a:r>
            <a:r>
              <a:rPr spc="-5" dirty="0"/>
              <a:t>element</a:t>
            </a: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  <a:tab pos="18415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id	specifies a unique id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sz="20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pc="-5" dirty="0"/>
              <a:t>Supports </a:t>
            </a:r>
            <a:r>
              <a:rPr dirty="0"/>
              <a:t>Event </a:t>
            </a:r>
            <a:r>
              <a:rPr spc="-5" dirty="0"/>
              <a:t>attributes which let events trigger actions  in a browser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4846544"/>
            <a:ext cx="988060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onload</a:t>
            </a:r>
            <a:endParaRPr sz="20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oncli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4846544"/>
            <a:ext cx="595820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fires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after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page is finished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loading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execute Javascript when a user 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clicks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on an</a:t>
            </a:r>
            <a:r>
              <a:rPr sz="2000" spc="-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904-637B-4EBF-AEF5-20E8634C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0E8F6-7A72-4423-989E-7AC7A8434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BE6C6F-D71C-4E61-A336-CEEF10F7B0D7}"/>
                  </a:ext>
                </a:extLst>
              </p14:cNvPr>
              <p14:cNvContentPartPr/>
              <p14:nvPr/>
            </p14:nvContentPartPr>
            <p14:xfrm>
              <a:off x="3136320" y="1481040"/>
              <a:ext cx="5806080" cy="463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BE6C6F-D71C-4E61-A336-CEEF10F7B0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6960" y="1471680"/>
                <a:ext cx="5824800" cy="46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26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212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Form</a:t>
            </a:r>
            <a:r>
              <a:rPr sz="4000" spc="-260" dirty="0"/>
              <a:t> </a:t>
            </a:r>
            <a:r>
              <a:rPr sz="4000" spc="-80" dirty="0"/>
              <a:t>tags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0900" y="1474749"/>
            <a:ext cx="1494155" cy="42513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te</a:t>
            </a:r>
            <a:r>
              <a:rPr sz="2800" spc="5" dirty="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ta</a:t>
            </a:r>
            <a:r>
              <a:rPr sz="2800" spc="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ea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input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label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fieldset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legend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Select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option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button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2650" y="1474749"/>
            <a:ext cx="5036185" cy="42513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HTML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form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for user</a:t>
            </a:r>
            <a:r>
              <a:rPr sz="28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input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multi-line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text input control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input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control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label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an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input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groups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related items on a</a:t>
            </a:r>
            <a:r>
              <a:rPr sz="2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caption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for a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fieldset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 element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select list (drop down</a:t>
            </a:r>
            <a:r>
              <a:rPr sz="2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list)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option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select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 list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push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 button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43F18F-0FD6-46AC-A757-52FBB6F7AEEE}"/>
                  </a:ext>
                </a:extLst>
              </p14:cNvPr>
              <p14:cNvContentPartPr/>
              <p14:nvPr/>
            </p14:nvContentPartPr>
            <p14:xfrm>
              <a:off x="524160" y="1818360"/>
              <a:ext cx="8378280" cy="399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43F18F-0FD6-46AC-A757-52FBB6F7A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0" y="1809000"/>
                <a:ext cx="8397000" cy="401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E</a:t>
            </a:r>
            <a:r>
              <a:rPr sz="4000" spc="-100" dirty="0"/>
              <a:t>x</a:t>
            </a:r>
            <a:r>
              <a:rPr sz="4000" spc="-105" dirty="0"/>
              <a:t>ampl</a:t>
            </a:r>
            <a:r>
              <a:rPr sz="4000" spc="-5" dirty="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74573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Method attribute tells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browser how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form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 will  be submitted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(get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or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post)</a:t>
            </a:r>
            <a:endParaRPr sz="2400">
              <a:latin typeface="Arial"/>
              <a:cs typeface="Arial"/>
            </a:endParaRPr>
          </a:p>
          <a:p>
            <a:pPr marL="194945" marR="35877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Action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attribute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specifies where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send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form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  when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submitted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8491" y="3669791"/>
            <a:ext cx="6666230" cy="1847214"/>
            <a:chOff x="888491" y="3669791"/>
            <a:chExt cx="6666230" cy="1847214"/>
          </a:xfrm>
        </p:grpSpPr>
        <p:sp>
          <p:nvSpPr>
            <p:cNvPr id="6" name="object 6"/>
            <p:cNvSpPr/>
            <p:nvPr/>
          </p:nvSpPr>
          <p:spPr>
            <a:xfrm>
              <a:off x="897635" y="3678935"/>
              <a:ext cx="6428638" cy="182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3674363"/>
              <a:ext cx="6657340" cy="1838325"/>
            </a:xfrm>
            <a:custGeom>
              <a:avLst/>
              <a:gdLst/>
              <a:ahLst/>
              <a:cxnLst/>
              <a:rect l="l" t="t" r="r" b="b"/>
              <a:pathLst>
                <a:path w="6657340" h="1838325">
                  <a:moveTo>
                    <a:pt x="0" y="1837944"/>
                  </a:moveTo>
                  <a:lnTo>
                    <a:pt x="6656832" y="1837944"/>
                  </a:lnTo>
                  <a:lnTo>
                    <a:pt x="6656832" y="0"/>
                  </a:lnTo>
                  <a:lnTo>
                    <a:pt x="0" y="0"/>
                  </a:lnTo>
                  <a:lnTo>
                    <a:pt x="0" y="183794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4944CA-C081-45BC-97E8-B9A98B57C1A8}"/>
                  </a:ext>
                </a:extLst>
              </p14:cNvPr>
              <p14:cNvContentPartPr/>
              <p14:nvPr/>
            </p14:nvContentPartPr>
            <p14:xfrm>
              <a:off x="1058400" y="1986480"/>
              <a:ext cx="8028360" cy="4061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4944CA-C081-45BC-97E8-B9A98B57C1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040" y="1977120"/>
                <a:ext cx="8047080" cy="407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1435</Words>
  <Application>Microsoft Office PowerPoint</Application>
  <PresentationFormat>On-screen Show (4:3)</PresentationFormat>
  <Paragraphs>230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Tables</vt:lpstr>
      <vt:lpstr>PowerPoint Presentation</vt:lpstr>
      <vt:lpstr>Example</vt:lpstr>
      <vt:lpstr>Email Link</vt:lpstr>
      <vt:lpstr>Forms</vt:lpstr>
      <vt:lpstr>PowerPoint Presentation</vt:lpstr>
      <vt:lpstr>Form tags</vt:lpstr>
      <vt:lpstr>Example</vt:lpstr>
      <vt:lpstr>Input</vt:lpstr>
      <vt:lpstr>Type attribute for &lt;input&gt; tag</vt:lpstr>
      <vt:lpstr>Text / Email</vt:lpstr>
      <vt:lpstr>Checkbox</vt:lpstr>
      <vt:lpstr>Radio button</vt:lpstr>
      <vt:lpstr>Password</vt:lpstr>
      <vt:lpstr>Select list (choose one)</vt:lpstr>
      <vt:lpstr>Select list (choose &gt;1)</vt:lpstr>
      <vt:lpstr>Buttons</vt:lpstr>
      <vt:lpstr>New input types</vt:lpstr>
      <vt:lpstr>Example</vt:lpstr>
      <vt:lpstr>Multimedia</vt:lpstr>
      <vt:lpstr>Video</vt:lpstr>
      <vt:lpstr>Example</vt:lpstr>
      <vt:lpstr>Example – YouTube</vt:lpstr>
      <vt:lpstr>Audio</vt:lpstr>
      <vt:lpstr>Audio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UWS</dc:creator>
  <cp:lastModifiedBy> </cp:lastModifiedBy>
  <cp:revision>1</cp:revision>
  <dcterms:created xsi:type="dcterms:W3CDTF">2021-09-24T06:17:08Z</dcterms:created>
  <dcterms:modified xsi:type="dcterms:W3CDTF">2021-09-24T09:42:05Z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2021-09-24T00:00:00Z</vt:filetime>
  </property>
</Properties>
</file>