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3D094-2278-4D61-9197-DD4C75BDF2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42ED49-C05C-44AE-9357-48EB57C67FED}">
      <dgm:prSet/>
      <dgm:spPr/>
      <dgm:t>
        <a:bodyPr/>
        <a:lstStyle/>
        <a:p>
          <a:pPr>
            <a:defRPr cap="all"/>
          </a:pPr>
          <a:r>
            <a:rPr lang="en-US"/>
            <a:t>Find issues with the game</a:t>
          </a:r>
        </a:p>
      </dgm:t>
    </dgm:pt>
    <dgm:pt modelId="{3D26C659-2F69-4FC3-A519-CD1CB6D237A9}" type="parTrans" cxnId="{02C8A5E9-9FFA-45C7-948D-AEA15CDD8567}">
      <dgm:prSet/>
      <dgm:spPr/>
      <dgm:t>
        <a:bodyPr/>
        <a:lstStyle/>
        <a:p>
          <a:endParaRPr lang="en-US"/>
        </a:p>
      </dgm:t>
    </dgm:pt>
    <dgm:pt modelId="{68694FCB-0AC1-4AF8-9BD0-45B995B155DB}" type="sibTrans" cxnId="{02C8A5E9-9FFA-45C7-948D-AEA15CDD8567}">
      <dgm:prSet/>
      <dgm:spPr/>
      <dgm:t>
        <a:bodyPr/>
        <a:lstStyle/>
        <a:p>
          <a:endParaRPr lang="en-US"/>
        </a:p>
      </dgm:t>
    </dgm:pt>
    <dgm:pt modelId="{40C0DDD6-32DC-47CF-80AD-8AB69B403A37}">
      <dgm:prSet/>
      <dgm:spPr/>
      <dgm:t>
        <a:bodyPr/>
        <a:lstStyle/>
        <a:p>
          <a:pPr>
            <a:defRPr cap="all"/>
          </a:pPr>
          <a:r>
            <a:rPr lang="en-US"/>
            <a:t>Improve these issues</a:t>
          </a:r>
        </a:p>
      </dgm:t>
    </dgm:pt>
    <dgm:pt modelId="{08F6807A-E676-4FAF-A374-9F51DDD9261C}" type="parTrans" cxnId="{96609F6E-73F4-4757-879E-1FF03D5A1D28}">
      <dgm:prSet/>
      <dgm:spPr/>
      <dgm:t>
        <a:bodyPr/>
        <a:lstStyle/>
        <a:p>
          <a:endParaRPr lang="en-US"/>
        </a:p>
      </dgm:t>
    </dgm:pt>
    <dgm:pt modelId="{40C12B95-A264-48A7-BC90-1A6578DD0409}" type="sibTrans" cxnId="{96609F6E-73F4-4757-879E-1FF03D5A1D28}">
      <dgm:prSet/>
      <dgm:spPr/>
      <dgm:t>
        <a:bodyPr/>
        <a:lstStyle/>
        <a:p>
          <a:endParaRPr lang="en-US"/>
        </a:p>
      </dgm:t>
    </dgm:pt>
    <dgm:pt modelId="{B23DBF79-ADD7-43F5-80FA-2DD6A96B9542}">
      <dgm:prSet/>
      <dgm:spPr/>
      <dgm:t>
        <a:bodyPr/>
        <a:lstStyle/>
        <a:p>
          <a:pPr>
            <a:defRPr cap="all"/>
          </a:pPr>
          <a:r>
            <a:rPr lang="en-US"/>
            <a:t>Make release-ready game</a:t>
          </a:r>
        </a:p>
      </dgm:t>
    </dgm:pt>
    <dgm:pt modelId="{FB4D40AE-411D-4B34-B721-10E62642F1FF}" type="parTrans" cxnId="{427F4943-ACE8-47E4-9113-4DFF31AC05B3}">
      <dgm:prSet/>
      <dgm:spPr/>
      <dgm:t>
        <a:bodyPr/>
        <a:lstStyle/>
        <a:p>
          <a:endParaRPr lang="en-US"/>
        </a:p>
      </dgm:t>
    </dgm:pt>
    <dgm:pt modelId="{CFB3F892-0BA1-4CE5-8C92-D22B86D5C2B9}" type="sibTrans" cxnId="{427F4943-ACE8-47E4-9113-4DFF31AC05B3}">
      <dgm:prSet/>
      <dgm:spPr/>
      <dgm:t>
        <a:bodyPr/>
        <a:lstStyle/>
        <a:p>
          <a:endParaRPr lang="en-US"/>
        </a:p>
      </dgm:t>
    </dgm:pt>
    <dgm:pt modelId="{C7DC91B6-9C7B-4DC2-AEFE-4F5853C8BB2C}" type="pres">
      <dgm:prSet presAssocID="{2A43D094-2278-4D61-9197-DD4C75BDF2F0}" presName="root" presStyleCnt="0">
        <dgm:presLayoutVars>
          <dgm:dir/>
          <dgm:resizeHandles val="exact"/>
        </dgm:presLayoutVars>
      </dgm:prSet>
      <dgm:spPr/>
    </dgm:pt>
    <dgm:pt modelId="{75F68534-3834-4300-A18A-D1F03A39A1BA}" type="pres">
      <dgm:prSet presAssocID="{4D42ED49-C05C-44AE-9357-48EB57C67FED}" presName="compNode" presStyleCnt="0"/>
      <dgm:spPr/>
    </dgm:pt>
    <dgm:pt modelId="{95EB4CF8-49BD-4382-95C7-3D37A5F17750}" type="pres">
      <dgm:prSet presAssocID="{4D42ED49-C05C-44AE-9357-48EB57C67FED}" presName="iconBgRect" presStyleLbl="bgShp" presStyleIdx="0" presStyleCnt="3"/>
      <dgm:spPr/>
    </dgm:pt>
    <dgm:pt modelId="{5343053C-2AB0-405E-ADB7-CD91917B5A57}" type="pres">
      <dgm:prSet presAssocID="{4D42ED49-C05C-44AE-9357-48EB57C67F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6EBDE8C-854D-4017-AB1F-4584D37E43DC}" type="pres">
      <dgm:prSet presAssocID="{4D42ED49-C05C-44AE-9357-48EB57C67FED}" presName="spaceRect" presStyleCnt="0"/>
      <dgm:spPr/>
    </dgm:pt>
    <dgm:pt modelId="{05A60092-A8F3-4DC8-B9B0-5D9F98348A33}" type="pres">
      <dgm:prSet presAssocID="{4D42ED49-C05C-44AE-9357-48EB57C67FED}" presName="textRect" presStyleLbl="revTx" presStyleIdx="0" presStyleCnt="3">
        <dgm:presLayoutVars>
          <dgm:chMax val="1"/>
          <dgm:chPref val="1"/>
        </dgm:presLayoutVars>
      </dgm:prSet>
      <dgm:spPr/>
    </dgm:pt>
    <dgm:pt modelId="{76F6D857-185F-4249-A6E1-A467D47790D1}" type="pres">
      <dgm:prSet presAssocID="{68694FCB-0AC1-4AF8-9BD0-45B995B155DB}" presName="sibTrans" presStyleCnt="0"/>
      <dgm:spPr/>
    </dgm:pt>
    <dgm:pt modelId="{EA6D358E-6154-473C-9BB2-3F9104065594}" type="pres">
      <dgm:prSet presAssocID="{40C0DDD6-32DC-47CF-80AD-8AB69B403A37}" presName="compNode" presStyleCnt="0"/>
      <dgm:spPr/>
    </dgm:pt>
    <dgm:pt modelId="{C993A911-7022-4F03-B737-4FCB5FBF3FDE}" type="pres">
      <dgm:prSet presAssocID="{40C0DDD6-32DC-47CF-80AD-8AB69B403A37}" presName="iconBgRect" presStyleLbl="bgShp" presStyleIdx="1" presStyleCnt="3"/>
      <dgm:spPr/>
    </dgm:pt>
    <dgm:pt modelId="{6383DBBF-3B0C-46D4-840D-8EA25B7E5662}" type="pres">
      <dgm:prSet presAssocID="{40C0DDD6-32DC-47CF-80AD-8AB69B403A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9890AC-574A-4C6D-9C4E-515ABC18B187}" type="pres">
      <dgm:prSet presAssocID="{40C0DDD6-32DC-47CF-80AD-8AB69B403A37}" presName="spaceRect" presStyleCnt="0"/>
      <dgm:spPr/>
    </dgm:pt>
    <dgm:pt modelId="{C5F9F36C-9B6F-48EC-9F3F-B4FF5C6FB88F}" type="pres">
      <dgm:prSet presAssocID="{40C0DDD6-32DC-47CF-80AD-8AB69B403A37}" presName="textRect" presStyleLbl="revTx" presStyleIdx="1" presStyleCnt="3">
        <dgm:presLayoutVars>
          <dgm:chMax val="1"/>
          <dgm:chPref val="1"/>
        </dgm:presLayoutVars>
      </dgm:prSet>
      <dgm:spPr/>
    </dgm:pt>
    <dgm:pt modelId="{BF5A875F-7B74-4DEB-93C5-135413AFBC55}" type="pres">
      <dgm:prSet presAssocID="{40C12B95-A264-48A7-BC90-1A6578DD0409}" presName="sibTrans" presStyleCnt="0"/>
      <dgm:spPr/>
    </dgm:pt>
    <dgm:pt modelId="{FA241BEE-27EC-4954-A3E9-8286F37CB74D}" type="pres">
      <dgm:prSet presAssocID="{B23DBF79-ADD7-43F5-80FA-2DD6A96B9542}" presName="compNode" presStyleCnt="0"/>
      <dgm:spPr/>
    </dgm:pt>
    <dgm:pt modelId="{F95FAA61-EEA0-4721-99A3-41477AEF6582}" type="pres">
      <dgm:prSet presAssocID="{B23DBF79-ADD7-43F5-80FA-2DD6A96B9542}" presName="iconBgRect" presStyleLbl="bgShp" presStyleIdx="2" presStyleCnt="3"/>
      <dgm:spPr/>
    </dgm:pt>
    <dgm:pt modelId="{1D6159BF-3CDF-4086-9614-2F2F6D989675}" type="pres">
      <dgm:prSet presAssocID="{B23DBF79-ADD7-43F5-80FA-2DD6A96B95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16D8EEA-215A-4135-A758-3430A3AD9043}" type="pres">
      <dgm:prSet presAssocID="{B23DBF79-ADD7-43F5-80FA-2DD6A96B9542}" presName="spaceRect" presStyleCnt="0"/>
      <dgm:spPr/>
    </dgm:pt>
    <dgm:pt modelId="{A48CAE3D-36B4-4927-B557-102CD5371C3E}" type="pres">
      <dgm:prSet presAssocID="{B23DBF79-ADD7-43F5-80FA-2DD6A96B95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C0C9101-33C7-40BF-A97D-86EA267A2A04}" type="presOf" srcId="{4D42ED49-C05C-44AE-9357-48EB57C67FED}" destId="{05A60092-A8F3-4DC8-B9B0-5D9F98348A33}" srcOrd="0" destOrd="0" presId="urn:microsoft.com/office/officeart/2018/5/layout/IconCircleLabelList"/>
    <dgm:cxn modelId="{09227831-5BA9-4370-9308-C773D2F010DF}" type="presOf" srcId="{2A43D094-2278-4D61-9197-DD4C75BDF2F0}" destId="{C7DC91B6-9C7B-4DC2-AEFE-4F5853C8BB2C}" srcOrd="0" destOrd="0" presId="urn:microsoft.com/office/officeart/2018/5/layout/IconCircleLabelList"/>
    <dgm:cxn modelId="{427F4943-ACE8-47E4-9113-4DFF31AC05B3}" srcId="{2A43D094-2278-4D61-9197-DD4C75BDF2F0}" destId="{B23DBF79-ADD7-43F5-80FA-2DD6A96B9542}" srcOrd="2" destOrd="0" parTransId="{FB4D40AE-411D-4B34-B721-10E62642F1FF}" sibTransId="{CFB3F892-0BA1-4CE5-8C92-D22B86D5C2B9}"/>
    <dgm:cxn modelId="{96609F6E-73F4-4757-879E-1FF03D5A1D28}" srcId="{2A43D094-2278-4D61-9197-DD4C75BDF2F0}" destId="{40C0DDD6-32DC-47CF-80AD-8AB69B403A37}" srcOrd="1" destOrd="0" parTransId="{08F6807A-E676-4FAF-A374-9F51DDD9261C}" sibTransId="{40C12B95-A264-48A7-BC90-1A6578DD0409}"/>
    <dgm:cxn modelId="{7105BC87-7466-42F4-8A7D-E34E65A9FAA9}" type="presOf" srcId="{B23DBF79-ADD7-43F5-80FA-2DD6A96B9542}" destId="{A48CAE3D-36B4-4927-B557-102CD5371C3E}" srcOrd="0" destOrd="0" presId="urn:microsoft.com/office/officeart/2018/5/layout/IconCircleLabelList"/>
    <dgm:cxn modelId="{8B23759B-9883-40EB-840C-5B5D27D0F2F3}" type="presOf" srcId="{40C0DDD6-32DC-47CF-80AD-8AB69B403A37}" destId="{C5F9F36C-9B6F-48EC-9F3F-B4FF5C6FB88F}" srcOrd="0" destOrd="0" presId="urn:microsoft.com/office/officeart/2018/5/layout/IconCircleLabelList"/>
    <dgm:cxn modelId="{02C8A5E9-9FFA-45C7-948D-AEA15CDD8567}" srcId="{2A43D094-2278-4D61-9197-DD4C75BDF2F0}" destId="{4D42ED49-C05C-44AE-9357-48EB57C67FED}" srcOrd="0" destOrd="0" parTransId="{3D26C659-2F69-4FC3-A519-CD1CB6D237A9}" sibTransId="{68694FCB-0AC1-4AF8-9BD0-45B995B155DB}"/>
    <dgm:cxn modelId="{67F1DC2C-465E-45FC-A58C-2919DED3DCD5}" type="presParOf" srcId="{C7DC91B6-9C7B-4DC2-AEFE-4F5853C8BB2C}" destId="{75F68534-3834-4300-A18A-D1F03A39A1BA}" srcOrd="0" destOrd="0" presId="urn:microsoft.com/office/officeart/2018/5/layout/IconCircleLabelList"/>
    <dgm:cxn modelId="{E8B196DF-7AAF-484A-A185-EFED8C88F814}" type="presParOf" srcId="{75F68534-3834-4300-A18A-D1F03A39A1BA}" destId="{95EB4CF8-49BD-4382-95C7-3D37A5F17750}" srcOrd="0" destOrd="0" presId="urn:microsoft.com/office/officeart/2018/5/layout/IconCircleLabelList"/>
    <dgm:cxn modelId="{CAFEBA62-46A8-4795-B223-A80ED2312654}" type="presParOf" srcId="{75F68534-3834-4300-A18A-D1F03A39A1BA}" destId="{5343053C-2AB0-405E-ADB7-CD91917B5A57}" srcOrd="1" destOrd="0" presId="urn:microsoft.com/office/officeart/2018/5/layout/IconCircleLabelList"/>
    <dgm:cxn modelId="{D8B97246-9E5E-4D56-A741-DCFAFF525B18}" type="presParOf" srcId="{75F68534-3834-4300-A18A-D1F03A39A1BA}" destId="{16EBDE8C-854D-4017-AB1F-4584D37E43DC}" srcOrd="2" destOrd="0" presId="urn:microsoft.com/office/officeart/2018/5/layout/IconCircleLabelList"/>
    <dgm:cxn modelId="{89243E94-C988-4BBF-9D3B-7EDC4784424D}" type="presParOf" srcId="{75F68534-3834-4300-A18A-D1F03A39A1BA}" destId="{05A60092-A8F3-4DC8-B9B0-5D9F98348A33}" srcOrd="3" destOrd="0" presId="urn:microsoft.com/office/officeart/2018/5/layout/IconCircleLabelList"/>
    <dgm:cxn modelId="{A2B01534-DD49-4CE4-B81B-4980496DDC3A}" type="presParOf" srcId="{C7DC91B6-9C7B-4DC2-AEFE-4F5853C8BB2C}" destId="{76F6D857-185F-4249-A6E1-A467D47790D1}" srcOrd="1" destOrd="0" presId="urn:microsoft.com/office/officeart/2018/5/layout/IconCircleLabelList"/>
    <dgm:cxn modelId="{E4BD7A40-7436-4671-820F-9DEA5F4F9E5A}" type="presParOf" srcId="{C7DC91B6-9C7B-4DC2-AEFE-4F5853C8BB2C}" destId="{EA6D358E-6154-473C-9BB2-3F9104065594}" srcOrd="2" destOrd="0" presId="urn:microsoft.com/office/officeart/2018/5/layout/IconCircleLabelList"/>
    <dgm:cxn modelId="{47DE800B-D068-4D53-B266-29D72F586880}" type="presParOf" srcId="{EA6D358E-6154-473C-9BB2-3F9104065594}" destId="{C993A911-7022-4F03-B737-4FCB5FBF3FDE}" srcOrd="0" destOrd="0" presId="urn:microsoft.com/office/officeart/2018/5/layout/IconCircleLabelList"/>
    <dgm:cxn modelId="{B8B808DE-5093-47B9-9671-FFFAF5E2ABFD}" type="presParOf" srcId="{EA6D358E-6154-473C-9BB2-3F9104065594}" destId="{6383DBBF-3B0C-46D4-840D-8EA25B7E5662}" srcOrd="1" destOrd="0" presId="urn:microsoft.com/office/officeart/2018/5/layout/IconCircleLabelList"/>
    <dgm:cxn modelId="{0C83E1D4-CDD4-4315-BCD1-E12D5FB3064A}" type="presParOf" srcId="{EA6D358E-6154-473C-9BB2-3F9104065594}" destId="{B59890AC-574A-4C6D-9C4E-515ABC18B187}" srcOrd="2" destOrd="0" presId="urn:microsoft.com/office/officeart/2018/5/layout/IconCircleLabelList"/>
    <dgm:cxn modelId="{29140F42-7A27-403B-A0E8-0EBA2786F8D2}" type="presParOf" srcId="{EA6D358E-6154-473C-9BB2-3F9104065594}" destId="{C5F9F36C-9B6F-48EC-9F3F-B4FF5C6FB88F}" srcOrd="3" destOrd="0" presId="urn:microsoft.com/office/officeart/2018/5/layout/IconCircleLabelList"/>
    <dgm:cxn modelId="{FDF17593-D92B-48E9-A697-DBC1B9B87D46}" type="presParOf" srcId="{C7DC91B6-9C7B-4DC2-AEFE-4F5853C8BB2C}" destId="{BF5A875F-7B74-4DEB-93C5-135413AFBC55}" srcOrd="3" destOrd="0" presId="urn:microsoft.com/office/officeart/2018/5/layout/IconCircleLabelList"/>
    <dgm:cxn modelId="{0E443568-FE4E-4A9C-9546-13053E58BFCE}" type="presParOf" srcId="{C7DC91B6-9C7B-4DC2-AEFE-4F5853C8BB2C}" destId="{FA241BEE-27EC-4954-A3E9-8286F37CB74D}" srcOrd="4" destOrd="0" presId="urn:microsoft.com/office/officeart/2018/5/layout/IconCircleLabelList"/>
    <dgm:cxn modelId="{C387B37E-D4C7-4663-B975-86E3552ACD4C}" type="presParOf" srcId="{FA241BEE-27EC-4954-A3E9-8286F37CB74D}" destId="{F95FAA61-EEA0-4721-99A3-41477AEF6582}" srcOrd="0" destOrd="0" presId="urn:microsoft.com/office/officeart/2018/5/layout/IconCircleLabelList"/>
    <dgm:cxn modelId="{F7DFDB39-6661-4F2D-BF47-7AFA04805C19}" type="presParOf" srcId="{FA241BEE-27EC-4954-A3E9-8286F37CB74D}" destId="{1D6159BF-3CDF-4086-9614-2F2F6D989675}" srcOrd="1" destOrd="0" presId="urn:microsoft.com/office/officeart/2018/5/layout/IconCircleLabelList"/>
    <dgm:cxn modelId="{F7AC7E3E-0A1D-42B8-B7FD-19EE87501A75}" type="presParOf" srcId="{FA241BEE-27EC-4954-A3E9-8286F37CB74D}" destId="{416D8EEA-215A-4135-A758-3430A3AD9043}" srcOrd="2" destOrd="0" presId="urn:microsoft.com/office/officeart/2018/5/layout/IconCircleLabelList"/>
    <dgm:cxn modelId="{1F35D324-8FC7-434F-A331-BB7784EA8D7A}" type="presParOf" srcId="{FA241BEE-27EC-4954-A3E9-8286F37CB74D}" destId="{A48CAE3D-36B4-4927-B557-102CD5371C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E6FC7C-E405-44E8-87D9-1CE5C0B9C5E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97E3A-B463-4CB0-97EE-FE0734BA53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 of the game is unclear</a:t>
          </a:r>
        </a:p>
      </dgm:t>
    </dgm:pt>
    <dgm:pt modelId="{F75E8737-128C-474E-9C58-CC1C53CF291B}" type="parTrans" cxnId="{B8471B4C-05D3-42DE-9D4C-95A27800E6B1}">
      <dgm:prSet/>
      <dgm:spPr/>
      <dgm:t>
        <a:bodyPr/>
        <a:lstStyle/>
        <a:p>
          <a:endParaRPr lang="en-US"/>
        </a:p>
      </dgm:t>
    </dgm:pt>
    <dgm:pt modelId="{F05130DC-FD0E-46B9-8124-9B8616B182CC}" type="sibTrans" cxnId="{B8471B4C-05D3-42DE-9D4C-95A27800E6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67C76D-DCD2-4FCA-8FA2-7DBDA60C12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Issues with thinking about the “ideal world”</a:t>
          </a:r>
        </a:p>
      </dgm:t>
    </dgm:pt>
    <dgm:pt modelId="{F9180D15-CDAB-456C-9893-5CE9E8F9BBB3}" type="parTrans" cxnId="{A76D6166-DE64-4F36-826D-BD80EF61BF35}">
      <dgm:prSet/>
      <dgm:spPr/>
      <dgm:t>
        <a:bodyPr/>
        <a:lstStyle/>
        <a:p>
          <a:endParaRPr lang="en-US"/>
        </a:p>
      </dgm:t>
    </dgm:pt>
    <dgm:pt modelId="{69BD6283-F647-4E08-A559-2FA53715580D}" type="sibTrans" cxnId="{A76D6166-DE64-4F36-826D-BD80EF61BF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501F4D-C07E-4AED-AB1B-A6528F1986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Issues with thinking about one’s “hard and soft side”</a:t>
          </a:r>
        </a:p>
      </dgm:t>
    </dgm:pt>
    <dgm:pt modelId="{9613F015-BBB5-499E-AA27-ACE6664ADAB5}" type="parTrans" cxnId="{F87A1CD5-F939-40B6-BB8D-54A8BF02912A}">
      <dgm:prSet/>
      <dgm:spPr/>
      <dgm:t>
        <a:bodyPr/>
        <a:lstStyle/>
        <a:p>
          <a:endParaRPr lang="en-US"/>
        </a:p>
      </dgm:t>
    </dgm:pt>
    <dgm:pt modelId="{B30C745B-0671-4D6F-B77D-82AAFE6D5F14}" type="sibTrans" cxnId="{F87A1CD5-F939-40B6-BB8D-54A8BF02912A}">
      <dgm:prSet/>
      <dgm:spPr/>
      <dgm:t>
        <a:bodyPr/>
        <a:lstStyle/>
        <a:p>
          <a:endParaRPr lang="en-US"/>
        </a:p>
      </dgm:t>
    </dgm:pt>
    <dgm:pt modelId="{27995593-5A07-4429-BEBC-2F3ACD9BFC2D}" type="pres">
      <dgm:prSet presAssocID="{33E6FC7C-E405-44E8-87D9-1CE5C0B9C5E1}" presName="root" presStyleCnt="0">
        <dgm:presLayoutVars>
          <dgm:dir/>
          <dgm:resizeHandles val="exact"/>
        </dgm:presLayoutVars>
      </dgm:prSet>
      <dgm:spPr/>
    </dgm:pt>
    <dgm:pt modelId="{6C64877C-AF9E-413F-A3A0-D29CCC2FF131}" type="pres">
      <dgm:prSet presAssocID="{33E6FC7C-E405-44E8-87D9-1CE5C0B9C5E1}" presName="container" presStyleCnt="0">
        <dgm:presLayoutVars>
          <dgm:dir/>
          <dgm:resizeHandles val="exact"/>
        </dgm:presLayoutVars>
      </dgm:prSet>
      <dgm:spPr/>
    </dgm:pt>
    <dgm:pt modelId="{494FCAEE-274A-4285-A41C-E988DB116938}" type="pres">
      <dgm:prSet presAssocID="{09797E3A-B463-4CB0-97EE-FE0734BA5355}" presName="compNode" presStyleCnt="0"/>
      <dgm:spPr/>
    </dgm:pt>
    <dgm:pt modelId="{F8368E9E-A51D-43E9-BE35-9FDF0DAB53AD}" type="pres">
      <dgm:prSet presAssocID="{09797E3A-B463-4CB0-97EE-FE0734BA5355}" presName="iconBgRect" presStyleLbl="bgShp" presStyleIdx="0" presStyleCnt="3"/>
      <dgm:spPr/>
    </dgm:pt>
    <dgm:pt modelId="{FE7D9DF2-E1C2-4D89-93F2-52B340676776}" type="pres">
      <dgm:prSet presAssocID="{09797E3A-B463-4CB0-97EE-FE0734BA53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54DDC08-A1D1-4647-BACF-A7FB571CC314}" type="pres">
      <dgm:prSet presAssocID="{09797E3A-B463-4CB0-97EE-FE0734BA5355}" presName="spaceRect" presStyleCnt="0"/>
      <dgm:spPr/>
    </dgm:pt>
    <dgm:pt modelId="{E452C47F-EF73-4C29-AD93-883D02630C72}" type="pres">
      <dgm:prSet presAssocID="{09797E3A-B463-4CB0-97EE-FE0734BA5355}" presName="textRect" presStyleLbl="revTx" presStyleIdx="0" presStyleCnt="3">
        <dgm:presLayoutVars>
          <dgm:chMax val="1"/>
          <dgm:chPref val="1"/>
        </dgm:presLayoutVars>
      </dgm:prSet>
      <dgm:spPr/>
    </dgm:pt>
    <dgm:pt modelId="{334FEA5D-4E6F-4F78-9C3D-90685348C7C5}" type="pres">
      <dgm:prSet presAssocID="{F05130DC-FD0E-46B9-8124-9B8616B182CC}" presName="sibTrans" presStyleLbl="sibTrans2D1" presStyleIdx="0" presStyleCnt="0"/>
      <dgm:spPr/>
    </dgm:pt>
    <dgm:pt modelId="{7494404F-5B03-4FE5-9017-C51D48287289}" type="pres">
      <dgm:prSet presAssocID="{7867C76D-DCD2-4FCA-8FA2-7DBDA60C12FE}" presName="compNode" presStyleCnt="0"/>
      <dgm:spPr/>
    </dgm:pt>
    <dgm:pt modelId="{7E7D1FBF-EACD-40F7-8DD1-1432894F4496}" type="pres">
      <dgm:prSet presAssocID="{7867C76D-DCD2-4FCA-8FA2-7DBDA60C12FE}" presName="iconBgRect" presStyleLbl="bgShp" presStyleIdx="1" presStyleCnt="3"/>
      <dgm:spPr/>
    </dgm:pt>
    <dgm:pt modelId="{3220D335-12E3-4D97-9A60-C7FC286A7590}" type="pres">
      <dgm:prSet presAssocID="{7867C76D-DCD2-4FCA-8FA2-7DBDA60C12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D027459-7E77-4EAF-8509-16D27B2E3504}" type="pres">
      <dgm:prSet presAssocID="{7867C76D-DCD2-4FCA-8FA2-7DBDA60C12FE}" presName="spaceRect" presStyleCnt="0"/>
      <dgm:spPr/>
    </dgm:pt>
    <dgm:pt modelId="{DF6E134D-55A5-453F-B888-1BDB83C46660}" type="pres">
      <dgm:prSet presAssocID="{7867C76D-DCD2-4FCA-8FA2-7DBDA60C12FE}" presName="textRect" presStyleLbl="revTx" presStyleIdx="1" presStyleCnt="3">
        <dgm:presLayoutVars>
          <dgm:chMax val="1"/>
          <dgm:chPref val="1"/>
        </dgm:presLayoutVars>
      </dgm:prSet>
      <dgm:spPr/>
    </dgm:pt>
    <dgm:pt modelId="{CC27E7BF-0556-4428-9761-B689033FA30A}" type="pres">
      <dgm:prSet presAssocID="{69BD6283-F647-4E08-A559-2FA53715580D}" presName="sibTrans" presStyleLbl="sibTrans2D1" presStyleIdx="0" presStyleCnt="0"/>
      <dgm:spPr/>
    </dgm:pt>
    <dgm:pt modelId="{709277A4-C167-4E20-90FD-EBB496DA98EC}" type="pres">
      <dgm:prSet presAssocID="{50501F4D-C07E-4AED-AB1B-A6528F19864C}" presName="compNode" presStyleCnt="0"/>
      <dgm:spPr/>
    </dgm:pt>
    <dgm:pt modelId="{58419264-7055-4BB0-8BD7-5073226CC451}" type="pres">
      <dgm:prSet presAssocID="{50501F4D-C07E-4AED-AB1B-A6528F19864C}" presName="iconBgRect" presStyleLbl="bgShp" presStyleIdx="2" presStyleCnt="3"/>
      <dgm:spPr/>
    </dgm:pt>
    <dgm:pt modelId="{BF4C2740-1264-44DF-B28B-1F13EC43F7A5}" type="pres">
      <dgm:prSet presAssocID="{50501F4D-C07E-4AED-AB1B-A6528F1986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184EFC7-3531-48CE-813B-182EF5C1A14C}" type="pres">
      <dgm:prSet presAssocID="{50501F4D-C07E-4AED-AB1B-A6528F19864C}" presName="spaceRect" presStyleCnt="0"/>
      <dgm:spPr/>
    </dgm:pt>
    <dgm:pt modelId="{BE57C473-71FC-41AC-AAEF-BB8E6CAEA5F8}" type="pres">
      <dgm:prSet presAssocID="{50501F4D-C07E-4AED-AB1B-A6528F1986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8A41D5D-2CD1-42D2-B616-6C7D885B8DB6}" type="presOf" srcId="{F05130DC-FD0E-46B9-8124-9B8616B182CC}" destId="{334FEA5D-4E6F-4F78-9C3D-90685348C7C5}" srcOrd="0" destOrd="0" presId="urn:microsoft.com/office/officeart/2018/2/layout/IconCircleList"/>
    <dgm:cxn modelId="{18F3D661-0C7D-4017-9F76-4FE333BD4487}" type="presOf" srcId="{09797E3A-B463-4CB0-97EE-FE0734BA5355}" destId="{E452C47F-EF73-4C29-AD93-883D02630C72}" srcOrd="0" destOrd="0" presId="urn:microsoft.com/office/officeart/2018/2/layout/IconCircleList"/>
    <dgm:cxn modelId="{A76D6166-DE64-4F36-826D-BD80EF61BF35}" srcId="{33E6FC7C-E405-44E8-87D9-1CE5C0B9C5E1}" destId="{7867C76D-DCD2-4FCA-8FA2-7DBDA60C12FE}" srcOrd="1" destOrd="0" parTransId="{F9180D15-CDAB-456C-9893-5CE9E8F9BBB3}" sibTransId="{69BD6283-F647-4E08-A559-2FA53715580D}"/>
    <dgm:cxn modelId="{B8471B4C-05D3-42DE-9D4C-95A27800E6B1}" srcId="{33E6FC7C-E405-44E8-87D9-1CE5C0B9C5E1}" destId="{09797E3A-B463-4CB0-97EE-FE0734BA5355}" srcOrd="0" destOrd="0" parTransId="{F75E8737-128C-474E-9C58-CC1C53CF291B}" sibTransId="{F05130DC-FD0E-46B9-8124-9B8616B182CC}"/>
    <dgm:cxn modelId="{D5DA7257-EBFF-44B5-B011-A229DB7221EF}" type="presOf" srcId="{33E6FC7C-E405-44E8-87D9-1CE5C0B9C5E1}" destId="{27995593-5A07-4429-BEBC-2F3ACD9BFC2D}" srcOrd="0" destOrd="0" presId="urn:microsoft.com/office/officeart/2018/2/layout/IconCircleList"/>
    <dgm:cxn modelId="{62CD157E-4521-4856-8AD1-3142C82779B0}" type="presOf" srcId="{50501F4D-C07E-4AED-AB1B-A6528F19864C}" destId="{BE57C473-71FC-41AC-AAEF-BB8E6CAEA5F8}" srcOrd="0" destOrd="0" presId="urn:microsoft.com/office/officeart/2018/2/layout/IconCircleList"/>
    <dgm:cxn modelId="{C07A2FC5-00CA-44D0-BFC0-E742D40AB1E2}" type="presOf" srcId="{69BD6283-F647-4E08-A559-2FA53715580D}" destId="{CC27E7BF-0556-4428-9761-B689033FA30A}" srcOrd="0" destOrd="0" presId="urn:microsoft.com/office/officeart/2018/2/layout/IconCircleList"/>
    <dgm:cxn modelId="{F87A1CD5-F939-40B6-BB8D-54A8BF02912A}" srcId="{33E6FC7C-E405-44E8-87D9-1CE5C0B9C5E1}" destId="{50501F4D-C07E-4AED-AB1B-A6528F19864C}" srcOrd="2" destOrd="0" parTransId="{9613F015-BBB5-499E-AA27-ACE6664ADAB5}" sibTransId="{B30C745B-0671-4D6F-B77D-82AAFE6D5F14}"/>
    <dgm:cxn modelId="{3998A3F3-7A10-4FAB-90E9-FF7F6251A776}" type="presOf" srcId="{7867C76D-DCD2-4FCA-8FA2-7DBDA60C12FE}" destId="{DF6E134D-55A5-453F-B888-1BDB83C46660}" srcOrd="0" destOrd="0" presId="urn:microsoft.com/office/officeart/2018/2/layout/IconCircleList"/>
    <dgm:cxn modelId="{F46166D4-05C4-4E3C-B2BF-572DB4ED10F2}" type="presParOf" srcId="{27995593-5A07-4429-BEBC-2F3ACD9BFC2D}" destId="{6C64877C-AF9E-413F-A3A0-D29CCC2FF131}" srcOrd="0" destOrd="0" presId="urn:microsoft.com/office/officeart/2018/2/layout/IconCircleList"/>
    <dgm:cxn modelId="{EBC8ECD0-4FB3-47EF-879A-948692B3AD78}" type="presParOf" srcId="{6C64877C-AF9E-413F-A3A0-D29CCC2FF131}" destId="{494FCAEE-274A-4285-A41C-E988DB116938}" srcOrd="0" destOrd="0" presId="urn:microsoft.com/office/officeart/2018/2/layout/IconCircleList"/>
    <dgm:cxn modelId="{8F15E00E-3BB8-4635-8D43-C8E0BC2B05E5}" type="presParOf" srcId="{494FCAEE-274A-4285-A41C-E988DB116938}" destId="{F8368E9E-A51D-43E9-BE35-9FDF0DAB53AD}" srcOrd="0" destOrd="0" presId="urn:microsoft.com/office/officeart/2018/2/layout/IconCircleList"/>
    <dgm:cxn modelId="{6F02E949-2467-4BC1-8353-2E0B9039DFAC}" type="presParOf" srcId="{494FCAEE-274A-4285-A41C-E988DB116938}" destId="{FE7D9DF2-E1C2-4D89-93F2-52B340676776}" srcOrd="1" destOrd="0" presId="urn:microsoft.com/office/officeart/2018/2/layout/IconCircleList"/>
    <dgm:cxn modelId="{E55795BD-52C5-451F-9BB7-6B709FC36E9E}" type="presParOf" srcId="{494FCAEE-274A-4285-A41C-E988DB116938}" destId="{354DDC08-A1D1-4647-BACF-A7FB571CC314}" srcOrd="2" destOrd="0" presId="urn:microsoft.com/office/officeart/2018/2/layout/IconCircleList"/>
    <dgm:cxn modelId="{30D9F5AD-B58D-4C83-BD4C-E683AE1D919D}" type="presParOf" srcId="{494FCAEE-274A-4285-A41C-E988DB116938}" destId="{E452C47F-EF73-4C29-AD93-883D02630C72}" srcOrd="3" destOrd="0" presId="urn:microsoft.com/office/officeart/2018/2/layout/IconCircleList"/>
    <dgm:cxn modelId="{41D9B0A2-22B8-406A-AEBC-D65B8D70871B}" type="presParOf" srcId="{6C64877C-AF9E-413F-A3A0-D29CCC2FF131}" destId="{334FEA5D-4E6F-4F78-9C3D-90685348C7C5}" srcOrd="1" destOrd="0" presId="urn:microsoft.com/office/officeart/2018/2/layout/IconCircleList"/>
    <dgm:cxn modelId="{26682728-3141-4755-A980-17F4AFAA85A5}" type="presParOf" srcId="{6C64877C-AF9E-413F-A3A0-D29CCC2FF131}" destId="{7494404F-5B03-4FE5-9017-C51D48287289}" srcOrd="2" destOrd="0" presId="urn:microsoft.com/office/officeart/2018/2/layout/IconCircleList"/>
    <dgm:cxn modelId="{CBEF62FD-2FC1-41F7-8D89-8252575CBC44}" type="presParOf" srcId="{7494404F-5B03-4FE5-9017-C51D48287289}" destId="{7E7D1FBF-EACD-40F7-8DD1-1432894F4496}" srcOrd="0" destOrd="0" presId="urn:microsoft.com/office/officeart/2018/2/layout/IconCircleList"/>
    <dgm:cxn modelId="{230BAA33-0648-4D4A-A439-35DD0B8ACC68}" type="presParOf" srcId="{7494404F-5B03-4FE5-9017-C51D48287289}" destId="{3220D335-12E3-4D97-9A60-C7FC286A7590}" srcOrd="1" destOrd="0" presId="urn:microsoft.com/office/officeart/2018/2/layout/IconCircleList"/>
    <dgm:cxn modelId="{1932C5B0-C6AE-4B04-AF44-9681B03FB222}" type="presParOf" srcId="{7494404F-5B03-4FE5-9017-C51D48287289}" destId="{ED027459-7E77-4EAF-8509-16D27B2E3504}" srcOrd="2" destOrd="0" presId="urn:microsoft.com/office/officeart/2018/2/layout/IconCircleList"/>
    <dgm:cxn modelId="{D2C0FADA-E656-47AC-B657-9914221241E4}" type="presParOf" srcId="{7494404F-5B03-4FE5-9017-C51D48287289}" destId="{DF6E134D-55A5-453F-B888-1BDB83C46660}" srcOrd="3" destOrd="0" presId="urn:microsoft.com/office/officeart/2018/2/layout/IconCircleList"/>
    <dgm:cxn modelId="{C20B5EBC-3D90-4B91-B7C6-0B681E520A38}" type="presParOf" srcId="{6C64877C-AF9E-413F-A3A0-D29CCC2FF131}" destId="{CC27E7BF-0556-4428-9761-B689033FA30A}" srcOrd="3" destOrd="0" presId="urn:microsoft.com/office/officeart/2018/2/layout/IconCircleList"/>
    <dgm:cxn modelId="{2EC48CA0-E07F-40D9-AEF1-7AAE220CB62D}" type="presParOf" srcId="{6C64877C-AF9E-413F-A3A0-D29CCC2FF131}" destId="{709277A4-C167-4E20-90FD-EBB496DA98EC}" srcOrd="4" destOrd="0" presId="urn:microsoft.com/office/officeart/2018/2/layout/IconCircleList"/>
    <dgm:cxn modelId="{D1407C1F-3E0E-4328-BA7E-7F7762E2A3A3}" type="presParOf" srcId="{709277A4-C167-4E20-90FD-EBB496DA98EC}" destId="{58419264-7055-4BB0-8BD7-5073226CC451}" srcOrd="0" destOrd="0" presId="urn:microsoft.com/office/officeart/2018/2/layout/IconCircleList"/>
    <dgm:cxn modelId="{233BF39A-60F6-4FF8-AF3B-5416305A4BB9}" type="presParOf" srcId="{709277A4-C167-4E20-90FD-EBB496DA98EC}" destId="{BF4C2740-1264-44DF-B28B-1F13EC43F7A5}" srcOrd="1" destOrd="0" presId="urn:microsoft.com/office/officeart/2018/2/layout/IconCircleList"/>
    <dgm:cxn modelId="{DAA95F4C-C482-4DAC-98AA-E19D6FF75BD3}" type="presParOf" srcId="{709277A4-C167-4E20-90FD-EBB496DA98EC}" destId="{D184EFC7-3531-48CE-813B-182EF5C1A14C}" srcOrd="2" destOrd="0" presId="urn:microsoft.com/office/officeart/2018/2/layout/IconCircleList"/>
    <dgm:cxn modelId="{1974428E-899C-40E9-849B-4FA44E820869}" type="presParOf" srcId="{709277A4-C167-4E20-90FD-EBB496DA98EC}" destId="{BE57C473-71FC-41AC-AAEF-BB8E6CAEA5F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B4CF8-49BD-4382-95C7-3D37A5F17750}">
      <dsp:nvSpPr>
        <dsp:cNvPr id="0" name=""/>
        <dsp:cNvSpPr/>
      </dsp:nvSpPr>
      <dsp:spPr>
        <a:xfrm>
          <a:off x="601792" y="464323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3053C-2AB0-405E-ADB7-CD91917B5A57}">
      <dsp:nvSpPr>
        <dsp:cNvPr id="0" name=""/>
        <dsp:cNvSpPr/>
      </dsp:nvSpPr>
      <dsp:spPr>
        <a:xfrm>
          <a:off x="967417" y="829948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60092-A8F3-4DC8-B9B0-5D9F98348A33}">
      <dsp:nvSpPr>
        <dsp:cNvPr id="0" name=""/>
        <dsp:cNvSpPr/>
      </dsp:nvSpPr>
      <dsp:spPr>
        <a:xfrm>
          <a:off x="53354" y="271432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Find issues with the game</a:t>
          </a:r>
        </a:p>
      </dsp:txBody>
      <dsp:txXfrm>
        <a:off x="53354" y="2714323"/>
        <a:ext cx="2812500" cy="720000"/>
      </dsp:txXfrm>
    </dsp:sp>
    <dsp:sp modelId="{C993A911-7022-4F03-B737-4FCB5FBF3FDE}">
      <dsp:nvSpPr>
        <dsp:cNvPr id="0" name=""/>
        <dsp:cNvSpPr/>
      </dsp:nvSpPr>
      <dsp:spPr>
        <a:xfrm>
          <a:off x="3906479" y="464323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3DBBF-3B0C-46D4-840D-8EA25B7E5662}">
      <dsp:nvSpPr>
        <dsp:cNvPr id="0" name=""/>
        <dsp:cNvSpPr/>
      </dsp:nvSpPr>
      <dsp:spPr>
        <a:xfrm>
          <a:off x="4272104" y="829948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9F36C-9B6F-48EC-9F3F-B4FF5C6FB88F}">
      <dsp:nvSpPr>
        <dsp:cNvPr id="0" name=""/>
        <dsp:cNvSpPr/>
      </dsp:nvSpPr>
      <dsp:spPr>
        <a:xfrm>
          <a:off x="3358042" y="271432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Improve these issues</a:t>
          </a:r>
        </a:p>
      </dsp:txBody>
      <dsp:txXfrm>
        <a:off x="3358042" y="2714323"/>
        <a:ext cx="2812500" cy="720000"/>
      </dsp:txXfrm>
    </dsp:sp>
    <dsp:sp modelId="{F95FAA61-EEA0-4721-99A3-41477AEF6582}">
      <dsp:nvSpPr>
        <dsp:cNvPr id="0" name=""/>
        <dsp:cNvSpPr/>
      </dsp:nvSpPr>
      <dsp:spPr>
        <a:xfrm>
          <a:off x="7211167" y="464323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159BF-3CDF-4086-9614-2F2F6D989675}">
      <dsp:nvSpPr>
        <dsp:cNvPr id="0" name=""/>
        <dsp:cNvSpPr/>
      </dsp:nvSpPr>
      <dsp:spPr>
        <a:xfrm>
          <a:off x="7576792" y="829948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CAE3D-36B4-4927-B557-102CD5371C3E}">
      <dsp:nvSpPr>
        <dsp:cNvPr id="0" name=""/>
        <dsp:cNvSpPr/>
      </dsp:nvSpPr>
      <dsp:spPr>
        <a:xfrm>
          <a:off x="6662729" y="271432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Make release-ready game</a:t>
          </a:r>
        </a:p>
      </dsp:txBody>
      <dsp:txXfrm>
        <a:off x="6662729" y="2714323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68E9E-A51D-43E9-BE35-9FDF0DAB53AD}">
      <dsp:nvSpPr>
        <dsp:cNvPr id="0" name=""/>
        <dsp:cNvSpPr/>
      </dsp:nvSpPr>
      <dsp:spPr>
        <a:xfrm>
          <a:off x="145638" y="1564513"/>
          <a:ext cx="797125" cy="797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D9DF2-E1C2-4D89-93F2-52B340676776}">
      <dsp:nvSpPr>
        <dsp:cNvPr id="0" name=""/>
        <dsp:cNvSpPr/>
      </dsp:nvSpPr>
      <dsp:spPr>
        <a:xfrm>
          <a:off x="313034" y="1731909"/>
          <a:ext cx="462332" cy="462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2C47F-EF73-4C29-AD93-883D02630C72}">
      <dsp:nvSpPr>
        <dsp:cNvPr id="0" name=""/>
        <dsp:cNvSpPr/>
      </dsp:nvSpPr>
      <dsp:spPr>
        <a:xfrm>
          <a:off x="1113576" y="1564513"/>
          <a:ext cx="1878938" cy="797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 of the game is unclear</a:t>
          </a:r>
        </a:p>
      </dsp:txBody>
      <dsp:txXfrm>
        <a:off x="1113576" y="1564513"/>
        <a:ext cx="1878938" cy="797125"/>
      </dsp:txXfrm>
    </dsp:sp>
    <dsp:sp modelId="{7E7D1FBF-EACD-40F7-8DD1-1432894F4496}">
      <dsp:nvSpPr>
        <dsp:cNvPr id="0" name=""/>
        <dsp:cNvSpPr/>
      </dsp:nvSpPr>
      <dsp:spPr>
        <a:xfrm>
          <a:off x="3319906" y="1564513"/>
          <a:ext cx="797125" cy="797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0D335-12E3-4D97-9A60-C7FC286A7590}">
      <dsp:nvSpPr>
        <dsp:cNvPr id="0" name=""/>
        <dsp:cNvSpPr/>
      </dsp:nvSpPr>
      <dsp:spPr>
        <a:xfrm>
          <a:off x="3487302" y="1731909"/>
          <a:ext cx="462332" cy="462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134D-55A5-453F-B888-1BDB83C46660}">
      <dsp:nvSpPr>
        <dsp:cNvPr id="0" name=""/>
        <dsp:cNvSpPr/>
      </dsp:nvSpPr>
      <dsp:spPr>
        <a:xfrm>
          <a:off x="4287844" y="1564513"/>
          <a:ext cx="1878938" cy="797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Issues with thinking about the “ideal world”</a:t>
          </a:r>
        </a:p>
      </dsp:txBody>
      <dsp:txXfrm>
        <a:off x="4287844" y="1564513"/>
        <a:ext cx="1878938" cy="797125"/>
      </dsp:txXfrm>
    </dsp:sp>
    <dsp:sp modelId="{58419264-7055-4BB0-8BD7-5073226CC451}">
      <dsp:nvSpPr>
        <dsp:cNvPr id="0" name=""/>
        <dsp:cNvSpPr/>
      </dsp:nvSpPr>
      <dsp:spPr>
        <a:xfrm>
          <a:off x="6494174" y="1564513"/>
          <a:ext cx="797125" cy="797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C2740-1264-44DF-B28B-1F13EC43F7A5}">
      <dsp:nvSpPr>
        <dsp:cNvPr id="0" name=""/>
        <dsp:cNvSpPr/>
      </dsp:nvSpPr>
      <dsp:spPr>
        <a:xfrm>
          <a:off x="6661570" y="1731909"/>
          <a:ext cx="462332" cy="4623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7C473-71FC-41AC-AAEF-BB8E6CAEA5F8}">
      <dsp:nvSpPr>
        <dsp:cNvPr id="0" name=""/>
        <dsp:cNvSpPr/>
      </dsp:nvSpPr>
      <dsp:spPr>
        <a:xfrm>
          <a:off x="7462112" y="1564513"/>
          <a:ext cx="1878938" cy="797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Issues with thinking about one’s “hard and soft side”</a:t>
          </a:r>
        </a:p>
      </dsp:txBody>
      <dsp:txXfrm>
        <a:off x="7462112" y="1564513"/>
        <a:ext cx="1878938" cy="797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6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2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8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98B48-09F3-E62B-A631-1D9C5F9DA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en-US" sz="4800"/>
              <a:t>Gameplay and Immersion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233C4-5955-83F2-C2AF-6815407B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r>
              <a:rPr lang="en-US" dirty="0"/>
              <a:t>Graduation internship at TweeKracht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51582-BBC5-2221-AE4A-39803C0CC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8" r="18326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0623-E1CA-DC84-BAE2-53EE148F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8581-BFAB-1B03-301B-46E0A9AB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TweeKracht makes physical ‘games’</a:t>
            </a:r>
          </a:p>
          <a:p>
            <a:r>
              <a:rPr lang="en-US" dirty="0"/>
              <a:t>Analyzing a person’s character and strengths</a:t>
            </a:r>
          </a:p>
          <a:p>
            <a:r>
              <a:rPr lang="en-US" dirty="0"/>
              <a:t>Want to expand to digital products</a:t>
            </a:r>
          </a:p>
          <a:p>
            <a:r>
              <a:rPr lang="en-US" dirty="0"/>
              <a:t>Energy Game</a:t>
            </a:r>
          </a:p>
          <a:p>
            <a:r>
              <a:rPr lang="en-US" dirty="0"/>
              <a:t>Players not engaged</a:t>
            </a:r>
          </a:p>
        </p:txBody>
      </p:sp>
    </p:spTree>
    <p:extLst>
      <p:ext uri="{BB962C8B-B14F-4D97-AF65-F5344CB8AC3E}">
        <p14:creationId xmlns:p14="http://schemas.microsoft.com/office/powerpoint/2010/main" val="71716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AB873-9599-0B1C-3C02-7A489AAC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63EAC-A9EC-A85A-664F-D928CBFEB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81932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02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EDE8E-94A7-FD71-CCD6-24D68761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DF80-5ACB-0DD8-B81E-6407D006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r>
              <a:rPr lang="en-US" dirty="0"/>
              <a:t>Testing sessions</a:t>
            </a:r>
          </a:p>
          <a:p>
            <a:r>
              <a:rPr lang="en-US" dirty="0"/>
              <a:t>Set guidelines for improvements</a:t>
            </a:r>
          </a:p>
          <a:p>
            <a:r>
              <a:rPr lang="en-US" dirty="0"/>
              <a:t>Started on improvements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C96788C-8764-429C-D943-2AF24E611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4325" y="750371"/>
            <a:ext cx="5199575" cy="51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0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B0DF-78CD-53B4-5BA1-AEB0CBC7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game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977CCCC-1386-CF32-89E9-A6E90BD7DD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30569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B3022"/>
      </a:dk2>
      <a:lt2>
        <a:srgbClr val="F0F3F2"/>
      </a:lt2>
      <a:accent1>
        <a:srgbClr val="C34D7D"/>
      </a:accent1>
      <a:accent2>
        <a:srgbClr val="B13B9C"/>
      </a:accent2>
      <a:accent3>
        <a:srgbClr val="A74DC3"/>
      </a:accent3>
      <a:accent4>
        <a:srgbClr val="6A43B5"/>
      </a:accent4>
      <a:accent5>
        <a:srgbClr val="4D55C3"/>
      </a:accent5>
      <a:accent6>
        <a:srgbClr val="3B75B1"/>
      </a:accent6>
      <a:hlink>
        <a:srgbClr val="4B3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InterweaveVTI</vt:lpstr>
      <vt:lpstr>Gameplay and Immersion</vt:lpstr>
      <vt:lpstr>Context</vt:lpstr>
      <vt:lpstr>Assignment</vt:lpstr>
      <vt:lpstr>Progress</vt:lpstr>
      <vt:lpstr>Issues with the game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Gameplay and Immersion</dc:title>
  <dc:creator>Julian Tekstra</dc:creator>
  <cp:lastModifiedBy>Julian Tekstra</cp:lastModifiedBy>
  <cp:revision>1</cp:revision>
  <dcterms:created xsi:type="dcterms:W3CDTF">2023-11-09T13:15:28Z</dcterms:created>
  <dcterms:modified xsi:type="dcterms:W3CDTF">2023-11-09T14:02:08Z</dcterms:modified>
</cp:coreProperties>
</file>