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7dd3b32c9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7dd3b32c9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7dd3b32c9e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7dd3b32c9e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7dd3b32c9e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7dd3b32c9e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7dd3b32c9e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7dd3b32c9e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f09be1f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4f09be1f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Entrega No 2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 : Ciencia de datos Aplicada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Preparación de datos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3762850" y="1588125"/>
            <a:ext cx="5165100" cy="29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Actividades realizadas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Verificar variables con campos vacios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Eliminar variables no relevantes : Fecha Corte, SBAN, FechaVinculacionBAC,EstadoClienteDesc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Dropna para las variables con campos vacios : SexoDesc,Edad,EstadoCivilDesc,ProfesionDesc,indClienteEmpleado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 </a:t>
            </a:r>
            <a:r>
              <a:rPr lang="en"/>
              <a:t>realizó</a:t>
            </a:r>
            <a:r>
              <a:rPr lang="en"/>
              <a:t> un boxplot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00" y="1819150"/>
            <a:ext cx="2947675" cy="32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/>
          <p:cNvSpPr txBox="1"/>
          <p:nvPr/>
        </p:nvSpPr>
        <p:spPr>
          <a:xfrm>
            <a:off x="574950" y="1476225"/>
            <a:ext cx="268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Nunito"/>
                <a:ea typeface="Nunito"/>
                <a:cs typeface="Nunito"/>
                <a:sym typeface="Nunito"/>
              </a:rPr>
              <a:t>Tipos de variables</a:t>
            </a:r>
            <a:endParaRPr b="1"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Estrategia de validación 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410975" y="1300950"/>
            <a:ext cx="70305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450"/>
              <a:t>Se realiza una primera prueba con el modelo, dividiendo los datos en 30% de prueba y 70% de entrenamiento</a:t>
            </a:r>
            <a:endParaRPr sz="14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910"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975" y="2076850"/>
            <a:ext cx="7030500" cy="38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5"/>
          <p:cNvSpPr txBox="1"/>
          <p:nvPr>
            <p:ph idx="1" type="body"/>
          </p:nvPr>
        </p:nvSpPr>
        <p:spPr>
          <a:xfrm>
            <a:off x="1410975" y="3992925"/>
            <a:ext cx="70305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450"/>
              <a:t>Se realiza cross validation y variación de </a:t>
            </a:r>
            <a:r>
              <a:rPr lang="en" sz="1450"/>
              <a:t>hiper parámetros</a:t>
            </a:r>
            <a:r>
              <a:rPr lang="en" sz="1450"/>
              <a:t> para evaluar cada uno de los modelos</a:t>
            </a:r>
            <a:endParaRPr sz="14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910"/>
          </a:p>
        </p:txBody>
      </p:sp>
      <p:pic>
        <p:nvPicPr>
          <p:cNvPr id="295" name="Google Shape;29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8799" y="2564275"/>
            <a:ext cx="3706401" cy="13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Selección del modelo</a:t>
            </a:r>
            <a:endParaRPr/>
          </a:p>
        </p:txBody>
      </p:sp>
      <p:sp>
        <p:nvSpPr>
          <p:cNvPr id="301" name="Google Shape;301;p16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 realiza una variación de hiper parámetros y una cross </a:t>
            </a:r>
            <a:r>
              <a:rPr lang="en"/>
              <a:t>validation</a:t>
            </a:r>
            <a:r>
              <a:rPr lang="en"/>
              <a:t>, seleccionando el modelo con mejores métricas de ajuste. Para este caso se selecciona el F1_score como dato de ajuste.</a:t>
            </a:r>
            <a:endParaRPr/>
          </a:p>
        </p:txBody>
      </p:sp>
      <p:pic>
        <p:nvPicPr>
          <p:cNvPr id="302" name="Google Shape;3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" y="2236875"/>
            <a:ext cx="3105275" cy="200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3975" y="2110975"/>
            <a:ext cx="1651825" cy="2871801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6"/>
          <p:cNvSpPr txBox="1"/>
          <p:nvPr>
            <p:ph type="title"/>
          </p:nvPr>
        </p:nvSpPr>
        <p:spPr>
          <a:xfrm>
            <a:off x="231025" y="4240650"/>
            <a:ext cx="2562300" cy="4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90"/>
              <a:t>Árbol de decisión</a:t>
            </a:r>
            <a:endParaRPr sz="1590"/>
          </a:p>
        </p:txBody>
      </p:sp>
      <p:sp>
        <p:nvSpPr>
          <p:cNvPr id="305" name="Google Shape;305;p16"/>
          <p:cNvSpPr txBox="1"/>
          <p:nvPr>
            <p:ph type="title"/>
          </p:nvPr>
        </p:nvSpPr>
        <p:spPr>
          <a:xfrm>
            <a:off x="4699375" y="4240650"/>
            <a:ext cx="2562300" cy="4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90"/>
              <a:t>Random Forest</a:t>
            </a:r>
            <a:endParaRPr sz="1590"/>
          </a:p>
        </p:txBody>
      </p:sp>
      <p:pic>
        <p:nvPicPr>
          <p:cNvPr id="306" name="Google Shape;3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1461" y="2236875"/>
            <a:ext cx="3105276" cy="1995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6725" y="2160987"/>
            <a:ext cx="1425700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 y evaluación del Modelo</a:t>
            </a:r>
            <a:endParaRPr/>
          </a:p>
        </p:txBody>
      </p:sp>
      <p:pic>
        <p:nvPicPr>
          <p:cNvPr id="313" name="Google Shape;3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663" y="1458575"/>
            <a:ext cx="696277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2000" y="1902675"/>
            <a:ext cx="4768536" cy="30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320" name="Google Shape;320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Mejor Performance del Modelo : Evaluar modelos con mayor cantidad de hiperparametros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Datos </a:t>
            </a:r>
            <a:r>
              <a:rPr lang="en"/>
              <a:t>demográficos</a:t>
            </a:r>
            <a:r>
              <a:rPr lang="en"/>
              <a:t> y financieros  podemos realizar proyecciones de crecimiento y perfilación de clientes.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