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4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E4AE-9004-0739-D307-02C415F1D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9BAFC-2CA0-3952-445B-71AAAA7B8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B3F3-D5D3-5B95-0243-2C61ADC5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11AC-52F5-4929-AD64-0385AF8C70B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C9B1B-3D90-5C61-33C8-76C6B029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CEAE-71E5-C600-C430-4658FCD7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0CA6-0FB7-4A77-ABD5-CB2BABDB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F781-7FD2-0E8A-4F31-E95B9DC2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A2B84-E628-7DC6-AC04-0FB5E383A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AD7F-9801-891E-A438-D0EF2D4A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11AC-52F5-4929-AD64-0385AF8C70B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A01F-7036-94E5-F448-FE0ACC74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F9ADB-0C1F-458A-9521-848FD180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0CA6-0FB7-4A77-ABD5-CB2BABDB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8B62D-B36A-3207-A2A9-718F3817E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09AA8-4D20-62F0-A457-9401E1E0D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F3EAE-704B-C90C-CA3C-1C4F9DDF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11AC-52F5-4929-AD64-0385AF8C70B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F5118-0282-AB39-46E1-3B108E34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CC42-DE46-A889-1103-1B4C8AB1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0CA6-0FB7-4A77-ABD5-CB2BABDB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1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A559-8F0A-6532-0A38-0840124B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6BD7-E12E-D52A-0C02-8D070E26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B0884-9ECF-C6E0-B38E-1EC03DBC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11AC-52F5-4929-AD64-0385AF8C70B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F49E7-89E0-5945-07E7-649ED236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F4155-888B-13DA-68F2-ABDEAA7E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0CA6-0FB7-4A77-ABD5-CB2BABDB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0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5705-AED7-044D-01E3-AA626935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0156F-9C51-8B26-C56A-D10B88CDD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5B60-57AF-5C17-860F-16956CF4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11AC-52F5-4929-AD64-0385AF8C70B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ED8AF-0B68-782F-C69C-4CD48FB8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A3F3-1E6B-F0A3-7FFE-2BBB5B71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0CA6-0FB7-4A77-ABD5-CB2BABDB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2AA3-D820-7BF8-4E1D-74395D76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CDA2-45F5-2E16-3745-D89C3ECB3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21F6E-04FA-5BAF-47BA-16F3A4A75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0D48A-56F0-F5E7-0BDC-1F9A9D7A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11AC-52F5-4929-AD64-0385AF8C70B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6D49D-F8BC-270E-6CF4-0185FFFF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4DB3F-4B60-11A6-0787-4BCC519F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0CA6-0FB7-4A77-ABD5-CB2BABDB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0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4C74-283D-7229-A561-A30C4142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1CE06-3A9B-17F5-E017-5CA26AAB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C697F-05AA-5591-FD69-59AB0EB6B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27B9B-61CB-5CDC-6095-B52DF48C5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37D72-A642-F6CA-81A1-1DECA389D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8A398-3A9E-74B6-99AC-18107A72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11AC-52F5-4929-AD64-0385AF8C70B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2ED9E-B946-0962-8EB5-F624A60D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697AE-BCB0-46FE-EF0A-79981727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0CA6-0FB7-4A77-ABD5-CB2BABDB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5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1E3A-8CA7-6342-280F-2CD67CD9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DCC6B-48BF-BDD8-F55D-6A4DF826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11AC-52F5-4929-AD64-0385AF8C70B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1D923-5C1E-BD10-DBD3-9A4AF40B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3C13-7700-CBA1-7BC9-9EB5B552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0CA6-0FB7-4A77-ABD5-CB2BABDB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0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98ED0-7A0E-514A-8E9B-D1E19539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11AC-52F5-4929-AD64-0385AF8C70B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9585B-45B9-1D7E-ED7C-B58A455E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6377C-1ECD-3CF6-78E0-AD7EE6DC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0CA6-0FB7-4A77-ABD5-CB2BABDB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74DE-1246-5F73-1A47-5F4EA018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0F57-9B51-9039-DF75-3634A308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62EB-CCBA-9EEB-63C0-4B92DF451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F4414-66BF-40DD-3D57-1D5A671C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11AC-52F5-4929-AD64-0385AF8C70B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B1A7F-4C0C-5B1E-5715-31D78545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6F9E8-83D3-5E92-B789-D3D24E42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0CA6-0FB7-4A77-ABD5-CB2BABDB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9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4A41-6DAD-26BF-F2E5-57621D51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6D83B-D628-CFE7-0EB2-2B646478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E867B-6089-9A35-604D-5670859B8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93A56-05BD-5DD8-B9EA-1C555325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11AC-52F5-4929-AD64-0385AF8C70B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7E6D6-E5A9-E1C5-17B4-D1989D17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54858-EF29-853D-1D7D-3BCF028A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0CA6-0FB7-4A77-ABD5-CB2BABDB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06535-CAB3-AC20-4677-76F6E2FC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7999-CBB9-6E58-AEDC-D4D8705D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35C7-F3C0-23C5-4943-F1D470178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611AC-52F5-4929-AD64-0385AF8C70B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A69A-C8C7-68A4-1CB8-9AB82E0A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E5A52-C270-1EF0-B59C-0C76984C1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90CA6-0FB7-4A77-ABD5-CB2BABDB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1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9144-B025-57B0-7042-2716FCFD5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4C97F-697F-3EB2-F1D8-26ACDF71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9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36A4-4657-C3F1-7C22-85F95A94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plays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BF6BE-6C69-C514-FDCA-F02B961C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0571"/>
            <a:ext cx="12252960" cy="319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3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8B75-A59C-CECE-CBB5-38381106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AURAAAA!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2091D-199D-17A7-B9F0-E57962226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2" y="1893190"/>
            <a:ext cx="11237976" cy="3071619"/>
          </a:xfrm>
        </p:spPr>
      </p:pic>
    </p:spTree>
    <p:extLst>
      <p:ext uri="{BB962C8B-B14F-4D97-AF65-F5344CB8AC3E}">
        <p14:creationId xmlns:p14="http://schemas.microsoft.com/office/powerpoint/2010/main" val="234236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32577B-B3B6-AE28-EB4F-827A7415D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0522" y="0"/>
            <a:ext cx="6836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9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83E833-68CA-3608-310D-4EDC0802BA75}"/>
              </a:ext>
            </a:extLst>
          </p:cNvPr>
          <p:cNvSpPr txBox="1"/>
          <p:nvPr/>
        </p:nvSpPr>
        <p:spPr>
          <a:xfrm>
            <a:off x="502921" y="2505670"/>
            <a:ext cx="4270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Defense clearly got the better of a few teams(Bears, Giants, Browns holy shit, Raiders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B8572D-9430-704A-07AD-29986EC70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25" y="0"/>
            <a:ext cx="6628598" cy="68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9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5F99E-F974-C644-42B8-B4B88BC9B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87" y="228600"/>
            <a:ext cx="113642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6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23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Cool plays </vt:lpstr>
      <vt:lpstr>AURAAAA!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Urrutia-Carter</dc:creator>
  <cp:lastModifiedBy>Julian Urrutia-Carter</cp:lastModifiedBy>
  <cp:revision>2</cp:revision>
  <dcterms:created xsi:type="dcterms:W3CDTF">2025-03-01T23:24:43Z</dcterms:created>
  <dcterms:modified xsi:type="dcterms:W3CDTF">2025-03-03T16:55:06Z</dcterms:modified>
</cp:coreProperties>
</file>