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60" r:id="rId8"/>
    <p:sldId id="259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19D5E-0EF8-F899-5F4B-D927232923E7}" v="266" dt="2024-08-07T08:03:43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07/08/2024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07/08/2024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07/08/2024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07/08/2024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07/08/2024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07/08/2024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07/08/2024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07/08/2024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07/08/2024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07/08/2024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07/08/2024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07/08/2024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37673"/>
            <a:ext cx="9144000" cy="2387600"/>
          </a:xfrm>
        </p:spPr>
        <p:txBody>
          <a:bodyPr/>
          <a:lstStyle/>
          <a:p>
            <a:r>
              <a:rPr lang="es-ES" b="1" i="1" dirty="0">
                <a:solidFill>
                  <a:schemeClr val="bg2">
                    <a:lumMod val="90000"/>
                  </a:schemeClr>
                </a:solidFill>
                <a:latin typeface="Calibri"/>
                <a:ea typeface="+mj-lt"/>
                <a:cs typeface="Calibri"/>
              </a:rPr>
              <a:t>Diario del Cazador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53634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Aplicación de Chat para </a:t>
            </a:r>
            <a:r>
              <a:rPr lang="es-ES" dirty="0" err="1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Hollow</a:t>
            </a:r>
            <a:r>
              <a:rPr lang="es-E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Knight</a:t>
            </a:r>
            <a:endParaRPr lang="es-ES" dirty="0" err="1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755ED-0224-1A39-E340-282DB40B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-324988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¿Qué es el Diario del Cazador?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01997-0E24-0466-0684-466D740E3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1859" y="3277739"/>
            <a:ext cx="440522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chemeClr val="bg1"/>
                </a:solidFill>
                <a:ea typeface="+mn-lt"/>
                <a:cs typeface="+mn-lt"/>
              </a:rPr>
              <a:t>Una aplicación web de chat que ayuda a los jugadores de </a:t>
            </a:r>
            <a:r>
              <a:rPr lang="es-ES" b="1" dirty="0" err="1">
                <a:solidFill>
                  <a:schemeClr val="bg1"/>
                </a:solidFill>
                <a:ea typeface="+mn-lt"/>
                <a:cs typeface="+mn-lt"/>
              </a:rPr>
              <a:t>Hollow</a:t>
            </a:r>
            <a:r>
              <a:rPr lang="es-E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s-ES" b="1" dirty="0" err="1">
                <a:solidFill>
                  <a:schemeClr val="bg1"/>
                </a:solidFill>
                <a:ea typeface="+mn-lt"/>
                <a:cs typeface="+mn-lt"/>
              </a:rPr>
              <a:t>Knight</a:t>
            </a:r>
            <a:r>
              <a:rPr lang="es-E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s-ES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  <a:ea typeface="+mn-lt"/>
                <a:cs typeface="+mn-lt"/>
              </a:rPr>
              <a:t>Responde preguntas sobre el juego y busca videos en YouTube relacionados.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821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CC89F-038F-C844-0F27-72874A42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717" y="299435"/>
            <a:ext cx="10515600" cy="1325563"/>
          </a:xfrm>
        </p:spPr>
        <p:txBody>
          <a:bodyPr/>
          <a:lstStyle/>
          <a:p>
            <a:r>
              <a:rPr lang="es-ES" b="1" i="1" dirty="0">
                <a:solidFill>
                  <a:schemeClr val="bg1"/>
                </a:solidFill>
                <a:ea typeface="+mj-lt"/>
                <a:cs typeface="+mj-lt"/>
              </a:rPr>
              <a:t>¿Cómo Funciona?</a:t>
            </a:r>
            <a:endParaRPr lang="es-ES" b="1" i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C687E1-307F-C97C-8C23-D50C49392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628" y="2508797"/>
            <a:ext cx="43933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ea typeface="+mn-lt"/>
                <a:cs typeface="+mn-lt"/>
              </a:rPr>
              <a:t>Chat Interactivo:</a:t>
            </a:r>
            <a:r>
              <a:rPr lang="es-ES" dirty="0">
                <a:solidFill>
                  <a:schemeClr val="bg1"/>
                </a:solidFill>
                <a:ea typeface="+mn-lt"/>
                <a:cs typeface="+mn-lt"/>
              </a:rPr>
              <a:t> Habla con un </a:t>
            </a:r>
            <a:r>
              <a:rPr lang="es-ES" dirty="0" err="1">
                <a:solidFill>
                  <a:schemeClr val="bg1"/>
                </a:solidFill>
                <a:ea typeface="+mn-lt"/>
                <a:cs typeface="+mn-lt"/>
              </a:rPr>
              <a:t>chatbot</a:t>
            </a:r>
            <a:r>
              <a:rPr lang="es-ES" dirty="0">
                <a:solidFill>
                  <a:schemeClr val="bg1"/>
                </a:solidFill>
                <a:ea typeface="+mn-lt"/>
                <a:cs typeface="+mn-lt"/>
              </a:rPr>
              <a:t> sobre </a:t>
            </a:r>
            <a:r>
              <a:rPr lang="es-ES" dirty="0" err="1">
                <a:solidFill>
                  <a:schemeClr val="bg1"/>
                </a:solidFill>
                <a:ea typeface="+mn-lt"/>
                <a:cs typeface="+mn-lt"/>
              </a:rPr>
              <a:t>Hollow</a:t>
            </a:r>
            <a:r>
              <a:rPr lang="es-E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+mn-lt"/>
                <a:cs typeface="+mn-lt"/>
              </a:rPr>
              <a:t>Knight</a:t>
            </a:r>
            <a:r>
              <a:rPr lang="es-E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s-ES">
              <a:solidFill>
                <a:schemeClr val="bg1"/>
              </a:solidFill>
            </a:endParaRPr>
          </a:p>
          <a:p>
            <a:r>
              <a:rPr lang="es-ES" b="1" dirty="0">
                <a:solidFill>
                  <a:schemeClr val="bg1"/>
                </a:solidFill>
                <a:ea typeface="+mn-lt"/>
                <a:cs typeface="+mn-lt"/>
              </a:rPr>
              <a:t>Búsqueda de Información:</a:t>
            </a:r>
            <a:r>
              <a:rPr lang="es-ES" dirty="0">
                <a:solidFill>
                  <a:schemeClr val="bg1"/>
                </a:solidFill>
                <a:ea typeface="+mn-lt"/>
                <a:cs typeface="+mn-lt"/>
              </a:rPr>
              <a:t> Encuentra información sobre el juego.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b="1" dirty="0">
                <a:solidFill>
                  <a:schemeClr val="bg1"/>
                </a:solidFill>
                <a:ea typeface="+mn-lt"/>
                <a:cs typeface="+mn-lt"/>
              </a:rPr>
              <a:t>Videos Relacionados:</a:t>
            </a:r>
            <a:r>
              <a:rPr lang="es-ES" dirty="0">
                <a:solidFill>
                  <a:schemeClr val="bg1"/>
                </a:solidFill>
                <a:ea typeface="+mn-lt"/>
                <a:cs typeface="+mn-lt"/>
              </a:rPr>
              <a:t> Busca y muestra videos en YouTube.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113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38055-740F-3387-7032-1A73112F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8" y="-449425"/>
            <a:ext cx="5667703" cy="2521113"/>
          </a:xfrm>
        </p:spPr>
        <p:txBody>
          <a:bodyPr/>
          <a:lstStyle/>
          <a:p>
            <a:r>
              <a:rPr lang="es-ES" b="1" u="sng" dirty="0">
                <a:solidFill>
                  <a:schemeClr val="bg1"/>
                </a:solidFill>
                <a:ea typeface="+mj-lt"/>
                <a:cs typeface="+mj-lt"/>
              </a:rPr>
              <a:t>¿Qué Utilizamos para Crear Esta Aplicación?</a:t>
            </a:r>
            <a:endParaRPr lang="es-ES" b="1" u="sng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BEA489-5A31-C45F-0AD0-14FC7ED35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4407" y="997936"/>
            <a:ext cx="515532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b="1">
                <a:solidFill>
                  <a:schemeClr val="bg1"/>
                </a:solidFill>
                <a:ea typeface="+mn-lt"/>
                <a:cs typeface="+mn-lt"/>
              </a:rPr>
              <a:t>Tecnologías Utilizadas:</a:t>
            </a:r>
            <a:endParaRPr lang="es-ES">
              <a:solidFill>
                <a:schemeClr val="bg1"/>
              </a:solidFill>
            </a:endParaRPr>
          </a:p>
          <a:p>
            <a:r>
              <a:rPr lang="es-ES" b="1">
                <a:solidFill>
                  <a:schemeClr val="bg1"/>
                </a:solidFill>
                <a:ea typeface="+mn-lt"/>
                <a:cs typeface="+mn-lt"/>
              </a:rPr>
              <a:t>Python: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 Lenguaje de programación principal.</a:t>
            </a:r>
            <a:endParaRPr lang="es-ES">
              <a:solidFill>
                <a:schemeClr val="bg1"/>
              </a:solidFill>
            </a:endParaRPr>
          </a:p>
          <a:p>
            <a:r>
              <a:rPr lang="es-ES" b="1" err="1">
                <a:solidFill>
                  <a:schemeClr val="bg1"/>
                </a:solidFill>
                <a:ea typeface="+mn-lt"/>
                <a:cs typeface="+mn-lt"/>
              </a:rPr>
              <a:t>Streamlit</a:t>
            </a:r>
            <a:r>
              <a:rPr lang="es-ES" b="1">
                <a:solidFill>
                  <a:schemeClr val="bg1"/>
                </a:solidFill>
                <a:ea typeface="+mn-lt"/>
                <a:cs typeface="+mn-lt"/>
              </a:rPr>
              <a:t>: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 Para construir la interfaz web.</a:t>
            </a:r>
            <a:endParaRPr lang="es-ES">
              <a:solidFill>
                <a:schemeClr val="bg1"/>
              </a:solidFill>
            </a:endParaRPr>
          </a:p>
          <a:p>
            <a:r>
              <a:rPr lang="es-ES" b="1">
                <a:solidFill>
                  <a:schemeClr val="bg1"/>
                </a:solidFill>
                <a:ea typeface="+mn-lt"/>
                <a:cs typeface="+mn-lt"/>
              </a:rPr>
              <a:t>Modelos de Lenguaje: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 Para entender y responder preguntas.</a:t>
            </a:r>
            <a:endParaRPr lang="es-ES">
              <a:solidFill>
                <a:schemeClr val="bg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555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A865680-F6EA-D87D-FAB7-74BE7452271B}"/>
              </a:ext>
            </a:extLst>
          </p:cNvPr>
          <p:cNvSpPr txBox="1"/>
          <p:nvPr/>
        </p:nvSpPr>
        <p:spPr>
          <a:xfrm>
            <a:off x="3471" y="229046"/>
            <a:ext cx="454126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 dirty="0">
                <a:ea typeface="+mn-lt"/>
                <a:cs typeface="+mn-lt"/>
              </a:rPr>
              <a:t>Diagrama de Arquitectura: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69037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DE168-A273-40A3-E901-349ED3FA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7" y="-659633"/>
            <a:ext cx="4564118" cy="475456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chemeClr val="bg1"/>
                </a:solidFill>
                <a:ea typeface="+mj-lt"/>
                <a:cs typeface="+mj-lt"/>
              </a:rPr>
              <a:t>Interfaz de la Aplicación:</a:t>
            </a:r>
            <a:endParaRPr lang="es-ES" sz="3200" dirty="0">
              <a:solidFill>
                <a:schemeClr val="bg1"/>
              </a:solidFill>
            </a:endParaRPr>
          </a:p>
          <a:p>
            <a:pPr marL="285750" lvl="1" indent="-285750">
              <a:buFont typeface="Arial"/>
              <a:buChar char="•"/>
            </a:pPr>
            <a:r>
              <a:rPr lang="es-ES" sz="20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Interacción:</a:t>
            </a:r>
            <a:r>
              <a:rPr lang="es-ES" sz="20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 Escribe tus preguntas sobre </a:t>
            </a:r>
            <a:r>
              <a:rPr lang="es-ES" sz="2000" err="1">
                <a:solidFill>
                  <a:schemeClr val="bg1"/>
                </a:solidFill>
                <a:latin typeface="+mj-lt"/>
                <a:ea typeface="+mj-lt"/>
                <a:cs typeface="+mj-lt"/>
              </a:rPr>
              <a:t>Hollow</a:t>
            </a:r>
            <a:r>
              <a:rPr lang="es-ES" sz="20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 </a:t>
            </a:r>
            <a:r>
              <a:rPr lang="es-ES" sz="2000" err="1">
                <a:solidFill>
                  <a:schemeClr val="bg1"/>
                </a:solidFill>
                <a:latin typeface="+mj-lt"/>
                <a:ea typeface="+mj-lt"/>
                <a:cs typeface="+mj-lt"/>
              </a:rPr>
              <a:t>Knight</a:t>
            </a:r>
            <a:r>
              <a:rPr lang="es-ES" sz="20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 y recibe respuestas del </a:t>
            </a:r>
            <a:r>
              <a:rPr lang="es-ES" sz="2000" err="1">
                <a:solidFill>
                  <a:schemeClr val="bg1"/>
                </a:solidFill>
                <a:latin typeface="+mj-lt"/>
                <a:ea typeface="+mj-lt"/>
                <a:cs typeface="+mj-lt"/>
              </a:rPr>
              <a:t>chatbot</a:t>
            </a:r>
            <a:r>
              <a:rPr lang="es-ES" sz="20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.</a:t>
            </a:r>
            <a:endParaRPr lang="es-ES" sz="2000">
              <a:solidFill>
                <a:schemeClr val="bg1"/>
              </a:solidFill>
            </a:endParaRPr>
          </a:p>
          <a:p>
            <a:pPr marL="285750" lvl="1" indent="-285750">
              <a:buFont typeface="Arial"/>
              <a:buChar char="•"/>
            </a:pPr>
            <a:r>
              <a:rPr lang="es-ES" sz="20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Historial:</a:t>
            </a:r>
            <a:r>
              <a:rPr lang="es-ES" sz="20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 Revisa la conversación pasada y elimina el historial (con el </a:t>
            </a:r>
            <a:r>
              <a:rPr lang="es-ES" sz="2000" err="1">
                <a:solidFill>
                  <a:schemeClr val="bg1"/>
                </a:solidFill>
                <a:latin typeface="+mj-lt"/>
                <a:ea typeface="+mj-lt"/>
                <a:cs typeface="+mj-lt"/>
              </a:rPr>
              <a:t>boton</a:t>
            </a:r>
            <a:r>
              <a:rPr lang="es-ES" sz="20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 'Borrar Historial') si es necesario.</a:t>
            </a:r>
            <a:endParaRPr lang="es-ES" sz="200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3D3511-07D2-7D26-0F5F-833AD2332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235" y="4361246"/>
            <a:ext cx="430135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sz="20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>
              <a:buFont typeface="Arial"/>
            </a:pP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Accesibilidad:</a:t>
            </a:r>
            <a:r>
              <a:rPr lang="es-ES" sz="2000" dirty="0">
                <a:solidFill>
                  <a:schemeClr val="bg1"/>
                </a:solidFill>
                <a:latin typeface="Arial"/>
                <a:cs typeface="Arial"/>
              </a:rPr>
              <a:t> Encuentra información y respuestas de manera rápida y fácil.</a:t>
            </a:r>
          </a:p>
          <a:p>
            <a:pPr>
              <a:buFont typeface="Arial"/>
            </a:pP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Entretenimiento:</a:t>
            </a:r>
            <a:r>
              <a:rPr lang="es-ES" sz="2000" dirty="0">
                <a:solidFill>
                  <a:schemeClr val="bg1"/>
                </a:solidFill>
                <a:latin typeface="Arial"/>
                <a:cs typeface="Arial"/>
              </a:rPr>
              <a:t> Explora y ve videos relevantes sobre </a:t>
            </a:r>
            <a:r>
              <a:rPr lang="es-ES" sz="2000" dirty="0" err="1">
                <a:solidFill>
                  <a:schemeClr val="bg1"/>
                </a:solidFill>
                <a:latin typeface="Arial"/>
                <a:cs typeface="Arial"/>
              </a:rPr>
              <a:t>Hollow</a:t>
            </a:r>
            <a:r>
              <a:rPr lang="es-ES" sz="20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Arial"/>
                <a:cs typeface="Arial"/>
              </a:rPr>
              <a:t>Knight</a:t>
            </a:r>
            <a:r>
              <a:rPr lang="es-ES" sz="2000" dirty="0">
                <a:solidFill>
                  <a:schemeClr val="bg1"/>
                </a:solidFill>
                <a:latin typeface="Arial"/>
                <a:cs typeface="Arial"/>
              </a:rPr>
              <a:t> en YouTube.</a:t>
            </a:r>
            <a:endParaRPr lang="es-ES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816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6FC09-20E3-2E93-9D69-02AAE970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>
                <a:solidFill>
                  <a:schemeClr val="bg1"/>
                </a:solidFill>
                <a:ea typeface="+mj-lt"/>
                <a:cs typeface="+mj-lt"/>
              </a:rPr>
              <a:t>Consideraciones Importantes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D7906F-EABE-AF08-7DCF-4508EFCB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2945" cy="2998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ea typeface="+mn-lt"/>
                <a:cs typeface="+mn-lt"/>
              </a:rPr>
              <a:t>Puntos a Tener en Cuenta:</a:t>
            </a:r>
            <a:endParaRPr lang="es-ES">
              <a:solidFill>
                <a:schemeClr val="bg1"/>
              </a:solidFill>
            </a:endParaRPr>
          </a:p>
          <a:p>
            <a:r>
              <a:rPr lang="es-ES" b="1" dirty="0">
                <a:solidFill>
                  <a:schemeClr val="bg1"/>
                </a:solidFill>
                <a:ea typeface="+mn-lt"/>
                <a:cs typeface="+mn-lt"/>
              </a:rPr>
              <a:t>Seguridad:</a:t>
            </a:r>
            <a:r>
              <a:rPr lang="es-ES" dirty="0">
                <a:solidFill>
                  <a:schemeClr val="bg1"/>
                </a:solidFill>
                <a:ea typeface="+mn-lt"/>
                <a:cs typeface="+mn-lt"/>
              </a:rPr>
              <a:t> Mantén las credenciales seguras.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b="1" dirty="0">
                <a:solidFill>
                  <a:schemeClr val="bg1"/>
                </a:solidFill>
                <a:ea typeface="+mn-lt"/>
                <a:cs typeface="+mn-lt"/>
              </a:rPr>
              <a:t>Actualización:</a:t>
            </a:r>
            <a:r>
              <a:rPr lang="es-ES" dirty="0">
                <a:solidFill>
                  <a:schemeClr val="bg1"/>
                </a:solidFill>
                <a:ea typeface="+mn-lt"/>
                <a:cs typeface="+mn-lt"/>
              </a:rPr>
              <a:t> Asegúrate de mantener la aplicación actualizada.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738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8A8E5-1BA9-0184-99FF-1D94B3F4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2683" y="5502056"/>
            <a:ext cx="3959773" cy="1351838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268817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Diario del Cazador</vt:lpstr>
      <vt:lpstr>¿Qué es el Diario del Cazador?</vt:lpstr>
      <vt:lpstr>¿Cómo Funciona?</vt:lpstr>
      <vt:lpstr>¿Qué Utilizamos para Crear Esta Aplicación?</vt:lpstr>
      <vt:lpstr>Presentación de PowerPoint</vt:lpstr>
      <vt:lpstr>Interfaz de la Aplicación: Interacción: Escribe tus preguntas sobre Hollow Knight y recibe respuestas del chatbot. Historial: Revisa la conversación pasada y elimina el historial (con el boton 'Borrar Historial') si es necesario. </vt:lpstr>
      <vt:lpstr>Consideraciones Importantes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129</cp:revision>
  <dcterms:created xsi:type="dcterms:W3CDTF">2024-08-07T05:50:31Z</dcterms:created>
  <dcterms:modified xsi:type="dcterms:W3CDTF">2024-08-07T08:04:22Z</dcterms:modified>
</cp:coreProperties>
</file>