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5"/>
  </p:notesMasterIdLst>
  <p:sldIdLst>
    <p:sldId id="256" r:id="rId3"/>
    <p:sldId id="257" r:id="rId4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HzTg+goWcQk8fO5It0l+0ng5K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289BA7-0477-4DA3-BF64-564EF7BB6FF7}">
  <a:tblStyle styleId="{AC289BA7-0477-4DA3-BF64-564EF7BB6FF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21" Type="http://customschemas.google.com/relationships/presentationmetadata" Target="meta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24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4" Type="http://schemas.openxmlformats.org/officeDocument/2006/relationships/slide" Target="slides/slide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24860" y="-864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10;p2">
            <a:extLst>
              <a:ext uri="{FF2B5EF4-FFF2-40B4-BE49-F238E27FC236}">
                <a16:creationId xmlns:a16="http://schemas.microsoft.com/office/drawing/2014/main" id="{05B071CD-73DE-473A-A964-7E019CFF6417}"/>
              </a:ext>
            </a:extLst>
          </p:cNvPr>
          <p:cNvSpPr/>
          <p:nvPr/>
        </p:nvSpPr>
        <p:spPr>
          <a:xfrm>
            <a:off x="6963507" y="1167618"/>
            <a:ext cx="4455342" cy="2553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ES" sz="4000" b="1" dirty="0">
                <a:solidFill>
                  <a:srgbClr val="001E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PROYECTO ESTRUCTURAS DE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ES" sz="4000" b="1" dirty="0">
                <a:solidFill>
                  <a:srgbClr val="001E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DATOS Y ALGORITMOS.</a:t>
            </a:r>
            <a:endParaRPr lang="es-ES" sz="4000" b="1" u="none" strike="noStrike" cap="none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19489" y="9733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8" y="376925"/>
            <a:ext cx="43758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</a:t>
            </a: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22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equipo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6803260" y="4630914"/>
            <a:ext cx="2411099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Nicolás Betancur 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2856056" y="4398647"/>
            <a:ext cx="264504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Julian David Valencia Restrepo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"/>
          <p:cNvSpPr/>
          <p:nvPr/>
        </p:nvSpPr>
        <p:spPr>
          <a:xfrm>
            <a:off x="9692640" y="855720"/>
            <a:ext cx="2114640" cy="30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ES"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70012" y="6160680"/>
            <a:ext cx="6860268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lvl="0">
              <a:buSzPts val="2200"/>
            </a:pPr>
            <a:r>
              <a:rPr lang="en-US" sz="2200" b="1" dirty="0">
                <a:solidFill>
                  <a:srgbClr val="001E33"/>
                </a:solidFill>
                <a:uFill>
                  <a:noFill/>
                </a:uFill>
              </a:rPr>
              <a:t>https://github.com/JulianValencia08/ProyectoDatosAlgoritmos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1FA7362-DDC9-45F0-82AD-3CB560BB94F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719"/>
          <a:stretch/>
        </p:blipFill>
        <p:spPr>
          <a:xfrm>
            <a:off x="6918042" y="1827839"/>
            <a:ext cx="2181533" cy="2306052"/>
          </a:xfrm>
          <a:prstGeom prst="ellipse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B6F549C-A945-452E-A625-04D42E7C204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615"/>
          <a:stretch/>
        </p:blipFill>
        <p:spPr>
          <a:xfrm>
            <a:off x="3249126" y="1563504"/>
            <a:ext cx="2102040" cy="2570387"/>
          </a:xfrm>
          <a:prstGeom prst="ellipse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25</Words>
  <Application>Microsoft Office PowerPoint</Application>
  <PresentationFormat>Panorámica</PresentationFormat>
  <Paragraphs>6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Office Theme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DeepL Translator</dc:creator>
  <cp:lastModifiedBy>jdvalenciar08@hotmail.com</cp:lastModifiedBy>
  <cp:revision>7</cp:revision>
  <dcterms:created xsi:type="dcterms:W3CDTF">2020-06-26T14:36:07Z</dcterms:created>
  <dcterms:modified xsi:type="dcterms:W3CDTF">2021-10-22T02:53:28Z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