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496FB-FEC3-4FA8-BBFA-5DED8C16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557C8A-18C4-4F7F-A070-C14DF40D2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CEEC3-BBE1-4D7C-9B45-06045CCA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20CD-BA51-4D97-A8C8-511E00331A31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FC0A3-43D3-4026-BC55-54A6A9F3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98BDD-FE91-4D01-9B3E-92DD6E8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1ED0-1D46-49B7-864A-F9BE8F743A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218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FA06B-0964-44F4-ABE1-FDCDBA49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B1CDF1-60A1-430C-9550-E26B45A5E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74EDAF-FC66-47AF-82F8-E4D007BB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20CD-BA51-4D97-A8C8-511E00331A31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9226F-1559-4607-B0DC-468035CA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86222F-F3A8-44ED-8DEA-92E51EDD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1ED0-1D46-49B7-864A-F9BE8F743A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86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B1FCE5-CAA8-4899-8F64-ACC0D6176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EF9E7D-F160-442D-BB8D-E2D662685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4339F8-8CB6-48AA-A847-C1FAFADB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20CD-BA51-4D97-A8C8-511E00331A31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004FBF-5B57-4A1E-844D-D9473E1F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F72695-DE60-4A5C-87A3-83CD366B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1ED0-1D46-49B7-864A-F9BE8F743A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002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98871-0862-4FF3-A9E0-0B45FC6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177F23-E2DB-43CA-A335-203AC8EE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94BAA7-82A8-45B1-A4E4-73386021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20CD-BA51-4D97-A8C8-511E00331A31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C081E-DBCF-4D31-B7F2-2CD420F3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83E8DC-02CE-44C8-8BB6-799BE1CA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1ED0-1D46-49B7-864A-F9BE8F743A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69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53107-8877-4F99-ABDB-B2D15FFC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9CBF9E-4C25-470F-B506-1F49120F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D706-584E-4526-8A5C-DF74D157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20CD-BA51-4D97-A8C8-511E00331A31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B72F7C-CFE7-4023-B47D-BE74E248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BA89E-E6D3-472D-8C3C-D8B198B0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1ED0-1D46-49B7-864A-F9BE8F743A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6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7C91E-E94A-4FF1-81C0-2D078193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A96E4-B294-4A9C-BE93-CF115586E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E8BF1D-3606-4EFF-B859-AA1311D7B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62D07A-B1E1-4AF1-AA0C-8D6B236C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20CD-BA51-4D97-A8C8-511E00331A31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332DE1-AF5C-4AC7-B3FF-12548A97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694133-9BC4-4568-9B3C-BC54846E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1ED0-1D46-49B7-864A-F9BE8F743A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051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D5154-7B30-43EA-92FF-B91052D7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D3EF4E-4BEB-4D75-9DE5-EEF418CAE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5A5C63-35C2-420E-A0E6-B75CE2468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4F0842-B803-449E-9D6F-4517DFCF8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BAE9D2-7D07-401D-9C40-EAC9F9ED1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417739-5472-4EDF-B403-48EE90EF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20CD-BA51-4D97-A8C8-511E00331A31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7A31AF-E32C-4B6A-AFDD-51FE899F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452BC2-55D2-425C-8A7F-5B3EAC27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1ED0-1D46-49B7-864A-F9BE8F743A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562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811CB-03D3-4C94-AE16-C13DEC8A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674C60-FEC0-4107-B690-1196013C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20CD-BA51-4D97-A8C8-511E00331A31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DBFF35-68CD-417E-8BA5-6C0BFE48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76C29D-B91B-49FA-824C-93EDF59A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1ED0-1D46-49B7-864A-F9BE8F743A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91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B30570-64E1-46E3-9811-0BE7FFA2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20CD-BA51-4D97-A8C8-511E00331A31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6BF1C8-194A-4FF9-A89B-5CC70F22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C06230-C631-42F4-AB43-48C53652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1ED0-1D46-49B7-864A-F9BE8F743A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570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5A5A6-7FF5-419A-8847-BAE67986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EF5D2-2C51-4BBF-8E23-0E57BF50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615F99-5467-48A3-8EF9-55286BA7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3AAC40-11DD-4B97-B4BF-43B0C021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20CD-BA51-4D97-A8C8-511E00331A31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BA219A-74B5-4819-8159-9DE6E081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B36C9C-D703-4A20-A977-0B069CF8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1ED0-1D46-49B7-864A-F9BE8F743A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18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B74ED-F667-4E22-BCB0-AAB01925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EFC221-0BD6-4688-B139-E35C5F8B4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0D5E39-10A8-43CD-AE00-DB824A5F1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28D6DB-1667-46C4-AEDA-E8493499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20CD-BA51-4D97-A8C8-511E00331A31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3C66E-14EB-49BD-B8EF-181CB789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9F173B-E151-461F-8AC9-5EDF245F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1ED0-1D46-49B7-864A-F9BE8F743A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083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36347B-94C8-42BB-B46C-BB5C7AE1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42BDB5-42F0-418A-876E-19CC4BB7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2785E3-1EA2-4C43-BEF7-97D9C3164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920CD-BA51-4D97-A8C8-511E00331A31}" type="datetimeFigureOut">
              <a:rPr lang="es-CO" smtClean="0"/>
              <a:t>18/04/2023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C5521A-56B6-4321-BB69-468AB913B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E842A-B337-4292-AC28-7D0227467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1ED0-1D46-49B7-864A-F9BE8F743A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001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5E5A4EC-AC63-4448-985C-605E6BBBBAF2}"/>
              </a:ext>
            </a:extLst>
          </p:cNvPr>
          <p:cNvSpPr/>
          <p:nvPr/>
        </p:nvSpPr>
        <p:spPr>
          <a:xfrm>
            <a:off x="1741118" y="2505205"/>
            <a:ext cx="676406" cy="613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6B1CFAC-3472-4B07-BD32-5CEA1E13195B}"/>
              </a:ext>
            </a:extLst>
          </p:cNvPr>
          <p:cNvCxnSpPr>
            <a:stCxn id="4" idx="4"/>
          </p:cNvCxnSpPr>
          <p:nvPr/>
        </p:nvCxnSpPr>
        <p:spPr>
          <a:xfrm flipH="1">
            <a:off x="2054268" y="3118980"/>
            <a:ext cx="25053" cy="175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3D8C72A-300A-4914-B29D-22793EB5B122}"/>
              </a:ext>
            </a:extLst>
          </p:cNvPr>
          <p:cNvCxnSpPr>
            <a:cxnSpLocks/>
          </p:cNvCxnSpPr>
          <p:nvPr/>
        </p:nvCxnSpPr>
        <p:spPr>
          <a:xfrm flipH="1">
            <a:off x="1622120" y="3457183"/>
            <a:ext cx="457201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ABA1733-F7BF-4B9E-BA13-795ADC4C6192}"/>
              </a:ext>
            </a:extLst>
          </p:cNvPr>
          <p:cNvCxnSpPr>
            <a:cxnSpLocks/>
          </p:cNvCxnSpPr>
          <p:nvPr/>
        </p:nvCxnSpPr>
        <p:spPr>
          <a:xfrm flipH="1" flipV="1">
            <a:off x="2054269" y="3436309"/>
            <a:ext cx="457200" cy="35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264FD0E-F497-4507-9195-54E9F4BFE351}"/>
              </a:ext>
            </a:extLst>
          </p:cNvPr>
          <p:cNvCxnSpPr>
            <a:cxnSpLocks/>
          </p:cNvCxnSpPr>
          <p:nvPr/>
        </p:nvCxnSpPr>
        <p:spPr>
          <a:xfrm flipH="1" flipV="1">
            <a:off x="2061576" y="4872624"/>
            <a:ext cx="373693" cy="28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8D1FCB-94C1-4193-9732-19F2219262EB}"/>
              </a:ext>
            </a:extLst>
          </p:cNvPr>
          <p:cNvCxnSpPr>
            <a:cxnSpLocks/>
          </p:cNvCxnSpPr>
          <p:nvPr/>
        </p:nvCxnSpPr>
        <p:spPr>
          <a:xfrm flipH="1">
            <a:off x="1599156" y="4839221"/>
            <a:ext cx="457201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251C32B-485F-4272-8EE8-FE868068A0F0}"/>
              </a:ext>
            </a:extLst>
          </p:cNvPr>
          <p:cNvSpPr/>
          <p:nvPr/>
        </p:nvSpPr>
        <p:spPr>
          <a:xfrm>
            <a:off x="4801651" y="288100"/>
            <a:ext cx="5356949" cy="6003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5CA17DB-8D04-4F11-84CE-1562175AC657}"/>
              </a:ext>
            </a:extLst>
          </p:cNvPr>
          <p:cNvSpPr/>
          <p:nvPr/>
        </p:nvSpPr>
        <p:spPr>
          <a:xfrm>
            <a:off x="6375748" y="1206415"/>
            <a:ext cx="2158652" cy="6513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Suma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1E555EB-C6F6-4565-A21B-95B32C88A81E}"/>
              </a:ext>
            </a:extLst>
          </p:cNvPr>
          <p:cNvSpPr/>
          <p:nvPr/>
        </p:nvSpPr>
        <p:spPr>
          <a:xfrm>
            <a:off x="6400800" y="2504035"/>
            <a:ext cx="2158652" cy="6513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Resta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AE12B20-7E98-4341-898D-97F6124B33EF}"/>
              </a:ext>
            </a:extLst>
          </p:cNvPr>
          <p:cNvSpPr/>
          <p:nvPr/>
        </p:nvSpPr>
        <p:spPr>
          <a:xfrm>
            <a:off x="6400800" y="4134367"/>
            <a:ext cx="2158652" cy="6513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Multiplicación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77F0757-1471-4ED8-BAA3-DE3CE99FD41B}"/>
              </a:ext>
            </a:extLst>
          </p:cNvPr>
          <p:cNvSpPr/>
          <p:nvPr/>
        </p:nvSpPr>
        <p:spPr>
          <a:xfrm>
            <a:off x="6513534" y="5507274"/>
            <a:ext cx="2158652" cy="6513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División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B219BFA-1FE0-4F52-ACF7-8504C8580C98}"/>
              </a:ext>
            </a:extLst>
          </p:cNvPr>
          <p:cNvCxnSpPr>
            <a:cxnSpLocks/>
          </p:cNvCxnSpPr>
          <p:nvPr/>
        </p:nvCxnSpPr>
        <p:spPr>
          <a:xfrm flipV="1">
            <a:off x="2782862" y="1741117"/>
            <a:ext cx="3313138" cy="14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47B69DA-CCD9-4709-879D-C9CFF19CAB4F}"/>
              </a:ext>
            </a:extLst>
          </p:cNvPr>
          <p:cNvCxnSpPr>
            <a:cxnSpLocks/>
          </p:cNvCxnSpPr>
          <p:nvPr/>
        </p:nvCxnSpPr>
        <p:spPr>
          <a:xfrm flipV="1">
            <a:off x="2782862" y="2812093"/>
            <a:ext cx="3467626" cy="62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DBC690E-B166-4D7A-8D0A-5C2EA6C2DAEC}"/>
              </a:ext>
            </a:extLst>
          </p:cNvPr>
          <p:cNvCxnSpPr>
            <a:cxnSpLocks/>
          </p:cNvCxnSpPr>
          <p:nvPr/>
        </p:nvCxnSpPr>
        <p:spPr>
          <a:xfrm>
            <a:off x="2759910" y="3787297"/>
            <a:ext cx="3336090" cy="54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B920E38-EA66-40EF-BA62-473171B60AE5}"/>
              </a:ext>
            </a:extLst>
          </p:cNvPr>
          <p:cNvCxnSpPr>
            <a:cxnSpLocks/>
          </p:cNvCxnSpPr>
          <p:nvPr/>
        </p:nvCxnSpPr>
        <p:spPr>
          <a:xfrm>
            <a:off x="2897696" y="4134367"/>
            <a:ext cx="3478052" cy="169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9F479A9-AD38-4708-A898-4778B249DEC6}"/>
              </a:ext>
            </a:extLst>
          </p:cNvPr>
          <p:cNvSpPr/>
          <p:nvPr/>
        </p:nvSpPr>
        <p:spPr>
          <a:xfrm>
            <a:off x="6096000" y="438411"/>
            <a:ext cx="2709797" cy="48708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Calculadora</a:t>
            </a:r>
            <a:endParaRPr lang="es-CO" b="1" i="1" dirty="0"/>
          </a:p>
        </p:txBody>
      </p:sp>
    </p:spTree>
    <p:extLst>
      <p:ext uri="{BB962C8B-B14F-4D97-AF65-F5344CB8AC3E}">
        <p14:creationId xmlns:p14="http://schemas.microsoft.com/office/powerpoint/2010/main" val="189093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3C6CE788-E9FF-438E-9DF2-87F7BBDA695E}"/>
              </a:ext>
            </a:extLst>
          </p:cNvPr>
          <p:cNvSpPr/>
          <p:nvPr/>
        </p:nvSpPr>
        <p:spPr>
          <a:xfrm>
            <a:off x="4446740" y="1465544"/>
            <a:ext cx="4096012" cy="350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Calculadora</a:t>
            </a:r>
          </a:p>
        </p:txBody>
      </p:sp>
      <p:sp>
        <p:nvSpPr>
          <p:cNvPr id="3" name="Diagrama de flujo: datos 2">
            <a:extLst>
              <a:ext uri="{FF2B5EF4-FFF2-40B4-BE49-F238E27FC236}">
                <a16:creationId xmlns:a16="http://schemas.microsoft.com/office/drawing/2014/main" id="{BB937FDF-1620-4AE3-A342-F2415DA9A614}"/>
              </a:ext>
            </a:extLst>
          </p:cNvPr>
          <p:cNvSpPr/>
          <p:nvPr/>
        </p:nvSpPr>
        <p:spPr>
          <a:xfrm>
            <a:off x="4283903" y="2091845"/>
            <a:ext cx="4096012" cy="350729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Num1, num2, </a:t>
            </a:r>
            <a:r>
              <a:rPr lang="es-MX" dirty="0" err="1"/>
              <a:t>op</a:t>
            </a:r>
            <a:endParaRPr lang="es-MX" dirty="0"/>
          </a:p>
        </p:txBody>
      </p:sp>
      <p:sp>
        <p:nvSpPr>
          <p:cNvPr id="4" name="Diagrama de flujo: datos 3">
            <a:extLst>
              <a:ext uri="{FF2B5EF4-FFF2-40B4-BE49-F238E27FC236}">
                <a16:creationId xmlns:a16="http://schemas.microsoft.com/office/drawing/2014/main" id="{A1AA1096-4E1A-49DE-9061-4EE491077E9B}"/>
              </a:ext>
            </a:extLst>
          </p:cNvPr>
          <p:cNvSpPr/>
          <p:nvPr/>
        </p:nvSpPr>
        <p:spPr>
          <a:xfrm>
            <a:off x="4283903" y="2680567"/>
            <a:ext cx="3945697" cy="350729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Operación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8D6DE27-144F-4213-819D-C56EC946DDC6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6494746" y="1816273"/>
            <a:ext cx="0" cy="23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F24918B-A581-4B24-8D7D-AAB36F095961}"/>
              </a:ext>
            </a:extLst>
          </p:cNvPr>
          <p:cNvCxnSpPr>
            <a:cxnSpLocks/>
          </p:cNvCxnSpPr>
          <p:nvPr/>
        </p:nvCxnSpPr>
        <p:spPr>
          <a:xfrm>
            <a:off x="6511448" y="3031296"/>
            <a:ext cx="0" cy="23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FE38113-327C-433B-8503-4579E1C3B86B}"/>
              </a:ext>
            </a:extLst>
          </p:cNvPr>
          <p:cNvCxnSpPr>
            <a:cxnSpLocks/>
          </p:cNvCxnSpPr>
          <p:nvPr/>
        </p:nvCxnSpPr>
        <p:spPr>
          <a:xfrm>
            <a:off x="6511448" y="2484327"/>
            <a:ext cx="0" cy="23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E91CB4B-9B17-4481-ABD6-D5779425C19B}"/>
              </a:ext>
            </a:extLst>
          </p:cNvPr>
          <p:cNvCxnSpPr/>
          <p:nvPr/>
        </p:nvCxnSpPr>
        <p:spPr>
          <a:xfrm>
            <a:off x="2204581" y="3269289"/>
            <a:ext cx="8730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D1CF9C3-4B71-4C74-BB51-1216349E66DB}"/>
              </a:ext>
            </a:extLst>
          </p:cNvPr>
          <p:cNvCxnSpPr>
            <a:cxnSpLocks/>
          </p:cNvCxnSpPr>
          <p:nvPr/>
        </p:nvCxnSpPr>
        <p:spPr>
          <a:xfrm>
            <a:off x="5235881" y="3290165"/>
            <a:ext cx="0" cy="39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4D71744-0DB8-4EFC-A7D4-85B78275EBF2}"/>
              </a:ext>
            </a:extLst>
          </p:cNvPr>
          <p:cNvCxnSpPr>
            <a:cxnSpLocks/>
          </p:cNvCxnSpPr>
          <p:nvPr/>
        </p:nvCxnSpPr>
        <p:spPr>
          <a:xfrm>
            <a:off x="2204581" y="3302690"/>
            <a:ext cx="0" cy="39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303F6E5-4001-4593-B71B-46DA3A8D06B1}"/>
              </a:ext>
            </a:extLst>
          </p:cNvPr>
          <p:cNvCxnSpPr>
            <a:cxnSpLocks/>
          </p:cNvCxnSpPr>
          <p:nvPr/>
        </p:nvCxnSpPr>
        <p:spPr>
          <a:xfrm>
            <a:off x="8229600" y="3290165"/>
            <a:ext cx="0" cy="39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17D7898-B7C4-4398-A7BB-4BB7928504A8}"/>
              </a:ext>
            </a:extLst>
          </p:cNvPr>
          <p:cNvCxnSpPr>
            <a:cxnSpLocks/>
          </p:cNvCxnSpPr>
          <p:nvPr/>
        </p:nvCxnSpPr>
        <p:spPr>
          <a:xfrm>
            <a:off x="10935222" y="3269289"/>
            <a:ext cx="0" cy="39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EA73993-C617-4DFD-B9B5-6DCFA73B70C6}"/>
              </a:ext>
            </a:extLst>
          </p:cNvPr>
          <p:cNvSpPr txBox="1"/>
          <p:nvPr/>
        </p:nvSpPr>
        <p:spPr>
          <a:xfrm>
            <a:off x="2192059" y="3169863"/>
            <a:ext cx="38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+</a:t>
            </a:r>
            <a:endParaRPr lang="es-CO" sz="2800" b="1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22F494C-B48F-4134-822E-B9F9774BD86D}"/>
              </a:ext>
            </a:extLst>
          </p:cNvPr>
          <p:cNvSpPr txBox="1"/>
          <p:nvPr/>
        </p:nvSpPr>
        <p:spPr>
          <a:xfrm>
            <a:off x="10546917" y="3314338"/>
            <a:ext cx="388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</a:rPr>
              <a:t>/</a:t>
            </a:r>
            <a:endParaRPr lang="es-CO" sz="2000" b="1" dirty="0">
              <a:solidFill>
                <a:srgbClr val="FF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15B362A-2F50-463F-A9B0-77847527BF9D}"/>
              </a:ext>
            </a:extLst>
          </p:cNvPr>
          <p:cNvSpPr txBox="1"/>
          <p:nvPr/>
        </p:nvSpPr>
        <p:spPr>
          <a:xfrm>
            <a:off x="8229599" y="3236276"/>
            <a:ext cx="38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*</a:t>
            </a:r>
            <a:endParaRPr lang="es-CO" sz="2800" b="1" dirty="0">
              <a:solidFill>
                <a:srgbClr val="FF000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45D5C05-376E-4373-9F88-654DEA834B80}"/>
              </a:ext>
            </a:extLst>
          </p:cNvPr>
          <p:cNvSpPr txBox="1"/>
          <p:nvPr/>
        </p:nvSpPr>
        <p:spPr>
          <a:xfrm>
            <a:off x="5254673" y="3202875"/>
            <a:ext cx="38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-</a:t>
            </a:r>
            <a:endParaRPr lang="es-CO" sz="2800" b="1" dirty="0">
              <a:solidFill>
                <a:srgbClr val="FF0000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CE61C3A-4D78-4FE1-A2C9-ECA4A49B4932}"/>
              </a:ext>
            </a:extLst>
          </p:cNvPr>
          <p:cNvSpPr/>
          <p:nvPr/>
        </p:nvSpPr>
        <p:spPr>
          <a:xfrm>
            <a:off x="1158657" y="3714448"/>
            <a:ext cx="2373683" cy="38155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MX" sz="1600" dirty="0"/>
              <a:t>Resultado = num1+num2</a:t>
            </a:r>
            <a:endParaRPr lang="es-CO" sz="16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A96E8EE-4B3B-47C4-9F61-89EFF4F9A3BF}"/>
              </a:ext>
            </a:extLst>
          </p:cNvPr>
          <p:cNvSpPr/>
          <p:nvPr/>
        </p:nvSpPr>
        <p:spPr>
          <a:xfrm>
            <a:off x="3977009" y="3742867"/>
            <a:ext cx="2373683" cy="38155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MX" sz="1600" dirty="0"/>
              <a:t>Resultado = num1-num2</a:t>
            </a:r>
            <a:endParaRPr lang="es-CO" sz="160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02C844-EC86-45C9-886B-E4189C10BCE0}"/>
              </a:ext>
            </a:extLst>
          </p:cNvPr>
          <p:cNvSpPr/>
          <p:nvPr/>
        </p:nvSpPr>
        <p:spPr>
          <a:xfrm>
            <a:off x="6615306" y="3742868"/>
            <a:ext cx="2373683" cy="38155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MX" sz="1600" dirty="0"/>
              <a:t>Resultado = num1*num2</a:t>
            </a:r>
            <a:endParaRPr lang="es-CO" sz="16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E78C1D7-D751-4CE2-BD10-B1FA284EDA20}"/>
              </a:ext>
            </a:extLst>
          </p:cNvPr>
          <p:cNvSpPr/>
          <p:nvPr/>
        </p:nvSpPr>
        <p:spPr>
          <a:xfrm>
            <a:off x="9360075" y="3717737"/>
            <a:ext cx="2373683" cy="38155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s-MX" sz="1600" dirty="0"/>
              <a:t>Resultado = num1/num2</a:t>
            </a:r>
            <a:endParaRPr lang="es-CO" sz="1600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52C1344-DD88-455A-8819-785D72FF34A1}"/>
              </a:ext>
            </a:extLst>
          </p:cNvPr>
          <p:cNvCxnSpPr/>
          <p:nvPr/>
        </p:nvCxnSpPr>
        <p:spPr>
          <a:xfrm>
            <a:off x="2192059" y="4586609"/>
            <a:ext cx="8730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0C1742A-7EB5-4BEE-BA9F-FF533B94920D}"/>
              </a:ext>
            </a:extLst>
          </p:cNvPr>
          <p:cNvCxnSpPr>
            <a:cxnSpLocks/>
          </p:cNvCxnSpPr>
          <p:nvPr/>
        </p:nvCxnSpPr>
        <p:spPr>
          <a:xfrm flipV="1">
            <a:off x="2204581" y="4258849"/>
            <a:ext cx="0" cy="32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4810BE8-7DB5-44B7-A016-23EE29D91A74}"/>
              </a:ext>
            </a:extLst>
          </p:cNvPr>
          <p:cNvCxnSpPr>
            <a:cxnSpLocks/>
          </p:cNvCxnSpPr>
          <p:nvPr/>
        </p:nvCxnSpPr>
        <p:spPr>
          <a:xfrm flipV="1">
            <a:off x="5128360" y="4247367"/>
            <a:ext cx="0" cy="32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D45D5C5-138E-4E1F-9FAC-38DE9354789B}"/>
              </a:ext>
            </a:extLst>
          </p:cNvPr>
          <p:cNvCxnSpPr>
            <a:cxnSpLocks/>
          </p:cNvCxnSpPr>
          <p:nvPr/>
        </p:nvCxnSpPr>
        <p:spPr>
          <a:xfrm flipV="1">
            <a:off x="7802147" y="4247368"/>
            <a:ext cx="0" cy="32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BC5FFE-9DA6-4637-ADDE-DB4F572794BF}"/>
              </a:ext>
            </a:extLst>
          </p:cNvPr>
          <p:cNvCxnSpPr>
            <a:cxnSpLocks/>
          </p:cNvCxnSpPr>
          <p:nvPr/>
        </p:nvCxnSpPr>
        <p:spPr>
          <a:xfrm flipV="1">
            <a:off x="10935222" y="4258849"/>
            <a:ext cx="0" cy="32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27722D1-779B-48AA-AFCA-92C2B6691AD6}"/>
              </a:ext>
            </a:extLst>
          </p:cNvPr>
          <p:cNvCxnSpPr>
            <a:cxnSpLocks/>
          </p:cNvCxnSpPr>
          <p:nvPr/>
        </p:nvCxnSpPr>
        <p:spPr>
          <a:xfrm>
            <a:off x="6494746" y="4608532"/>
            <a:ext cx="0" cy="45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grama de flujo: datos 40">
            <a:extLst>
              <a:ext uri="{FF2B5EF4-FFF2-40B4-BE49-F238E27FC236}">
                <a16:creationId xmlns:a16="http://schemas.microsoft.com/office/drawing/2014/main" id="{588D44A4-9436-4F0D-92F2-D3DE86924FE0}"/>
              </a:ext>
            </a:extLst>
          </p:cNvPr>
          <p:cNvSpPr/>
          <p:nvPr/>
        </p:nvSpPr>
        <p:spPr>
          <a:xfrm>
            <a:off x="4359060" y="5146098"/>
            <a:ext cx="3945697" cy="350729"/>
          </a:xfrm>
          <a:prstGeom prst="flowChartInputOutp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190961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DE11D4-A4EF-4598-BC6F-74B565E5A353}"/>
              </a:ext>
            </a:extLst>
          </p:cNvPr>
          <p:cNvSpPr/>
          <p:nvPr/>
        </p:nvSpPr>
        <p:spPr>
          <a:xfrm>
            <a:off x="3171172" y="253651"/>
            <a:ext cx="5849655" cy="635069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D0AA7B3-D19E-4FD0-9DC8-BA3BC14985D2}"/>
              </a:ext>
            </a:extLst>
          </p:cNvPr>
          <p:cNvSpPr txBox="1"/>
          <p:nvPr/>
        </p:nvSpPr>
        <p:spPr>
          <a:xfrm>
            <a:off x="3356975" y="6638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 1</a:t>
            </a:r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D2C181F-569E-4D60-93AD-AFEC25DFBE6C}"/>
              </a:ext>
            </a:extLst>
          </p:cNvPr>
          <p:cNvSpPr/>
          <p:nvPr/>
        </p:nvSpPr>
        <p:spPr>
          <a:xfrm>
            <a:off x="3356975" y="1033211"/>
            <a:ext cx="4563652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6B1241-4015-4503-A392-F0B79C69C594}"/>
              </a:ext>
            </a:extLst>
          </p:cNvPr>
          <p:cNvSpPr txBox="1"/>
          <p:nvPr/>
        </p:nvSpPr>
        <p:spPr>
          <a:xfrm>
            <a:off x="3356975" y="16281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 2</a:t>
            </a:r>
            <a:endParaRPr lang="es-CO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9938CC9-DAC4-427D-9698-68146D7E64FC}"/>
              </a:ext>
            </a:extLst>
          </p:cNvPr>
          <p:cNvSpPr/>
          <p:nvPr/>
        </p:nvSpPr>
        <p:spPr>
          <a:xfrm>
            <a:off x="3356975" y="1997437"/>
            <a:ext cx="4563652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C6113B5-CD73-407A-BCD6-988A4BC9FC88}"/>
              </a:ext>
            </a:extLst>
          </p:cNvPr>
          <p:cNvSpPr/>
          <p:nvPr/>
        </p:nvSpPr>
        <p:spPr>
          <a:xfrm>
            <a:off x="3519813" y="2657222"/>
            <a:ext cx="488515" cy="5636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+</a:t>
            </a:r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553306C-74A0-4F1A-9EE3-A953D0D66F93}"/>
              </a:ext>
            </a:extLst>
          </p:cNvPr>
          <p:cNvSpPr/>
          <p:nvPr/>
        </p:nvSpPr>
        <p:spPr>
          <a:xfrm>
            <a:off x="4184736" y="2657222"/>
            <a:ext cx="488515" cy="5636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-</a:t>
            </a:r>
            <a:endParaRPr lang="es-CO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C12EF76-30F6-4B12-BDF1-93AE3761F21C}"/>
              </a:ext>
            </a:extLst>
          </p:cNvPr>
          <p:cNvSpPr/>
          <p:nvPr/>
        </p:nvSpPr>
        <p:spPr>
          <a:xfrm>
            <a:off x="4849659" y="2679827"/>
            <a:ext cx="488515" cy="5636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*</a:t>
            </a:r>
            <a:endParaRPr lang="es-CO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BA28188-7FAD-4760-BAE3-B5A1DC6B3363}"/>
              </a:ext>
            </a:extLst>
          </p:cNvPr>
          <p:cNvSpPr/>
          <p:nvPr/>
        </p:nvSpPr>
        <p:spPr>
          <a:xfrm>
            <a:off x="5514582" y="2679827"/>
            <a:ext cx="488515" cy="5636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/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E272CB4-6432-4A11-A4E3-A0BC2F1FF43F}"/>
              </a:ext>
            </a:extLst>
          </p:cNvPr>
          <p:cNvSpPr/>
          <p:nvPr/>
        </p:nvSpPr>
        <p:spPr>
          <a:xfrm>
            <a:off x="4184736" y="3832964"/>
            <a:ext cx="3618979" cy="155322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7079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43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Toshiba</dc:creator>
  <cp:lastModifiedBy>Toshiba</cp:lastModifiedBy>
  <cp:revision>3</cp:revision>
  <dcterms:created xsi:type="dcterms:W3CDTF">2023-04-15T18:53:44Z</dcterms:created>
  <dcterms:modified xsi:type="dcterms:W3CDTF">2023-04-18T19:34:14Z</dcterms:modified>
</cp:coreProperties>
</file>