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64269-6B04-4B69-812E-2A527D008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5057C5-7D59-4168-A2FB-D6AD7A73B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9C2E30-A55A-4647-B23F-2C950300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53B2-76B3-471D-94B5-F27A49A769B0}" type="datetimeFigureOut">
              <a:rPr lang="es-CO" smtClean="0"/>
              <a:t>14/03/2023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777A10-7883-4B30-8440-D83892A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ECA027-8110-4A3A-BFD8-221CD44E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903-29D0-4399-8FF8-A906B2FD19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744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9E89C-0168-4C53-907E-6ED0328F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19288B-BE61-4A4D-84A9-5A9491998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8F7DD9-6328-4EBD-8E32-B6D2AA79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53B2-76B3-471D-94B5-F27A49A769B0}" type="datetimeFigureOut">
              <a:rPr lang="es-CO" smtClean="0"/>
              <a:t>14/03/2023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B67BE8-F596-4C31-A36E-40ADF9C5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B20976-ADCE-47F9-9896-78524204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903-29D0-4399-8FF8-A906B2FD19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578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25C3F1-A5B0-4AC9-A7ED-98A35A924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6FA595-84F5-4FB2-8B53-21C4AE1CC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A7E5DB-8B79-40AD-BE1C-B63B03CC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53B2-76B3-471D-94B5-F27A49A769B0}" type="datetimeFigureOut">
              <a:rPr lang="es-CO" smtClean="0"/>
              <a:t>14/03/2023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A298D0-5A8C-4337-9DA1-1286BBDB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143E24-6EE2-44EF-807C-91516AEF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903-29D0-4399-8FF8-A906B2FD19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84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A195C-27EE-4807-B13A-00A4BB44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E05F1F-EB7D-4449-8653-9FC76A3B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7E712-DE5A-4314-9758-978ABA81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53B2-76B3-471D-94B5-F27A49A769B0}" type="datetimeFigureOut">
              <a:rPr lang="es-CO" smtClean="0"/>
              <a:t>14/03/2023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025769-94C6-4924-B715-E01C02A5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01C85D-C458-4005-B849-C5BEF873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903-29D0-4399-8FF8-A906B2FD19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256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4E932-7BCB-4EDC-9EAA-89DEE356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622FC3-BF49-4D46-9E15-56EDC9B8E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4D2F40-549E-4F4D-8C27-CCCD1C22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53B2-76B3-471D-94B5-F27A49A769B0}" type="datetimeFigureOut">
              <a:rPr lang="es-CO" smtClean="0"/>
              <a:t>14/03/2023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6E4B84-37E1-4976-ABEA-352E90D2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01D0FC-5CC4-4267-B37D-5E871B8A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903-29D0-4399-8FF8-A906B2FD19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453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8B68B-BA28-49FC-B83A-711A78BF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A280BB-5F9F-4DBF-A3D5-C46D6D662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E5D6F1-5232-43D7-8229-4C57BCD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98734C-175D-472C-B5A9-A36A632F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53B2-76B3-471D-94B5-F27A49A769B0}" type="datetimeFigureOut">
              <a:rPr lang="es-CO" smtClean="0"/>
              <a:t>14/03/2023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E2FC73-E8DA-42C9-8A0F-CB8D79EE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ABAF9A-A6B2-4917-BE12-A2A19ECF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903-29D0-4399-8FF8-A906B2FD19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140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81707-69C7-483F-BBB6-4E725558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7FBE25-632D-498D-9120-F0100D667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535B5D-B6C9-497D-93CE-7BCF57C0E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1AC3D0-F8BA-43F2-9D68-1E5FFF192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2CCB09-14A8-4F4E-ACA9-965924EEF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237D121-FF7C-4AF0-9C64-91AC18EB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53B2-76B3-471D-94B5-F27A49A769B0}" type="datetimeFigureOut">
              <a:rPr lang="es-CO" smtClean="0"/>
              <a:t>14/03/2023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8B3FC7-36E9-4ABE-A1D4-D10DAC20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8C62F8-6221-42C9-A58E-04BCD492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903-29D0-4399-8FF8-A906B2FD19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273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2667B-836F-4D5E-96D2-501DDA29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7E8E8A-EDFA-455C-896F-E0AC1938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53B2-76B3-471D-94B5-F27A49A769B0}" type="datetimeFigureOut">
              <a:rPr lang="es-CO" smtClean="0"/>
              <a:t>14/03/2023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C58F2C-F5E3-4D8B-95A7-6DB9D469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6C5A35-1E27-47C4-A6F2-87475C90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903-29D0-4399-8FF8-A906B2FD19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988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840F78-D689-4C7E-9176-09F0E1DF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53B2-76B3-471D-94B5-F27A49A769B0}" type="datetimeFigureOut">
              <a:rPr lang="es-CO" smtClean="0"/>
              <a:t>14/03/2023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B2BD96-EB3D-4BCB-A431-CAD2186C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262A9D-E7FC-470B-83B2-B065D560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903-29D0-4399-8FF8-A906B2FD19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055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CFC6E-79E6-473C-B058-DD11FAD2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70B07D-1B4A-4168-8A75-313FF2CED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23B51B-C8BD-4BAB-A402-A793099C9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7716E3-FF07-41C2-8467-CD2D4318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53B2-76B3-471D-94B5-F27A49A769B0}" type="datetimeFigureOut">
              <a:rPr lang="es-CO" smtClean="0"/>
              <a:t>14/03/2023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346A79-6EA8-465C-992F-ACB482BA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BC7680-B754-4740-B43A-ED4E958B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903-29D0-4399-8FF8-A906B2FD19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892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51C88-41B4-4FE4-A18C-F6BA1843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EC6E60-A5BD-4F78-84D0-E48147DE2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97A957-54DB-47CB-8727-F40D9EEC1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8C7DA1-693D-4472-9A6E-72D28BD4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53B2-76B3-471D-94B5-F27A49A769B0}" type="datetimeFigureOut">
              <a:rPr lang="es-CO" smtClean="0"/>
              <a:t>14/03/2023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CB044D-8BEA-48FB-8105-2A7B310C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9A27D1-C78D-4A2A-945C-77CE6F0E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903-29D0-4399-8FF8-A906B2FD19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060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0A5D468-E675-41A9-8EE3-F05C3DC8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FC3DB5-C52E-4A6B-A8E0-0A6D49D48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BF81BA-73E0-469E-909D-278902BC7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553B2-76B3-471D-94B5-F27A49A769B0}" type="datetimeFigureOut">
              <a:rPr lang="es-CO" smtClean="0"/>
              <a:t>14/03/2023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9B54B6-A2FC-4A23-9B87-97362B5B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BCF8AB-CE47-4BD2-B8D3-1C111ED7E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0A903-29D0-4399-8FF8-A906B2FD19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519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10A3073A-0286-4D74-AA51-15FC94908357}"/>
              </a:ext>
            </a:extLst>
          </p:cNvPr>
          <p:cNvSpPr/>
          <p:nvPr/>
        </p:nvSpPr>
        <p:spPr>
          <a:xfrm>
            <a:off x="3334681" y="426501"/>
            <a:ext cx="2477393" cy="7029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4A8A557-F3A7-40C7-BBA6-EFF51D946B18}"/>
              </a:ext>
            </a:extLst>
          </p:cNvPr>
          <p:cNvSpPr txBox="1"/>
          <p:nvPr/>
        </p:nvSpPr>
        <p:spPr>
          <a:xfrm>
            <a:off x="3621398" y="516363"/>
            <a:ext cx="190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Calificación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E84C9BB-FAFA-4267-A364-C9A01D8C2A09}"/>
              </a:ext>
            </a:extLst>
          </p:cNvPr>
          <p:cNvCxnSpPr>
            <a:cxnSpLocks/>
          </p:cNvCxnSpPr>
          <p:nvPr/>
        </p:nvCxnSpPr>
        <p:spPr>
          <a:xfrm>
            <a:off x="4562231" y="1158392"/>
            <a:ext cx="0" cy="43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D1D007B-8E23-40D3-BBC5-938730599CA2}"/>
              </a:ext>
            </a:extLst>
          </p:cNvPr>
          <p:cNvCxnSpPr>
            <a:cxnSpLocks/>
          </p:cNvCxnSpPr>
          <p:nvPr/>
        </p:nvCxnSpPr>
        <p:spPr>
          <a:xfrm flipV="1">
            <a:off x="3105039" y="1426632"/>
            <a:ext cx="3011837" cy="364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51F5853-1142-4A71-8B96-8A378680BC33}"/>
              </a:ext>
            </a:extLst>
          </p:cNvPr>
          <p:cNvCxnSpPr>
            <a:cxnSpLocks/>
          </p:cNvCxnSpPr>
          <p:nvPr/>
        </p:nvCxnSpPr>
        <p:spPr>
          <a:xfrm>
            <a:off x="3121740" y="1796804"/>
            <a:ext cx="0" cy="975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B0EC873-76B0-4F98-BC19-9483E29AC408}"/>
              </a:ext>
            </a:extLst>
          </p:cNvPr>
          <p:cNvCxnSpPr>
            <a:cxnSpLocks/>
          </p:cNvCxnSpPr>
          <p:nvPr/>
        </p:nvCxnSpPr>
        <p:spPr>
          <a:xfrm flipV="1">
            <a:off x="3121740" y="2720134"/>
            <a:ext cx="3011837" cy="52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3B34F152-B409-4CB0-8E55-21097C3D9C5E}"/>
              </a:ext>
            </a:extLst>
          </p:cNvPr>
          <p:cNvCxnSpPr>
            <a:cxnSpLocks/>
          </p:cNvCxnSpPr>
          <p:nvPr/>
        </p:nvCxnSpPr>
        <p:spPr>
          <a:xfrm flipV="1">
            <a:off x="6116876" y="1426632"/>
            <a:ext cx="0" cy="1293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11F7EA-FEC8-4B4F-8605-B1327BAC6639}"/>
              </a:ext>
            </a:extLst>
          </p:cNvPr>
          <p:cNvSpPr txBox="1"/>
          <p:nvPr/>
        </p:nvSpPr>
        <p:spPr>
          <a:xfrm>
            <a:off x="3266498" y="1796804"/>
            <a:ext cx="2705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Notas parciales: x ,y ,z</a:t>
            </a:r>
          </a:p>
          <a:p>
            <a:r>
              <a:rPr lang="es-MX" dirty="0"/>
              <a:t>Examen final: Ef</a:t>
            </a:r>
          </a:p>
          <a:p>
            <a:r>
              <a:rPr lang="es-MX" dirty="0"/>
              <a:t>Trabajo final: Tf</a:t>
            </a:r>
            <a:endParaRPr lang="es-CO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AD9A8B6-230E-406A-AB8A-0E774D2F997A}"/>
              </a:ext>
            </a:extLst>
          </p:cNvPr>
          <p:cNvCxnSpPr>
            <a:cxnSpLocks/>
          </p:cNvCxnSpPr>
          <p:nvPr/>
        </p:nvCxnSpPr>
        <p:spPr>
          <a:xfrm>
            <a:off x="4610957" y="2758063"/>
            <a:ext cx="8350" cy="40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1D1A371-2991-49D8-9175-1915001ADA3A}"/>
              </a:ext>
            </a:extLst>
          </p:cNvPr>
          <p:cNvCxnSpPr>
            <a:cxnSpLocks/>
          </p:cNvCxnSpPr>
          <p:nvPr/>
        </p:nvCxnSpPr>
        <p:spPr>
          <a:xfrm>
            <a:off x="4619307" y="4730273"/>
            <a:ext cx="0" cy="344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5A09612-BDA5-4F4C-8033-DF9775216DDC}"/>
              </a:ext>
            </a:extLst>
          </p:cNvPr>
          <p:cNvSpPr/>
          <p:nvPr/>
        </p:nvSpPr>
        <p:spPr>
          <a:xfrm>
            <a:off x="3105039" y="3187875"/>
            <a:ext cx="3103693" cy="1542398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46FD609-373C-4A7D-9A2B-7E6B0CAF1A94}"/>
              </a:ext>
            </a:extLst>
          </p:cNvPr>
          <p:cNvSpPr txBox="1"/>
          <p:nvPr/>
        </p:nvSpPr>
        <p:spPr>
          <a:xfrm>
            <a:off x="3320777" y="3497409"/>
            <a:ext cx="2705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V1 = (x+y+z)*55/100;</a:t>
            </a:r>
          </a:p>
          <a:p>
            <a:r>
              <a:rPr lang="es-MX" dirty="0"/>
              <a:t>V2 = Ef * 30 / 100;</a:t>
            </a:r>
          </a:p>
          <a:p>
            <a:r>
              <a:rPr lang="es-MX" dirty="0"/>
              <a:t>V3 = Tf * 15 / 100;</a:t>
            </a:r>
          </a:p>
          <a:p>
            <a:r>
              <a:rPr lang="es-MX" dirty="0"/>
              <a:t>Nf = V1 + V2 + V3;</a:t>
            </a:r>
            <a:endParaRPr lang="es-CO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035EBEA-E8AC-4785-A68F-48EE8613920E}"/>
              </a:ext>
            </a:extLst>
          </p:cNvPr>
          <p:cNvSpPr/>
          <p:nvPr/>
        </p:nvSpPr>
        <p:spPr>
          <a:xfrm>
            <a:off x="3418188" y="5153051"/>
            <a:ext cx="2477393" cy="7029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DD3526A-E143-47C0-9741-C5271D6C6703}"/>
              </a:ext>
            </a:extLst>
          </p:cNvPr>
          <p:cNvSpPr txBox="1"/>
          <p:nvPr/>
        </p:nvSpPr>
        <p:spPr>
          <a:xfrm>
            <a:off x="3727180" y="5311645"/>
            <a:ext cx="169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Nota final: Nf;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06854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57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Toshiba</dc:creator>
  <cp:lastModifiedBy>Toshiba</cp:lastModifiedBy>
  <cp:revision>1</cp:revision>
  <dcterms:created xsi:type="dcterms:W3CDTF">2023-03-14T19:46:05Z</dcterms:created>
  <dcterms:modified xsi:type="dcterms:W3CDTF">2023-03-14T19:56:09Z</dcterms:modified>
</cp:coreProperties>
</file>