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3" r:id="rId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A01E28"/>
    <a:srgbClr val="A08232"/>
    <a:srgbClr val="DCA01E"/>
    <a:srgbClr val="FA8214"/>
    <a:srgbClr val="82B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88" autoAdjust="0"/>
    <p:restoredTop sz="91212" autoAdjust="0"/>
  </p:normalViewPr>
  <p:slideViewPr>
    <p:cSldViewPr>
      <p:cViewPr>
        <p:scale>
          <a:sx n="117" d="100"/>
          <a:sy n="117" d="100"/>
        </p:scale>
        <p:origin x="904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60775" y="468313"/>
            <a:ext cx="2759075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541338" y="8664575"/>
            <a:ext cx="3103562" cy="8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</a:t>
            </a:r>
            <a:r>
              <a:rPr lang="de-DE" altLang="de-DE" sz="800" dirty="0" smtClean="0"/>
              <a:t>Helmholtz-Gemeinschaft</a:t>
            </a:r>
            <a:endParaRPr lang="de-DE" altLang="de-DE" sz="800" dirty="0"/>
          </a:p>
        </p:txBody>
      </p:sp>
      <p:pic>
        <p:nvPicPr>
          <p:cNvPr id="6148" name="Picture 11" descr="KIT-Logo-rgb_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188913"/>
            <a:ext cx="100806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494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67A72A-DB5D-4F56-8EC2-CA1C05C6F54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8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4"/>
          <p:cNvGrpSpPr>
            <a:grpSpLocks/>
          </p:cNvGrpSpPr>
          <p:nvPr/>
        </p:nvGrpSpPr>
        <p:grpSpPr bwMode="auto">
          <a:xfrm>
            <a:off x="107504" y="3284984"/>
            <a:ext cx="9358312" cy="4643438"/>
            <a:chOff x="0" y="2214554"/>
            <a:chExt cx="9358346" cy="4643446"/>
          </a:xfrm>
          <a:blipFill>
            <a:blip r:embed="rId2"/>
            <a:stretch>
              <a:fillRect/>
            </a:stretch>
          </a:blipFill>
        </p:grpSpPr>
        <p:sp>
          <p:nvSpPr>
            <p:cNvPr id="3" name="Rechteck 2"/>
            <p:cNvSpPr/>
            <p:nvPr/>
          </p:nvSpPr>
          <p:spPr>
            <a:xfrm>
              <a:off x="0" y="2214554"/>
              <a:ext cx="9358346" cy="4643446"/>
            </a:xfrm>
            <a:prstGeom prst="rect">
              <a:avLst/>
            </a:prstGeom>
            <a:grpFill/>
            <a:ln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de-DE">
                <a:noFill/>
              </a:endParaRPr>
            </a:p>
          </p:txBody>
        </p:sp>
        <p:sp>
          <p:nvSpPr>
            <p:cNvPr id="4" name="Textfeld 3"/>
            <p:cNvSpPr txBox="1">
              <a:spLocks noChangeArrowheads="1"/>
            </p:cNvSpPr>
            <p:nvPr/>
          </p:nvSpPr>
          <p:spPr bwMode="auto">
            <a:xfrm>
              <a:off x="1428755" y="4354508"/>
              <a:ext cx="6286523" cy="64611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altLang="de-DE" smtClean="0">
                  <a:noFill/>
                </a:rPr>
                <a:t>Fügen Sie auf der Masterfolie ein frei wählbares Bild ein (z.B. passend zum Vortrag)</a:t>
              </a:r>
            </a:p>
          </p:txBody>
        </p:sp>
      </p:grpSp>
      <p:pic>
        <p:nvPicPr>
          <p:cNvPr id="5" name="Picture 9" descr="II_rahmen_neu_tit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96875" y="6597650"/>
            <a:ext cx="36703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 smtClean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85763" y="3366344"/>
            <a:ext cx="533836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 smtClean="0">
                <a:solidFill>
                  <a:schemeClr val="bg1"/>
                </a:solidFill>
              </a:rPr>
              <a:t>Institut</a:t>
            </a:r>
            <a:r>
              <a:rPr lang="de-DE" altLang="de-DE" sz="1000" baseline="0" dirty="0" smtClean="0">
                <a:solidFill>
                  <a:schemeClr val="bg1"/>
                </a:solidFill>
              </a:rPr>
              <a:t> für Angewandte Informatik und Formale Beschreibungsverfahren</a:t>
            </a:r>
            <a:endParaRPr lang="de-DE" altLang="de-DE" sz="1000" dirty="0" smtClean="0">
              <a:solidFill>
                <a:schemeClr val="bg1"/>
              </a:solidFill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smtClean="0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9" name="Picture 11" descr="KIT-Logo-rgb_d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33375"/>
            <a:ext cx="16192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6372000"/>
            <a:ext cx="468000" cy="468000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878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0C16283-BD92-4339-8247-06E73D674713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166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38F060-0E64-45EC-A68C-1011D140D922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547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4B9F38-77DF-4311-AB3B-1FE9C203202B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7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5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50DD6-4DEF-4EBD-86A5-A72EBB8B1E7F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566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023DE0C-A89C-4E46-94A2-4FF36904D3E7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0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8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71FD0D-5C3E-40CA-A845-DFAF6558C36F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48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4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C80176-B451-4CDC-A83E-8BA2712CF6E3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8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3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B2EF331-533D-43E8-98EF-D5E77BEEC685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303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77CE587-F783-4721-A2C7-B2525FC3CB84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415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auf Platzhalter ziehen oder durch Klicken auf Symbol hinzufügen</a:t>
            </a:r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- Präsentationstitel</a:t>
            </a:r>
          </a:p>
        </p:txBody>
      </p:sp>
      <p:sp>
        <p:nvSpPr>
          <p:cNvPr id="6" name="Datumsplatzhalter 9"/>
          <p:cNvSpPr>
            <a:spLocks noGrp="1"/>
          </p:cNvSpPr>
          <p:nvPr>
            <p:ph type="dt" sz="half" idx="11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5FB47F-7F63-4220-9184-D2D5EDBCAE3E}" type="datetime1">
              <a:rPr lang="de-DE" smtClean="0"/>
              <a:t>30.12.16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78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8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smtClean="0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 smtClean="0"/>
              <a:t>Karlsruher Institut für Technologie (KIT).</a:t>
            </a:r>
          </a:p>
          <a:p>
            <a:pPr lvl="1"/>
            <a:r>
              <a:rPr lang="de-DE" altLang="de-DE" dirty="0" smtClean="0"/>
              <a:t>Zweite Ebene</a:t>
            </a:r>
          </a:p>
          <a:p>
            <a:pPr lvl="2"/>
            <a:r>
              <a:rPr lang="de-DE" altLang="de-DE" dirty="0" smtClean="0"/>
              <a:t>Dritte Ebene</a:t>
            </a:r>
          </a:p>
          <a:p>
            <a:pPr lvl="3"/>
            <a:r>
              <a:rPr lang="de-DE" altLang="de-DE" dirty="0" smtClean="0"/>
              <a:t>Vierte Ebene</a:t>
            </a:r>
          </a:p>
          <a:p>
            <a:pPr lvl="4"/>
            <a:r>
              <a:rPr lang="de-DE" altLang="de-DE" dirty="0" smtClean="0"/>
              <a:t>Fünfte Ebene</a:t>
            </a:r>
          </a:p>
        </p:txBody>
      </p:sp>
      <p:sp>
        <p:nvSpPr>
          <p:cNvPr id="1029" name="Text Box 10"/>
          <p:cNvSpPr txBox="1">
            <a:spLocks noChangeArrowheads="1"/>
          </p:cNvSpPr>
          <p:nvPr/>
        </p:nvSpPr>
        <p:spPr bwMode="auto">
          <a:xfrm>
            <a:off x="6011863" y="6453188"/>
            <a:ext cx="27368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 dirty="0" smtClean="0"/>
              <a:t>Abteilungs-, KIT-Fakultäts-, Institutsbezeichnung</a:t>
            </a:r>
          </a:p>
        </p:txBody>
      </p:sp>
      <p:sp>
        <p:nvSpPr>
          <p:cNvPr id="1030" name="Text Box 11"/>
          <p:cNvSpPr txBox="1">
            <a:spLocks noChangeArrowheads="1"/>
          </p:cNvSpPr>
          <p:nvPr/>
        </p:nvSpPr>
        <p:spPr bwMode="auto">
          <a:xfrm>
            <a:off x="250825" y="6445250"/>
            <a:ext cx="3254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9A3BCB7-53F7-4CEB-A9D8-3986DC682D22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 smtClean="0"/>
          </a:p>
        </p:txBody>
      </p:sp>
      <p:pic>
        <p:nvPicPr>
          <p:cNvPr id="1031" name="Picture 13" descr="KIT-Logo-rgb_d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333375"/>
            <a:ext cx="1076325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01800" y="6445250"/>
            <a:ext cx="42481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de-DE" altLang="de-DE" dirty="0" smtClean="0"/>
              <a:t>Prof. Maria Mustermann - Präsentationstitel</a:t>
            </a:r>
            <a:endParaRPr lang="de-DE" altLang="de-DE" dirty="0"/>
          </a:p>
        </p:txBody>
      </p:sp>
      <p:sp>
        <p:nvSpPr>
          <p:cNvPr id="11" name="Datumsplatzhalter 9"/>
          <p:cNvSpPr>
            <a:spLocks noGrp="1"/>
          </p:cNvSpPr>
          <p:nvPr>
            <p:ph type="dt" sz="half" idx="2"/>
          </p:nvPr>
        </p:nvSpPr>
        <p:spPr>
          <a:xfrm>
            <a:off x="612775" y="6443663"/>
            <a:ext cx="1042988" cy="3603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677EF1-1153-47DE-8676-34AD711244DB}" type="datetime1">
              <a:rPr lang="de-DE" smtClean="0"/>
              <a:t>30.12.16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8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95288" y="1412875"/>
            <a:ext cx="83899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e-DE" altLang="de-DE" sz="2600" b="1" dirty="0" smtClean="0">
                <a:solidFill>
                  <a:schemeClr val="tx2"/>
                </a:solidFill>
              </a:rPr>
              <a:t>3D-Spieleprogrammierung</a:t>
            </a:r>
            <a:r>
              <a:rPr lang="de-DE" altLang="de-DE" sz="2600" b="1" dirty="0">
                <a:solidFill>
                  <a:schemeClr val="tx2"/>
                </a:solidFill>
              </a:rPr>
              <a:t/>
            </a:r>
            <a:br>
              <a:rPr lang="de-DE" altLang="de-DE" sz="2600" b="1" dirty="0">
                <a:solidFill>
                  <a:schemeClr val="tx2"/>
                </a:solidFill>
              </a:rPr>
            </a:br>
            <a:r>
              <a:rPr lang="de-DE" altLang="de-DE" sz="2600" b="1" dirty="0" err="1" smtClean="0">
                <a:solidFill>
                  <a:schemeClr val="tx2"/>
                </a:solidFill>
              </a:rPr>
              <a:t>jMonkey</a:t>
            </a:r>
            <a:r>
              <a:rPr lang="de-DE" altLang="de-DE" sz="2600" b="1" dirty="0" err="1" smtClean="0">
                <a:solidFill>
                  <a:schemeClr val="tx2"/>
                </a:solidFill>
              </a:rPr>
              <a:t>Engine</a:t>
            </a:r>
            <a:endParaRPr lang="de-DE" altLang="de-DE" sz="2600" b="1" dirty="0">
              <a:solidFill>
                <a:schemeClr val="tx2"/>
              </a:solidFill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96875" y="2349500"/>
            <a:ext cx="8370888" cy="6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 smtClean="0">
                <a:solidFill>
                  <a:srgbClr val="000000"/>
                </a:solidFill>
              </a:rPr>
              <a:t>Florian </a:t>
            </a:r>
            <a:r>
              <a:rPr lang="de-DE" altLang="de-DE" sz="1600" b="1" dirty="0" err="1" smtClean="0">
                <a:solidFill>
                  <a:srgbClr val="000000"/>
                </a:solidFill>
              </a:rPr>
              <a:t>Rottach</a:t>
            </a:r>
            <a:r>
              <a:rPr lang="de-DE" altLang="de-DE" sz="1600" b="1" dirty="0" smtClean="0">
                <a:solidFill>
                  <a:srgbClr val="000000"/>
                </a:solidFill>
              </a:rPr>
              <a:t> und Julian Wadephul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DE" altLang="de-DE" sz="1600" b="1" dirty="0" smtClean="0">
                <a:solidFill>
                  <a:srgbClr val="000000"/>
                </a:solidFill>
              </a:rPr>
              <a:t>Seminar Programmieren 3 – Betriebliche Informationssysteme</a:t>
            </a:r>
            <a:endParaRPr lang="de-DE" altLang="de-DE" sz="1600" b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de-DE" altLang="de-DE" sz="1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mtClean="0"/>
              <a:t>Prof. Max Mustermann - Präsentationstitel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dirty="0" smtClean="0"/>
              <a:t>Agenda</a:t>
            </a:r>
            <a:endParaRPr lang="de-DE" altLang="de-DE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smtClean="0"/>
              <a:t>Theoretische Grundlagen</a:t>
            </a:r>
          </a:p>
          <a:p>
            <a:pPr lvl="1"/>
            <a:r>
              <a:rPr lang="de-DE" altLang="de-DE" dirty="0" smtClean="0"/>
              <a:t>Allgemeiner Aufbau von 3D Spielen</a:t>
            </a:r>
          </a:p>
          <a:p>
            <a:pPr lvl="1"/>
            <a:r>
              <a:rPr lang="de-DE" altLang="de-DE" dirty="0" smtClean="0"/>
              <a:t>Funktionsweise und Aufbau von Game </a:t>
            </a:r>
            <a:r>
              <a:rPr lang="de-DE" altLang="de-DE" dirty="0" err="1" smtClean="0"/>
              <a:t>Engines</a:t>
            </a:r>
            <a:endParaRPr lang="de-DE" altLang="de-DE" dirty="0"/>
          </a:p>
          <a:p>
            <a:pPr lvl="1"/>
            <a:r>
              <a:rPr lang="de-DE" altLang="de-DE" dirty="0" smtClean="0"/>
              <a:t>Umsetzung im Programmcode</a:t>
            </a:r>
          </a:p>
          <a:p>
            <a:pPr lvl="2"/>
            <a:r>
              <a:rPr lang="de-DE" altLang="de-DE" dirty="0" smtClean="0"/>
              <a:t>Erzeugung der </a:t>
            </a:r>
            <a:r>
              <a:rPr lang="de-DE" altLang="de-DE" dirty="0" err="1" smtClean="0"/>
              <a:t>Application</a:t>
            </a:r>
            <a:r>
              <a:rPr lang="de-DE" altLang="de-DE" dirty="0" smtClean="0"/>
              <a:t>-Klasse: Simple </a:t>
            </a:r>
            <a:r>
              <a:rPr lang="de-DE" altLang="de-DE" dirty="0" err="1" smtClean="0"/>
              <a:t>Application</a:t>
            </a:r>
            <a:endParaRPr lang="de-DE" altLang="de-DE" dirty="0" smtClean="0"/>
          </a:p>
          <a:p>
            <a:pPr lvl="2"/>
            <a:r>
              <a:rPr lang="de-DE" altLang="de-DE" dirty="0" smtClean="0"/>
              <a:t>Nodes</a:t>
            </a:r>
          </a:p>
          <a:p>
            <a:pPr lvl="2"/>
            <a:r>
              <a:rPr lang="de-DE" altLang="de-DE" dirty="0" smtClean="0"/>
              <a:t>Modelle und Assets</a:t>
            </a:r>
          </a:p>
          <a:p>
            <a:pPr lvl="2"/>
            <a:r>
              <a:rPr lang="de-DE" altLang="de-DE" smtClean="0"/>
              <a:t>Materialien</a:t>
            </a:r>
          </a:p>
          <a:p>
            <a:pPr lvl="2"/>
            <a:endParaRPr lang="de-DE" altLang="de-DE" dirty="0" smtClean="0"/>
          </a:p>
          <a:p>
            <a:pPr lvl="1"/>
            <a:endParaRPr lang="de-DE" altLang="de-DE" dirty="0" smtClean="0"/>
          </a:p>
          <a:p>
            <a:r>
              <a:rPr lang="de-DE" altLang="de-DE" dirty="0" smtClean="0"/>
              <a:t>Workshop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fld id="{5BF0FFF1-A233-4F62-B8F6-507320609628}" type="datetime1">
              <a:rPr lang="de-DE" smtClean="0"/>
              <a:t>30.12.16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PPT_Master_dt_2016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Präsentation_3D_kit_vorlage</Template>
  <TotalTime>0</TotalTime>
  <Words>48</Words>
  <Application>Microsoft Macintosh PowerPoint</Application>
  <PresentationFormat>Bildschirmpräsentation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Arial</vt:lpstr>
      <vt:lpstr>KIT-PPT_Master_dt_2016</vt:lpstr>
      <vt:lpstr>PowerPoint-Präsentation</vt:lpstr>
      <vt:lpstr>Agenda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Julian Wadephul</dc:creator>
  <cp:lastModifiedBy>Julian Wadephul</cp:lastModifiedBy>
  <cp:revision>3</cp:revision>
  <dcterms:created xsi:type="dcterms:W3CDTF">2016-12-30T09:55:11Z</dcterms:created>
  <dcterms:modified xsi:type="dcterms:W3CDTF">2016-12-30T10:29:00Z</dcterms:modified>
</cp:coreProperties>
</file>