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3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>
      <p:cViewPr>
        <p:scale>
          <a:sx n="80" d="100"/>
          <a:sy n="80" d="100"/>
        </p:scale>
        <p:origin x="4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inlovewithandroid.com/images/beach-buggy-blitz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2965"/>
            <a:ext cx="6228184" cy="35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hulmil.com/wp-content/uploads/3d-horror-game-wallpape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58" y="3620786"/>
            <a:ext cx="4838302" cy="272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</a:t>
            </a:r>
            <a:r>
              <a:rPr lang="de-DE" altLang="de-DE" sz="800" dirty="0" err="1"/>
              <a:t>Gemeinsch</a:t>
            </a:r>
            <a:endParaRPr lang="de-DE" altLang="de-DE" sz="800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53383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AIFB</a:t>
            </a:r>
            <a:r>
              <a:rPr lang="de-DE" altLang="de-DE" sz="1000" baseline="0" dirty="0">
                <a:solidFill>
                  <a:schemeClr val="bg1"/>
                </a:solidFill>
              </a:rPr>
              <a:t> – Seminar Programmieren 3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C16283-BD92-4339-8247-06E73D674713}" type="datetime1">
              <a:rPr lang="de-DE" smtClean="0"/>
              <a:t>08.11.2016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38F060-0E64-45EC-A68C-1011D140D922}" type="datetime1">
              <a:rPr lang="de-DE" smtClean="0"/>
              <a:t>08.11.2016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/>
              <a:t>Julian </a:t>
            </a:r>
            <a:r>
              <a:rPr lang="de-DE" altLang="de-DE" dirty="0" err="1"/>
              <a:t>Wadephul</a:t>
            </a:r>
            <a:r>
              <a:rPr lang="de-DE" altLang="de-DE" dirty="0"/>
              <a:t> &amp; Florian Rottach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4B9F38-77DF-4311-AB3B-1FE9C203202B}" type="datetime1">
              <a:rPr lang="de-DE" smtClean="0"/>
              <a:t>08.11.2016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50DD6-4DEF-4EBD-86A5-A72EBB8B1E7F}" type="datetime1">
              <a:rPr lang="de-DE" smtClean="0"/>
              <a:t>08.11.2016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23DE0C-A89C-4E46-94A2-4FF36904D3E7}" type="datetime1">
              <a:rPr lang="de-DE" smtClean="0"/>
              <a:t>08.11.2016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1FD0D-5C3E-40CA-A845-DFAF6558C36F}" type="datetime1">
              <a:rPr lang="de-DE" smtClean="0"/>
              <a:t>08.11.2016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C80176-B451-4CDC-A83E-8BA2712CF6E3}" type="datetime1">
              <a:rPr lang="de-DE" smtClean="0"/>
              <a:t>08.11.2016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2EF331-533D-43E8-98EF-D5E77BEEC685}" type="datetime1">
              <a:rPr lang="de-DE" smtClean="0"/>
              <a:t>08.11.2016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CE587-F783-4721-A2C7-B2525FC3CB84}" type="datetime1">
              <a:rPr lang="de-DE" smtClean="0"/>
              <a:t>08.11.2016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FB47F-7F63-4220-9184-D2D5EDBCAE3E}" type="datetime1">
              <a:rPr lang="de-DE" smtClean="0"/>
              <a:t>08.11.2016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/>
              <a:t>Abteilungs-, KIT-Fakultäts-, Institutsbezeichnung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 dirty="0"/>
              <a:t>Prof. Maria Mustermann - Präsentationstitel</a:t>
            </a:r>
          </a:p>
        </p:txBody>
      </p:sp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677EF1-1153-47DE-8676-34AD711244DB}" type="datetime1">
              <a:rPr lang="de-DE" smtClean="0"/>
              <a:t>08.11.2016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>
                <a:solidFill>
                  <a:schemeClr val="tx2"/>
                </a:solidFill>
              </a:rPr>
              <a:t>3D Spieleprogrammierung mit JAVA</a:t>
            </a:r>
            <a:br>
              <a:rPr lang="de-DE" altLang="de-DE" sz="2600" b="1" dirty="0">
                <a:solidFill>
                  <a:schemeClr val="tx2"/>
                </a:solidFill>
              </a:rPr>
            </a:br>
            <a:endParaRPr lang="de-DE" altLang="de-DE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…und jMonkey3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/>
              <a:t>Prof. Max Mustermann - Präsentationstitel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Aufbau von 3D Spielen</a:t>
            </a:r>
          </a:p>
          <a:p>
            <a:pPr lvl="1"/>
            <a:r>
              <a:rPr lang="de-DE" altLang="de-DE" dirty="0" err="1"/>
              <a:t>Camera</a:t>
            </a:r>
            <a:endParaRPr lang="de-DE" altLang="de-DE" dirty="0"/>
          </a:p>
          <a:p>
            <a:pPr lvl="1"/>
            <a:r>
              <a:rPr lang="de-DE" altLang="de-DE" dirty="0"/>
              <a:t>Modelle</a:t>
            </a:r>
          </a:p>
          <a:p>
            <a:pPr lvl="1"/>
            <a:r>
              <a:rPr lang="de-DE" altLang="de-DE" dirty="0"/>
              <a:t>Animationen</a:t>
            </a:r>
          </a:p>
          <a:p>
            <a:r>
              <a:rPr lang="de-DE" altLang="de-DE" dirty="0"/>
              <a:t>jMonkey3 Game </a:t>
            </a:r>
            <a:r>
              <a:rPr lang="de-DE" altLang="de-DE" dirty="0" err="1"/>
              <a:t>engine</a:t>
            </a:r>
            <a:endParaRPr lang="de-DE" altLang="de-DE" dirty="0"/>
          </a:p>
          <a:p>
            <a:r>
              <a:rPr lang="de-DE" altLang="de-DE" dirty="0"/>
              <a:t>Spieleentwicklung mit jme3</a:t>
            </a:r>
          </a:p>
          <a:p>
            <a:endParaRPr lang="de-DE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BF0FFF1-A233-4F62-B8F6-507320609628}" type="datetime1">
              <a:rPr lang="de-DE" smtClean="0"/>
              <a:t>08.11.2016</a:t>
            </a:fld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Präsentation_3D_kit_vorlage</Template>
  <TotalTime>0</TotalTime>
  <Words>28</Words>
  <Application>Microsoft Office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KIT-PPT_Master_dt_2016</vt:lpstr>
      <vt:lpstr>PowerPoint-Präsentation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2</cp:revision>
  <dcterms:created xsi:type="dcterms:W3CDTF">2016-11-08T21:34:56Z</dcterms:created>
  <dcterms:modified xsi:type="dcterms:W3CDTF">2016-11-08T21:44:31Z</dcterms:modified>
</cp:coreProperties>
</file>