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1" autoAdjust="0"/>
    <p:restoredTop sz="91212" autoAdjust="0"/>
  </p:normalViewPr>
  <p:slideViewPr>
    <p:cSldViewPr>
      <p:cViewPr>
        <p:scale>
          <a:sx n="117" d="100"/>
          <a:sy n="117" d="100"/>
        </p:scale>
        <p:origin x="14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</a:t>
            </a:r>
            <a:r>
              <a:rPr lang="de-DE" altLang="de-DE" sz="800" dirty="0" smtClean="0"/>
              <a:t>Helmholtz-Gemeinschaft</a:t>
            </a:r>
            <a:endParaRPr lang="de-DE" altLang="de-DE" sz="800" dirty="0"/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4"/>
          <p:cNvGrpSpPr>
            <a:grpSpLocks/>
          </p:cNvGrpSpPr>
          <p:nvPr/>
        </p:nvGrpSpPr>
        <p:grpSpPr bwMode="auto">
          <a:xfrm>
            <a:off x="107504" y="3284984"/>
            <a:ext cx="9358312" cy="4643438"/>
            <a:chOff x="0" y="2214554"/>
            <a:chExt cx="9358346" cy="4643446"/>
          </a:xfrm>
          <a:blipFill>
            <a:blip r:embed="rId2"/>
            <a:stretch>
              <a:fillRect/>
            </a:stretch>
          </a:blipFill>
        </p:grpSpPr>
        <p:sp>
          <p:nvSpPr>
            <p:cNvPr id="3" name="Rechteck 2"/>
            <p:cNvSpPr/>
            <p:nvPr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grp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noFill/>
              </a:endParaRPr>
            </a:p>
          </p:txBody>
        </p:sp>
        <p:sp>
          <p:nvSpPr>
            <p:cNvPr id="4" name="Textfeld 3"/>
            <p:cNvSpPr txBox="1">
              <a:spLocks noChangeArrowheads="1"/>
            </p:cNvSpPr>
            <p:nvPr/>
          </p:nvSpPr>
          <p:spPr bwMode="auto">
            <a:xfrm>
              <a:off x="1428755" y="4354508"/>
              <a:ext cx="6286523" cy="6461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 smtClean="0">
                  <a:noFill/>
                </a:rPr>
                <a:t>Fügen Sie auf der Masterfolie ein frei wählbares Bild ein (z.B. passend zum Vortrag)</a:t>
              </a:r>
            </a:p>
          </p:txBody>
        </p:sp>
      </p:grpSp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 smtClean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 smtClean="0">
                <a:solidFill>
                  <a:schemeClr val="bg1"/>
                </a:solidFill>
              </a:rPr>
              <a:t>Institut</a:t>
            </a:r>
            <a:r>
              <a:rPr lang="de-DE" altLang="de-DE" sz="1000" baseline="0" dirty="0" smtClean="0">
                <a:solidFill>
                  <a:schemeClr val="bg1"/>
                </a:solidFill>
              </a:rPr>
              <a:t> für Angewandte Informatik und Formale Beschreibungsverfahren</a:t>
            </a:r>
            <a:endParaRPr lang="de-DE" altLang="de-DE" sz="1000" dirty="0" smtClean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Karlsruher Institut für Technologie (KIT).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 smtClean="0"/>
              <a:t>AIFB</a:t>
            </a:r>
            <a:endParaRPr lang="de-DE" altLang="de-DE" sz="900" dirty="0" smtClean="0"/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 smtClean="0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 smtClean="0"/>
              <a:t>Florian </a:t>
            </a:r>
            <a:r>
              <a:rPr lang="de-DE" altLang="de-DE" dirty="0" err="1" smtClean="0"/>
              <a:t>Rottach</a:t>
            </a:r>
            <a:r>
              <a:rPr lang="de-DE" altLang="de-DE" dirty="0" smtClean="0"/>
              <a:t> und Julian Wadephul – 3D-Spieleprogrammierung</a:t>
            </a:r>
            <a:endParaRPr lang="de-DE" altLang="de-DE" dirty="0"/>
          </a:p>
        </p:txBody>
      </p: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t>30.12.16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 smtClean="0">
                <a:solidFill>
                  <a:schemeClr val="tx2"/>
                </a:solidFill>
              </a:rPr>
              <a:t>3D-Spieleprogrammierung</a:t>
            </a:r>
            <a:r>
              <a:rPr lang="de-DE" altLang="de-DE" sz="2600" b="1" dirty="0">
                <a:solidFill>
                  <a:schemeClr val="tx2"/>
                </a:solidFill>
              </a:rPr>
              <a:t/>
            </a:r>
            <a:br>
              <a:rPr lang="de-DE" altLang="de-DE" sz="2600" b="1" dirty="0">
                <a:solidFill>
                  <a:schemeClr val="tx2"/>
                </a:solidFill>
              </a:rPr>
            </a:br>
            <a:r>
              <a:rPr lang="de-DE" altLang="de-DE" sz="2600" b="1" dirty="0" err="1" smtClean="0">
                <a:solidFill>
                  <a:schemeClr val="tx2"/>
                </a:solidFill>
              </a:rPr>
              <a:t>jMonkeyEngine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Florian </a:t>
            </a:r>
            <a:r>
              <a:rPr lang="de-DE" altLang="de-DE" sz="1600" b="1" dirty="0" err="1" smtClean="0">
                <a:solidFill>
                  <a:srgbClr val="000000"/>
                </a:solidFill>
              </a:rPr>
              <a:t>Rottach</a:t>
            </a:r>
            <a:r>
              <a:rPr lang="de-DE" altLang="de-DE" sz="1600" b="1" dirty="0" smtClean="0">
                <a:solidFill>
                  <a:srgbClr val="000000"/>
                </a:solidFill>
              </a:rPr>
              <a:t> und Julian Wadephul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Seminar Programmieren 3 – Betriebliche Informationssysteme</a:t>
            </a:r>
            <a:endParaRPr lang="de-DE" altLang="de-DE" sz="16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DE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Theoretische Grundlagen</a:t>
            </a:r>
          </a:p>
          <a:p>
            <a:pPr lvl="1"/>
            <a:r>
              <a:rPr lang="de-DE" altLang="de-DE" dirty="0"/>
              <a:t>Allgemeiner Aufbau von 3D Spielen</a:t>
            </a:r>
          </a:p>
          <a:p>
            <a:pPr lvl="1"/>
            <a:r>
              <a:rPr lang="de-DE" altLang="de-DE" dirty="0"/>
              <a:t>Funktionsweise und Aufbau von Game </a:t>
            </a:r>
            <a:r>
              <a:rPr lang="de-DE" altLang="de-DE" dirty="0" err="1"/>
              <a:t>Engines</a:t>
            </a:r>
            <a:endParaRPr lang="de-DE" altLang="de-DE" dirty="0"/>
          </a:p>
          <a:p>
            <a:pPr lvl="1"/>
            <a:r>
              <a:rPr lang="de-DE" altLang="de-DE" dirty="0"/>
              <a:t>Die </a:t>
            </a:r>
            <a:r>
              <a:rPr lang="de-DE" altLang="de-DE" dirty="0" err="1"/>
              <a:t>jMonkeyEngine</a:t>
            </a:r>
            <a:endParaRPr lang="de-DE" altLang="de-DE" dirty="0"/>
          </a:p>
          <a:p>
            <a:pPr lvl="2"/>
            <a:r>
              <a:rPr lang="de-DE" altLang="de-DE" dirty="0"/>
              <a:t>Die Simple </a:t>
            </a:r>
            <a:r>
              <a:rPr lang="de-DE" altLang="de-DE" dirty="0" err="1"/>
              <a:t>Application</a:t>
            </a:r>
            <a:r>
              <a:rPr lang="de-DE" altLang="de-DE" dirty="0"/>
              <a:t> Klasse</a:t>
            </a:r>
          </a:p>
          <a:p>
            <a:pPr lvl="2"/>
            <a:r>
              <a:rPr lang="de-DE" altLang="de-DE" dirty="0"/>
              <a:t>Modelle und Assets</a:t>
            </a:r>
          </a:p>
          <a:p>
            <a:r>
              <a:rPr lang="de-DE" altLang="de-DE" dirty="0" err="1"/>
              <a:t>Progman</a:t>
            </a:r>
            <a:r>
              <a:rPr lang="de-DE" altLang="de-DE" dirty="0"/>
              <a:t> – Find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nine</a:t>
            </a:r>
            <a:r>
              <a:rPr lang="de-DE" altLang="de-DE" dirty="0"/>
              <a:t> Books</a:t>
            </a:r>
          </a:p>
          <a:p>
            <a:pPr marL="733425" lvl="2">
              <a:buBlip>
                <a:blip r:embed="rId2"/>
              </a:buBlip>
            </a:pPr>
            <a:r>
              <a:rPr lang="de-DE" altLang="de-DE" dirty="0"/>
              <a:t>Scene</a:t>
            </a:r>
          </a:p>
          <a:p>
            <a:pPr marL="733425" lvl="2">
              <a:buBlip>
                <a:blip r:embed="rId2"/>
              </a:buBlip>
            </a:pPr>
            <a:r>
              <a:rPr lang="de-DE" altLang="de-DE" dirty="0" err="1"/>
              <a:t>Progman</a:t>
            </a:r>
            <a:endParaRPr lang="de-DE" altLang="de-DE" dirty="0"/>
          </a:p>
          <a:p>
            <a:pPr marL="733425" lvl="2">
              <a:buBlip>
                <a:blip r:embed="rId2"/>
              </a:buBlip>
            </a:pPr>
            <a:r>
              <a:rPr lang="de-DE" altLang="de-DE" dirty="0" err="1"/>
              <a:t>Forest</a:t>
            </a:r>
            <a:endParaRPr lang="de-DE" altLang="de-DE" dirty="0"/>
          </a:p>
          <a:p>
            <a:pPr marL="733425" lvl="2">
              <a:buBlip>
                <a:blip r:embed="rId2"/>
              </a:buBlip>
            </a:pPr>
            <a:r>
              <a:rPr lang="de-DE" altLang="de-DE" dirty="0"/>
              <a:t>Items</a:t>
            </a:r>
          </a:p>
          <a:p>
            <a:pPr marL="733425" lvl="2">
              <a:buBlip>
                <a:blip r:embed="rId2"/>
              </a:buBlip>
            </a:pPr>
            <a:r>
              <a:rPr lang="de-DE" altLang="de-DE" dirty="0"/>
              <a:t>Regen, Nebel und Feuer</a:t>
            </a:r>
          </a:p>
          <a:p>
            <a:r>
              <a:rPr lang="de-DE" altLang="de-DE" dirty="0"/>
              <a:t>Workshop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Florian Rottach und Julian Wadephul – 3D-Spieleprogrammierung</a:t>
            </a: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619504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Präsentation_3D_kit_vorlage</Template>
  <TotalTime>0</TotalTime>
  <Words>59</Words>
  <Application>Microsoft Macintosh PowerPoint</Application>
  <PresentationFormat>Bildschirmpräsentation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KIT-PPT_Master_dt_2016</vt:lpstr>
      <vt:lpstr>PowerPoint-Präsentation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Wadephul</dc:creator>
  <cp:lastModifiedBy>Julian Wadephul</cp:lastModifiedBy>
  <cp:revision>7</cp:revision>
  <dcterms:created xsi:type="dcterms:W3CDTF">2016-12-30T09:55:11Z</dcterms:created>
  <dcterms:modified xsi:type="dcterms:W3CDTF">2016-12-30T15:12:51Z</dcterms:modified>
</cp:coreProperties>
</file>