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WNR FOSS I Evaluation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Survey wireless protocols: Bandwidth limit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usable bandwidth of BLE technology is around 750 kb/s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estimate that we require around 1 Mb/s bandwidth.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Find more compression and decimation methods to reduce our required data rate to be below 750 kb/s.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Request fieldtrip: watch a live Intracranial EEG operation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046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Dr. Tandon agreed to let us observe a live intracranial EEG operation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Schedule and attend the operation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AFE - Intan RHD2000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Amplifier: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Baseline = 200 uA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7.6 uA/kHz upper cutoff frequency/channel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ADC: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Baseline = 510 uA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2.14 uA/kHz/channel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Supply Voltage and Auxiliary Inputs: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40 uA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AFE - Intan RHD2000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Amplifier Current: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200 uA + 16 * 1* 7.6 uA/Khz/channel = 321.6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ADC Current: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510 uA + 16 * 1 * 2.14 uA/kHz/channel = 544.24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Supply Voltage and Auxiliary Inputs: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40 uA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Total Power Consumption with 3.3V Supply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3.3 * (321.6 + 544.24 + 40) * (10^(-6)) = </a:t>
            </a:r>
            <a:r>
              <a:rPr b="1" lang="en"/>
              <a:t>2.99 mW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 run for 24 hours:</a:t>
            </a:r>
            <a:r>
              <a:rPr lang="en"/>
              <a:t> (321.6 + 544.24 + 40) uA * 24 hours = </a:t>
            </a:r>
            <a:r>
              <a:rPr b="1" lang="en"/>
              <a:t>21.74 mAh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BLE Transmission - TI CC2650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Transmit at +0 dBm: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6.1 mA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Power Consumption with 3.3 V power supply: 3.3V * 6.1 mA * (10 ^ -3) = </a:t>
            </a:r>
            <a:r>
              <a:rPr b="1" lang="en"/>
              <a:t>20.13 mW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 run for 24 hours: </a:t>
            </a:r>
            <a:r>
              <a:rPr lang="en"/>
              <a:t>6.1 mA * 24 hours = </a:t>
            </a:r>
            <a:r>
              <a:rPr b="1" lang="en"/>
              <a:t>146.4 mAh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Transmit at +5 dBm: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9.1 mA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Power Consumption with 3.3V power supply: 3.3V * 9.1 mA * (10^-3) = </a:t>
            </a:r>
            <a:r>
              <a:rPr b="1" lang="en"/>
              <a:t>30.03 mW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b="1" lang="en"/>
              <a:t>To run for 24 hours:</a:t>
            </a:r>
            <a:r>
              <a:rPr lang="en"/>
              <a:t> 9.1 mA * 24 hours = </a:t>
            </a:r>
            <a:r>
              <a:rPr b="1" lang="en"/>
              <a:t>218.4 mAh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Battery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Zinc Air p13: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diameter: 7.9 mm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height: 5.4 mm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Typical capacity </a:t>
            </a:r>
            <a:r>
              <a:rPr b="1" lang="en"/>
              <a:t>300 mAh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 Feasibility: Total System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AFE: 21.74 mAh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Transmitting at +0 dBm: 146.4 mAh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Total Power Consumption = 21.74 + 146.4 = </a:t>
            </a:r>
            <a:r>
              <a:rPr b="1" lang="en"/>
              <a:t>168.14 mAh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Transmitting at +5 dBm: 218.4 mAh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Total Power Consumption = 21.74 + 218.4  = </a:t>
            </a:r>
            <a:r>
              <a:rPr b="1" lang="en"/>
              <a:t>240.14 mAh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Using the Zinc-Air p13 battery (300 mAh) is enough to power both types of transmission with enough power for compression and other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Talk to OEDK staff about facilities and acquire training: PCB Mill, 3D printing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7271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3D printing, laser-cutting, and prototyping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We have sufficient knowledge of the equipment relevant to our project in OEDK, and can obtain any further training when necessary.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Survey competitors: DEUTERON, NEUROPACE, NEURONEXUS, INTAN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537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None of the listed companies are direct competitors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Made email correspondence with the founder of Intan to learn more about the system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Most likely be suppliers of our analog front-end, since their RHD series does everything we require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Next Steps: Keep on the lookout for more competitors.  Past research addresses the issue of digitizing neural data.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75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Calibri"/>
              <a:buAutoNum type="arabicPeriod" startAt="3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Talk to neurosurgeons, like Dr. Tandon, about what they need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701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Clearly laid out the specifications he would like us to achieve.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array of 16 electrodes with 16 channels each.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battery life of 24 hours at least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must fit in a 8 x 8 x 10 mm box maximum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Next Steps: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Speak with more neurosurgeons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Get sample ECoG data for testing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Schedule a field trip to experience a live device implantation surgery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Wireless Communication first Prototype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Researched available TI and Nordic Labs chips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Began development, but was much more difficult than anticipated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Consulted TI engineers and other staff engineers about the wireless transmission protocol and feasibility of our system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Very difficult, if not impossible to achieve given our time and budget constraints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Suggested a point-to-point star topology communication network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Next Steps: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Keep discussing alternative designs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Keep trying to develop in the BLE stack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Research and attempt methods suggested by professional engineers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Analog front-end first prototype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Performed market research on commercially available products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Found that the Intan RHD series meets our specified requirements.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If we can successfully use this chip, we do not have to create our own front-end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Next Steps: Confirm feasibility with sponsors and mentors and make purchase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Survey ADC chips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analog front-end and/or microcontroller chips come with ADC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Focus on confirming the feasibility of the Intan chip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Survey wireless or BLE chips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Found a few BLE chips from TI (CC2650) and Nordic Labs, which serves as a starting point for prototyping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Continue prototyping with current products.  If other wireless protocols are later determined to be required, survey more chips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8.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Survey Analog Front-end Neuro-Recording Technology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Read papers and realized that there has been a lot of previous research in this area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commercially available products that can provide us with a better analog front-end than what we can develop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Next Steps: Confirm the feasibility and purchase the Intan chip for analog front-end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