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8" d="100"/>
          <a:sy n="108" d="100"/>
        </p:scale>
        <p:origin x="-624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3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3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8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962B-6AFC-44B3-BF5E-3CC4C582BBFA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7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962B-6AFC-44B3-BF5E-3CC4C582BBFA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356CF-0B56-4A63-9ABC-1D1FE4A6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2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5879" y="-65594"/>
            <a:ext cx="11712410" cy="1425557"/>
            <a:chOff x="-2269654" y="-1582784"/>
            <a:chExt cx="48427679" cy="5040959"/>
          </a:xfrm>
        </p:grpSpPr>
        <p:sp>
          <p:nvSpPr>
            <p:cNvPr id="6" name="Shape 96"/>
            <p:cNvSpPr/>
            <p:nvPr/>
          </p:nvSpPr>
          <p:spPr>
            <a:xfrm>
              <a:off x="-2269654" y="-1075089"/>
              <a:ext cx="48427679" cy="44071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030A0">
                    <a:alpha val="60392"/>
                  </a:srgbClr>
                </a:gs>
                <a:gs pos="52999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0000" tIns="40000" rIns="80000" bIns="40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Shape 97"/>
            <p:cNvSpPr/>
            <p:nvPr/>
          </p:nvSpPr>
          <p:spPr>
            <a:xfrm>
              <a:off x="-2269654" y="-1582784"/>
              <a:ext cx="48325162" cy="1948201"/>
            </a:xfrm>
            <a:prstGeom prst="rect">
              <a:avLst/>
            </a:prstGeom>
            <a:noFill/>
            <a:ln>
              <a:noFill/>
            </a:ln>
          </p:spPr>
          <p:txBody>
            <a:bodyPr lIns="256025" tIns="256025" rIns="256025" bIns="25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2400" b="1" dirty="0" smtClean="0">
                  <a:solidFill>
                    <a:schemeClr val="dk1"/>
                  </a:solidFill>
                </a:rPr>
                <a:t>Energy-Efficient High-Throughput Wireless Transmission of Multi-Channel Neural Signals</a:t>
              </a:r>
            </a:p>
          </p:txBody>
        </p:sp>
        <p:sp>
          <p:nvSpPr>
            <p:cNvPr id="8" name="Shape 98"/>
            <p:cNvSpPr/>
            <p:nvPr/>
          </p:nvSpPr>
          <p:spPr>
            <a:xfrm>
              <a:off x="9582051" y="1282873"/>
              <a:ext cx="25444175" cy="2175302"/>
            </a:xfrm>
            <a:prstGeom prst="rect">
              <a:avLst/>
            </a:prstGeom>
            <a:noFill/>
            <a:ln>
              <a:noFill/>
            </a:ln>
          </p:spPr>
          <p:txBody>
            <a:bodyPr lIns="640075" tIns="640075" rIns="640075" bIns="640075" anchor="ctr" anchorCtr="1">
              <a:noAutofit/>
            </a:bodyPr>
            <a:lstStyle/>
            <a:p>
              <a:pPr lvl="0" algn="ctr">
                <a:buClr>
                  <a:schemeClr val="dk1"/>
                </a:buClr>
                <a:buSzPct val="25000"/>
              </a:pPr>
              <a:r>
                <a:rPr lang="en-US" sz="2000" b="1" dirty="0" smtClean="0">
                  <a:solidFill>
                    <a:schemeClr val="dk1"/>
                  </a:solidFill>
                </a:rPr>
                <a:t>Yuan </a:t>
              </a:r>
              <a:r>
                <a:rPr lang="en-US" sz="2000" b="1" dirty="0">
                  <a:solidFill>
                    <a:schemeClr val="dk1"/>
                  </a:solidFill>
                </a:rPr>
                <a:t>Gao, Xin Huang, </a:t>
              </a:r>
              <a:r>
                <a:rPr lang="en-US" sz="2000" b="1" dirty="0" err="1">
                  <a:solidFill>
                    <a:schemeClr val="dk1"/>
                  </a:solidFill>
                </a:rPr>
                <a:t>Tingkai</a:t>
              </a:r>
              <a:r>
                <a:rPr lang="en-US" sz="2000" b="1" dirty="0">
                  <a:solidFill>
                    <a:schemeClr val="dk1"/>
                  </a:solidFill>
                </a:rPr>
                <a:t> Liu, Stephen Xia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400" dirty="0"/>
            </a:p>
          </p:txBody>
        </p:sp>
      </p:grpSp>
      <p:pic>
        <p:nvPicPr>
          <p:cNvPr id="12" name="Shape 151"/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371" y="570418"/>
            <a:ext cx="1557986" cy="7087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Box 73"/>
          <p:cNvSpPr txBox="1"/>
          <p:nvPr/>
        </p:nvSpPr>
        <p:spPr>
          <a:xfrm>
            <a:off x="225879" y="1816943"/>
            <a:ext cx="117124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 develop an array of small, secure, high-throughput, low-power Wireless Neural Recorder(WNR) caps that can be screwed independently onto </a:t>
            </a:r>
            <a:r>
              <a:rPr lang="en-US" sz="2000" dirty="0" err="1" smtClean="0"/>
              <a:t>ECoG</a:t>
            </a:r>
            <a:r>
              <a:rPr lang="en-US" sz="2000" dirty="0" smtClean="0"/>
              <a:t> electrode for wireless transmission of neural data.</a:t>
            </a:r>
            <a:endParaRPr lang="en-US" sz="20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164" y="3295650"/>
            <a:ext cx="1778531" cy="3450206"/>
          </a:xfrm>
          <a:prstGeom prst="rect">
            <a:avLst/>
          </a:prstGeom>
        </p:spPr>
      </p:pic>
      <p:sp>
        <p:nvSpPr>
          <p:cNvPr id="78" name="Shape 100"/>
          <p:cNvSpPr/>
          <p:nvPr/>
        </p:nvSpPr>
        <p:spPr>
          <a:xfrm>
            <a:off x="10029241" y="2728998"/>
            <a:ext cx="1909048" cy="53519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Assembly Diagram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013426" y="2728998"/>
            <a:ext cx="1924863" cy="4016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pe 100"/>
          <p:cNvSpPr/>
          <p:nvPr/>
        </p:nvSpPr>
        <p:spPr>
          <a:xfrm>
            <a:off x="225878" y="1453564"/>
            <a:ext cx="11732441" cy="365076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Project Objective for Team Wireless Neural Recorder(WNR)</a:t>
            </a:r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96" b="100000" l="0" r="100000">
                        <a14:foregroundMark x1="51887" y1="32934" x2="51887" y2="32934"/>
                        <a14:foregroundMark x1="51887" y1="58084" x2="51887" y2="58084"/>
                        <a14:foregroundMark x1="51887" y1="82036" x2="51887" y2="820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9" y="605693"/>
            <a:ext cx="882208" cy="695372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6"/>
          <a:stretch>
            <a:fillRect/>
          </a:stretch>
        </p:blipFill>
        <p:spPr>
          <a:xfrm>
            <a:off x="15506126" y="6337256"/>
            <a:ext cx="28093788" cy="5018131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6"/>
          <a:stretch>
            <a:fillRect/>
          </a:stretch>
        </p:blipFill>
        <p:spPr>
          <a:xfrm>
            <a:off x="15658526" y="6489656"/>
            <a:ext cx="28093788" cy="5018131"/>
          </a:xfrm>
          <a:prstGeom prst="rect">
            <a:avLst/>
          </a:prstGeom>
        </p:spPr>
      </p:pic>
      <p:sp>
        <p:nvSpPr>
          <p:cNvPr id="37" name="Shape 99"/>
          <p:cNvSpPr/>
          <p:nvPr/>
        </p:nvSpPr>
        <p:spPr>
          <a:xfrm>
            <a:off x="15394781" y="5030787"/>
            <a:ext cx="27908700" cy="1202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100"/>
          <p:cNvSpPr/>
          <p:nvPr/>
        </p:nvSpPr>
        <p:spPr>
          <a:xfrm>
            <a:off x="15394781" y="5026528"/>
            <a:ext cx="27924875" cy="91265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Engineering Design </a:t>
            </a:r>
            <a:r>
              <a:rPr lang="en-US" sz="5600" dirty="0">
                <a:solidFill>
                  <a:schemeClr val="lt1"/>
                </a:solidFill>
              </a:rPr>
              <a:t>for a Single WNR </a:t>
            </a:r>
            <a:r>
              <a:rPr lang="en-US" sz="5600" dirty="0" smtClean="0">
                <a:solidFill>
                  <a:schemeClr val="lt1"/>
                </a:solidFill>
              </a:rPr>
              <a:t>Cap</a:t>
            </a:r>
            <a:endParaRPr lang="en-US" sz="5600" dirty="0">
              <a:solidFill>
                <a:schemeClr val="l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87" y="2716158"/>
            <a:ext cx="9811486" cy="414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9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83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Tingkai Liu</dc:creator>
  <cp:lastModifiedBy>Xin Huang</cp:lastModifiedBy>
  <cp:revision>7</cp:revision>
  <dcterms:created xsi:type="dcterms:W3CDTF">2016-04-19T16:05:30Z</dcterms:created>
  <dcterms:modified xsi:type="dcterms:W3CDTF">2016-05-01T21:49:31Z</dcterms:modified>
</cp:coreProperties>
</file>