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WNR Weekly Meeting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February 4, 2016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Compression Buffers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Wireless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Bluetooth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Constraints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Analog Front-End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 - BLE: Nordic NRF52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Power Consumption: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Transmission at +0 dbm: 5.5 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Total Consumption = 5.5 mA * 24 hours = </a:t>
            </a:r>
            <a:r>
              <a:rPr b="1" lang="en"/>
              <a:t>132 mAh</a:t>
            </a:r>
            <a:r>
              <a:rPr lang="en"/>
              <a:t> for 24 hours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Throughput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~250 kbps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Size</a:t>
            </a:r>
          </a:p>
          <a:p>
            <a:pPr indent="-228600" lvl="1" marL="914400">
              <a:spcBef>
                <a:spcPts val="0"/>
              </a:spcBef>
            </a:pPr>
            <a:r>
              <a:rPr b="1" lang="en"/>
              <a:t>6 x 6 mm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 - BT: CC2564 + MSP430F5438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Power Consumption: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CC2564 Best Case: 10 mA -&gt; </a:t>
            </a:r>
            <a:r>
              <a:rPr b="1" lang="en"/>
              <a:t>240 mAh</a:t>
            </a:r>
            <a:r>
              <a:rPr lang="en"/>
              <a:t> for 24 hours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MSP430 F5438 LPM4: 14.5 uA -&gt; </a:t>
            </a:r>
            <a:r>
              <a:rPr b="1" lang="en"/>
              <a:t>.348 mAh</a:t>
            </a:r>
            <a:r>
              <a:rPr lang="en"/>
              <a:t> for 24 hours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Total Consumption = </a:t>
            </a:r>
            <a:r>
              <a:rPr b="1" lang="en"/>
              <a:t>240.348 mAh</a:t>
            </a:r>
            <a:r>
              <a:rPr lang="en"/>
              <a:t> for 24 hours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 Throughput: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0.7 ~ 2.1 mbps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Size: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MSP430 F5438: 14 x 14 mm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CC2564: 8 x 8 mm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Constraining size = </a:t>
            </a:r>
            <a:r>
              <a:rPr b="1" lang="en"/>
              <a:t>14 x 14 mm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Parameters and Required Throughput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Precision: 8-bit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Sampling Rate per channel: 1 ks/sec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Channels per probe: 16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Probes per array: 16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Total Bandwidth required: </a:t>
            </a:r>
            <a:r>
              <a:rPr b="1" lang="en"/>
              <a:t>2 Mbps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To use BLE we need a factor of 8 decrease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