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WNR First Spring Meeting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January 22, 2016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Power Feasibility: AFE - Intan RHD2000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Amplifier: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Baseline = 200 uA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7.6 uA/kHz upper cutoff frequency/channel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ADC: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Baseline = 510 uA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2.14 uA/kHz/channel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Supply Voltage and Auxiliary Inputs: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40 uA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Power Feasibility: AFE - Intan RHD2000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Amplifier Current: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200 uA + 16 * 1* 7.6 uA/Khz/channel = 321.6 uA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ADC Current: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510 uA + 16 * 1 * 2.14 uA/kHz/channel = 544.24 uA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Supply Voltage and Auxiliary Inputs: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40 uA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Total Power Consumption with 3.3V Supply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3.3 * (321.6 + 544.24 + 40)  = </a:t>
            </a:r>
            <a:r>
              <a:rPr b="1" lang="en"/>
              <a:t>2.99 mW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b="1" lang="en"/>
              <a:t>To run for 24 hours:</a:t>
            </a:r>
            <a:r>
              <a:rPr lang="en"/>
              <a:t> (321.6 + 544.24 + 40) uA * 24 hours = </a:t>
            </a:r>
            <a:r>
              <a:rPr b="1" lang="en"/>
              <a:t>21.74 mAh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Power Feasibility: BLE Transmission - NRF52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Transmit at +0 dBm: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5.5 mA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Power Consumption with 3.3 V power supply: 3.3V * 5.5 mA = </a:t>
            </a:r>
            <a:r>
              <a:rPr b="1" lang="en"/>
              <a:t>18.15 mW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b="1" lang="en"/>
              <a:t>To run for 24 hours: </a:t>
            </a:r>
            <a:r>
              <a:rPr lang="en"/>
              <a:t>5.5 mA * 24 hours = </a:t>
            </a:r>
            <a:r>
              <a:rPr b="1" lang="en"/>
              <a:t>132 mAh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Power Feasibility: Total System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AFE: 21.74 mAh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BLE at +0 dBm: 132 mAh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Total Power Consumption = 21.74 + 132 = </a:t>
            </a:r>
            <a:r>
              <a:rPr b="1" lang="en"/>
              <a:t>153.74 mAh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Using the Zinc-Air p13 battery (300 mAh) is enough to power both types of transmission with enough power for compression and other processing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Zinc Air P13 Battery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300mAh @ 1.45V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7.9mm x 5.4mm (d x h)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1088400" y="553412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Power Feasibility: Battery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1088400" y="1284637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Zinc Air p13: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diameter: 7.9 mm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height: 5.4 mm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Typical capacity </a:t>
            </a:r>
            <a:r>
              <a:rPr b="1" lang="en"/>
              <a:t>300 mAh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SPI &amp; AFE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Finished learning and configuring the SPI protocol on board.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Start testing Intan chip.</a:t>
            </a: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225" y="576250"/>
            <a:ext cx="534352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225" y="561975"/>
            <a:ext cx="5343525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225" y="566737"/>
            <a:ext cx="5343525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Timeline for the semester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2/22 prototype review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Complete primary prototype development and testing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Start circuit design and manufacturing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4/14 Design Showcase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Secondary prototype : 2D circuit board layout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Tertiary prototype: 3D tiered circuit board design 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Characterization of design (BRC?)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Relooking at BLE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Data Rate Re-analysis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Compression Requirements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Energy/Power Consumption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Compression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Analog Front-End and SPI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Requirement Variable Graphs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Demos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BLE Data Rate Analysis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Require 128 kbps per probe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16 channels * 1000 samples/channel * 8 bit/sample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Nordic nrf52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Capable of sending 6 packets/connection interval; each packet is 20 bytes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Smallest connection interval is 7.5 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6 packets / connection * (1000 / 7.5) connection/sec * 20 bytes / packet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Total = </a:t>
            </a:r>
            <a:r>
              <a:rPr b="1" lang="en"/>
              <a:t>128 kbps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Still Require Some compression, even if just a little (x2)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BLE Data Rate Current State of Nordic NRF52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6 packets/interval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20 bytes/packet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6 packets / connection * (1000 / 7.5) connection/sec * 20 bytes / packet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~128 kbps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550" y="445034"/>
            <a:ext cx="9143998" cy="4461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Compression Requirements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Assume 20% additional overhead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103 kbps</a:t>
            </a:r>
            <a:r>
              <a:rPr lang="en"/>
              <a:t> is the expected raw data rate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Compression Ratio Required for throughput: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100% - (103kbps / 128kbps) = </a:t>
            </a:r>
            <a:r>
              <a:rPr b="1" lang="en"/>
              <a:t>19.53%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Compression Ratio Required for bandwidth: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1024Mbps  / 2048Mbps  = </a:t>
            </a:r>
            <a:r>
              <a:rPr b="1" lang="en"/>
              <a:t>50%</a:t>
            </a:r>
            <a:r>
              <a:rPr lang="en"/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Compression Method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38591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Convert double to uint8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Quantize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Convert 2’s complement to uint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Manually truncate parts of the data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Run compression in cmd line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249" y="311525"/>
            <a:ext cx="4671450" cy="462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Compression results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170" y="1405362"/>
            <a:ext cx="4348828" cy="306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624" y="2059774"/>
            <a:ext cx="4541374" cy="16837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Compression Results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874" y="1087300"/>
            <a:ext cx="5422874" cy="396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