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WNR Weekly Meeting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3/10/2016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Timeline for the rest of the month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PCB Design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Merging subsystems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Timeline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Week 1: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Finalize PCB design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Merge compression and data acquisition subsystems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Week 2: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Send PCB designs to fabshop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Merge compression, data acquisition, and BLE transmission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Week 3: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Merge PCB and Software subsystems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Test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Week 4: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Poster, Preparation for Affiliates day, etc.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