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WNR Weekly Meeting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November 12, 2015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FOSS II Evaluations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Feasibility of BLE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Feasibility of WiFi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Packets can only be transmitted during connection intervals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Lowest period between connection intervals = </a:t>
            </a:r>
            <a:r>
              <a:rPr b="1" lang="en"/>
              <a:t>7.5 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 to </a:t>
            </a:r>
            <a:r>
              <a:rPr b="1" lang="en"/>
              <a:t>6 packets from 6 different characteristics/services can be sent in one connection interval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packet is </a:t>
            </a:r>
            <a:r>
              <a:rPr b="1" lang="en"/>
              <a:t>20 Mb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best case, transmission rate is at best: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[(1000 / 7.5) connection intervals / s] * [6 packets / interval] * [20 Mb / packet] * [8000 bit / Mb] = </a:t>
            </a:r>
            <a:r>
              <a:rPr b="1" lang="en"/>
              <a:t>128 kb/s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4 times less than the 500 kb/s target bandwidth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original 1 Mbps is the symbol rate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Options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Bluetooth Classic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0.7 - 2.1 Mbps throughput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Only 7 connections in one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WiFi (we will explore this option next)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802.11b, one of the oldest protocols, even supports up to 7 Mbps transmission rates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up to 255 connections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