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neuropace.com/product/pdfs/UserManu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Specifications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4068"/>
            <a:ext cx="9143999" cy="247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Methods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296" y="1218726"/>
            <a:ext cx="5471416" cy="34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Diagram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75" y="2222150"/>
            <a:ext cx="8767050" cy="9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http://www.neuropace.com/product/pdfs/UserManual.pdf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Wireless Neural Recording with Single Low - Power Integrated Circuit (2010)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