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10" r:id="rId1"/>
  </p:sldMasterIdLst>
  <p:notesMasterIdLst>
    <p:notesMasterId r:id="rId23"/>
  </p:notesMasterIdLst>
  <p:sldIdLst>
    <p:sldId id="289" r:id="rId2"/>
    <p:sldId id="297" r:id="rId3"/>
    <p:sldId id="307" r:id="rId4"/>
    <p:sldId id="256" r:id="rId5"/>
    <p:sldId id="257" r:id="rId6"/>
    <p:sldId id="258" r:id="rId7"/>
    <p:sldId id="259" r:id="rId8"/>
    <p:sldId id="264" r:id="rId9"/>
    <p:sldId id="265" r:id="rId10"/>
    <p:sldId id="266" r:id="rId11"/>
    <p:sldId id="279" r:id="rId12"/>
    <p:sldId id="281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54" d="100"/>
          <a:sy n="54" d="100"/>
        </p:scale>
        <p:origin x="56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5FA3BA-2675-4915-926D-29DC6AB0CBB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CB10CF-2C10-46C0-B8B0-A3CFEEB25A59}">
      <dgm:prSet phldrT="[Text]" custT="1"/>
      <dgm:spPr/>
      <dgm:t>
        <a:bodyPr/>
        <a:lstStyle/>
        <a:p>
          <a:r>
            <a:rPr lang="en-US" sz="2000" dirty="0" err="1" smtClean="0"/>
            <a:t>Wifi</a:t>
          </a:r>
          <a:endParaRPr lang="en-US" sz="2000" dirty="0"/>
        </a:p>
      </dgm:t>
    </dgm:pt>
    <dgm:pt modelId="{365F66C1-1AEA-42C3-A608-9057BBC32F4F}" type="parTrans" cxnId="{44F5A1CA-CD42-4738-994E-B6B4A2BCFEA4}">
      <dgm:prSet/>
      <dgm:spPr/>
      <dgm:t>
        <a:bodyPr/>
        <a:lstStyle/>
        <a:p>
          <a:endParaRPr lang="en-US"/>
        </a:p>
      </dgm:t>
    </dgm:pt>
    <dgm:pt modelId="{F0C63D77-93A3-4CEB-BEA4-CB644D734AC9}" type="sibTrans" cxnId="{44F5A1CA-CD42-4738-994E-B6B4A2BCFEA4}">
      <dgm:prSet/>
      <dgm:spPr/>
      <dgm:t>
        <a:bodyPr/>
        <a:lstStyle/>
        <a:p>
          <a:endParaRPr lang="en-US"/>
        </a:p>
      </dgm:t>
    </dgm:pt>
    <dgm:pt modelId="{EF252CDB-75B5-4467-A768-DA2BC6BFCA45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High Range</a:t>
          </a:r>
          <a:endParaRPr lang="en-US" sz="1800" dirty="0">
            <a:solidFill>
              <a:schemeClr val="tx1"/>
            </a:solidFill>
          </a:endParaRPr>
        </a:p>
      </dgm:t>
    </dgm:pt>
    <dgm:pt modelId="{8E4E7CA1-0749-4B45-9587-289FF31870F9}" type="parTrans" cxnId="{DAF5A72C-211E-48AD-8451-158757A3FE7E}">
      <dgm:prSet/>
      <dgm:spPr/>
      <dgm:t>
        <a:bodyPr/>
        <a:lstStyle/>
        <a:p>
          <a:endParaRPr lang="en-US"/>
        </a:p>
      </dgm:t>
    </dgm:pt>
    <dgm:pt modelId="{C95403B4-C980-4004-8386-3C0B24FEE766}" type="sibTrans" cxnId="{DAF5A72C-211E-48AD-8451-158757A3FE7E}">
      <dgm:prSet/>
      <dgm:spPr/>
      <dgm:t>
        <a:bodyPr/>
        <a:lstStyle/>
        <a:p>
          <a:endParaRPr lang="en-US"/>
        </a:p>
      </dgm:t>
    </dgm:pt>
    <dgm:pt modelId="{B8D5B876-BB5C-4620-B9DF-70622E303798}">
      <dgm:prSet phldrT="[Text]" custT="1"/>
      <dgm:spPr/>
      <dgm:t>
        <a:bodyPr/>
        <a:lstStyle/>
        <a:p>
          <a:r>
            <a:rPr lang="en-US" sz="2000" dirty="0" smtClean="0"/>
            <a:t>Bluetooth</a:t>
          </a:r>
        </a:p>
        <a:p>
          <a:r>
            <a:rPr lang="en-US" sz="2000" dirty="0" smtClean="0"/>
            <a:t>Low Energy</a:t>
          </a:r>
          <a:endParaRPr lang="en-US" sz="2000" dirty="0"/>
        </a:p>
      </dgm:t>
    </dgm:pt>
    <dgm:pt modelId="{2DAE6D18-1603-44EC-A675-3A4750449361}" type="parTrans" cxnId="{300FB6FB-8D86-4525-96DE-8FF026389280}">
      <dgm:prSet/>
      <dgm:spPr/>
      <dgm:t>
        <a:bodyPr/>
        <a:lstStyle/>
        <a:p>
          <a:endParaRPr lang="en-US"/>
        </a:p>
      </dgm:t>
    </dgm:pt>
    <dgm:pt modelId="{B225F58F-1F91-487A-B389-AF0C1A697CF2}" type="sibTrans" cxnId="{300FB6FB-8D86-4525-96DE-8FF026389280}">
      <dgm:prSet/>
      <dgm:spPr/>
      <dgm:t>
        <a:bodyPr/>
        <a:lstStyle/>
        <a:p>
          <a:endParaRPr lang="en-US"/>
        </a:p>
      </dgm:t>
    </dgm:pt>
    <dgm:pt modelId="{18C8C2F6-F9A0-43B1-BDAB-464DF4EBBBD5}">
      <dgm:prSet phldrT="[Text]" custT="1"/>
      <dgm:spPr/>
      <dgm:t>
        <a:bodyPr/>
        <a:lstStyle/>
        <a:p>
          <a:r>
            <a:rPr lang="en-US" sz="1800" dirty="0" smtClean="0"/>
            <a:t>High Range</a:t>
          </a:r>
          <a:endParaRPr lang="en-US" sz="1800" dirty="0"/>
        </a:p>
      </dgm:t>
    </dgm:pt>
    <dgm:pt modelId="{6BCBB57E-B3E8-4378-AA2F-1850E2064A32}" type="parTrans" cxnId="{DAD413E5-B495-45A7-B36A-F62F15CC2323}">
      <dgm:prSet/>
      <dgm:spPr/>
      <dgm:t>
        <a:bodyPr/>
        <a:lstStyle/>
        <a:p>
          <a:endParaRPr lang="en-US"/>
        </a:p>
      </dgm:t>
    </dgm:pt>
    <dgm:pt modelId="{FD681C93-7FFC-42BB-BF3D-8DF46E7CF446}" type="sibTrans" cxnId="{DAD413E5-B495-45A7-B36A-F62F15CC2323}">
      <dgm:prSet/>
      <dgm:spPr/>
      <dgm:t>
        <a:bodyPr/>
        <a:lstStyle/>
        <a:p>
          <a:endParaRPr lang="en-US"/>
        </a:p>
      </dgm:t>
    </dgm:pt>
    <dgm:pt modelId="{A0B3F6D3-50A1-48E5-BB83-BA4D872D7347}">
      <dgm:prSet phldrT="[Text]" custT="1"/>
      <dgm:spPr/>
      <dgm:t>
        <a:bodyPr/>
        <a:lstStyle/>
        <a:p>
          <a:r>
            <a:rPr lang="en-US" sz="1800" dirty="0" smtClean="0"/>
            <a:t>Medium Bandwidth</a:t>
          </a:r>
          <a:endParaRPr lang="en-US" sz="1800" dirty="0"/>
        </a:p>
      </dgm:t>
    </dgm:pt>
    <dgm:pt modelId="{0BB36362-A7ED-4750-96F1-055B57453593}" type="parTrans" cxnId="{4530FACE-E075-4001-B354-5331BA271629}">
      <dgm:prSet/>
      <dgm:spPr/>
      <dgm:t>
        <a:bodyPr/>
        <a:lstStyle/>
        <a:p>
          <a:endParaRPr lang="en-US"/>
        </a:p>
      </dgm:t>
    </dgm:pt>
    <dgm:pt modelId="{24563EF7-41FF-4326-9EA2-222EE9423261}" type="sibTrans" cxnId="{4530FACE-E075-4001-B354-5331BA271629}">
      <dgm:prSet/>
      <dgm:spPr/>
      <dgm:t>
        <a:bodyPr/>
        <a:lstStyle/>
        <a:p>
          <a:endParaRPr lang="en-US"/>
        </a:p>
      </dgm:t>
    </dgm:pt>
    <dgm:pt modelId="{74122887-B941-4EDA-B3DC-99D36ACA02AD}">
      <dgm:prSet phldrT="[Text]" custT="1"/>
      <dgm:spPr/>
      <dgm:t>
        <a:bodyPr/>
        <a:lstStyle/>
        <a:p>
          <a:r>
            <a:rPr lang="en-US" sz="2000" dirty="0" smtClean="0"/>
            <a:t>Near Field</a:t>
          </a:r>
        </a:p>
        <a:p>
          <a:r>
            <a:rPr lang="en-US" sz="2000" dirty="0" smtClean="0"/>
            <a:t>Communication</a:t>
          </a:r>
          <a:endParaRPr lang="en-US" sz="2000" dirty="0"/>
        </a:p>
      </dgm:t>
    </dgm:pt>
    <dgm:pt modelId="{52121745-1640-417C-8187-F73324C815CA}" type="parTrans" cxnId="{0EFCC884-C972-4C9B-8640-6C5060A0E8B9}">
      <dgm:prSet/>
      <dgm:spPr/>
      <dgm:t>
        <a:bodyPr/>
        <a:lstStyle/>
        <a:p>
          <a:endParaRPr lang="en-US"/>
        </a:p>
      </dgm:t>
    </dgm:pt>
    <dgm:pt modelId="{BC198694-59E6-46EC-BAAA-335B907EAAA8}" type="sibTrans" cxnId="{0EFCC884-C972-4C9B-8640-6C5060A0E8B9}">
      <dgm:prSet/>
      <dgm:spPr/>
      <dgm:t>
        <a:bodyPr/>
        <a:lstStyle/>
        <a:p>
          <a:endParaRPr lang="en-US"/>
        </a:p>
      </dgm:t>
    </dgm:pt>
    <dgm:pt modelId="{144A07D3-9605-4CEC-B98C-B474A6050636}">
      <dgm:prSet phldrT="[Text]" custT="1"/>
      <dgm:spPr/>
      <dgm:t>
        <a:bodyPr/>
        <a:lstStyle/>
        <a:p>
          <a:r>
            <a:rPr lang="en-US" sz="1800" dirty="0" smtClean="0"/>
            <a:t>Low Range</a:t>
          </a:r>
          <a:endParaRPr lang="en-US" sz="1800" dirty="0"/>
        </a:p>
      </dgm:t>
    </dgm:pt>
    <dgm:pt modelId="{5ACF5379-A2D5-47CF-B7AF-D93F3DB2E644}" type="parTrans" cxnId="{2E27B203-1D14-448D-8A2A-F541446984F0}">
      <dgm:prSet/>
      <dgm:spPr/>
      <dgm:t>
        <a:bodyPr/>
        <a:lstStyle/>
        <a:p>
          <a:endParaRPr lang="en-US"/>
        </a:p>
      </dgm:t>
    </dgm:pt>
    <dgm:pt modelId="{BE898155-61D5-452D-88C2-986A955AB09C}" type="sibTrans" cxnId="{2E27B203-1D14-448D-8A2A-F541446984F0}">
      <dgm:prSet/>
      <dgm:spPr/>
      <dgm:t>
        <a:bodyPr/>
        <a:lstStyle/>
        <a:p>
          <a:endParaRPr lang="en-US"/>
        </a:p>
      </dgm:t>
    </dgm:pt>
    <dgm:pt modelId="{736EBA95-DE2F-4223-A9A7-AEBF3F892CAB}">
      <dgm:prSet phldrT="[Text]" custT="1"/>
      <dgm:spPr/>
      <dgm:t>
        <a:bodyPr/>
        <a:lstStyle/>
        <a:p>
          <a:r>
            <a:rPr lang="en-US" sz="2000" dirty="0" smtClean="0"/>
            <a:t>RF4CE</a:t>
          </a:r>
          <a:endParaRPr lang="en-US" sz="2000" dirty="0"/>
        </a:p>
      </dgm:t>
    </dgm:pt>
    <dgm:pt modelId="{E55DFED9-2859-450B-9B8C-E2CD62F5D48A}" type="parTrans" cxnId="{AF65B24F-871A-4F6A-9DC5-74A2BA604035}">
      <dgm:prSet/>
      <dgm:spPr/>
      <dgm:t>
        <a:bodyPr/>
        <a:lstStyle/>
        <a:p>
          <a:endParaRPr lang="en-US"/>
        </a:p>
      </dgm:t>
    </dgm:pt>
    <dgm:pt modelId="{33014978-CCA5-4F65-8009-33663DCAA8D1}" type="sibTrans" cxnId="{AF65B24F-871A-4F6A-9DC5-74A2BA604035}">
      <dgm:prSet/>
      <dgm:spPr/>
      <dgm:t>
        <a:bodyPr/>
        <a:lstStyle/>
        <a:p>
          <a:endParaRPr lang="en-US"/>
        </a:p>
      </dgm:t>
    </dgm:pt>
    <dgm:pt modelId="{25A08BB9-FA13-488A-972A-2DDC5DA6DC95}">
      <dgm:prSet phldrT="[Text]" custT="1"/>
      <dgm:spPr/>
      <dgm:t>
        <a:bodyPr/>
        <a:lstStyle/>
        <a:p>
          <a:r>
            <a:rPr lang="en-US" sz="2000" dirty="0" smtClean="0"/>
            <a:t>ZigBee</a:t>
          </a:r>
          <a:endParaRPr lang="en-US" sz="2000" dirty="0"/>
        </a:p>
      </dgm:t>
    </dgm:pt>
    <dgm:pt modelId="{238E2BCA-D640-4590-9028-EA0B9E5D6697}" type="parTrans" cxnId="{0E877D78-7977-45D1-B08E-0EDDF5D0987E}">
      <dgm:prSet/>
      <dgm:spPr/>
      <dgm:t>
        <a:bodyPr/>
        <a:lstStyle/>
        <a:p>
          <a:endParaRPr lang="en-US"/>
        </a:p>
      </dgm:t>
    </dgm:pt>
    <dgm:pt modelId="{47A9664E-E6AD-40A7-9A29-0C4A68E727AF}" type="sibTrans" cxnId="{0E877D78-7977-45D1-B08E-0EDDF5D0987E}">
      <dgm:prSet/>
      <dgm:spPr/>
      <dgm:t>
        <a:bodyPr/>
        <a:lstStyle/>
        <a:p>
          <a:endParaRPr lang="en-US"/>
        </a:p>
      </dgm:t>
    </dgm:pt>
    <dgm:pt modelId="{DC72488F-5085-4D5A-AA4B-D2378DF111CD}">
      <dgm:prSet phldrT="[Text]" custT="1"/>
      <dgm:spPr/>
      <dgm:t>
        <a:bodyPr/>
        <a:lstStyle/>
        <a:p>
          <a:r>
            <a:rPr lang="en-US" sz="1800" dirty="0" smtClean="0"/>
            <a:t>High Bandwidth</a:t>
          </a:r>
          <a:endParaRPr lang="en-US" sz="1800" dirty="0"/>
        </a:p>
      </dgm:t>
    </dgm:pt>
    <dgm:pt modelId="{1EB94213-6B32-4DB7-8228-BFBFD1893AAE}" type="parTrans" cxnId="{5AB9B061-ECD0-4AF4-9199-696901F0DEAC}">
      <dgm:prSet/>
      <dgm:spPr/>
      <dgm:t>
        <a:bodyPr/>
        <a:lstStyle/>
        <a:p>
          <a:endParaRPr lang="en-US"/>
        </a:p>
      </dgm:t>
    </dgm:pt>
    <dgm:pt modelId="{ED7A1C90-5217-43D9-A30D-04A91DCFC761}" type="sibTrans" cxnId="{5AB9B061-ECD0-4AF4-9199-696901F0DEAC}">
      <dgm:prSet/>
      <dgm:spPr/>
      <dgm:t>
        <a:bodyPr/>
        <a:lstStyle/>
        <a:p>
          <a:endParaRPr lang="en-US"/>
        </a:p>
      </dgm:t>
    </dgm:pt>
    <dgm:pt modelId="{CDA207D9-34FD-46C4-A8AD-FB8D0EA46863}">
      <dgm:prSet phldrT="[Text]" custT="1"/>
      <dgm:spPr/>
      <dgm:t>
        <a:bodyPr/>
        <a:lstStyle/>
        <a:p>
          <a:r>
            <a:rPr lang="en-US" sz="1800" dirty="0" smtClean="0"/>
            <a:t>High Data Transfer</a:t>
          </a:r>
          <a:endParaRPr lang="en-US" sz="1800" dirty="0"/>
        </a:p>
      </dgm:t>
    </dgm:pt>
    <dgm:pt modelId="{B7EAEE7E-BCF7-4FD6-B889-2932D11BF7EF}" type="parTrans" cxnId="{FB8EE8B2-BA6A-4F13-BE07-9346ED2531D3}">
      <dgm:prSet/>
      <dgm:spPr/>
      <dgm:t>
        <a:bodyPr/>
        <a:lstStyle/>
        <a:p>
          <a:endParaRPr lang="en-US"/>
        </a:p>
      </dgm:t>
    </dgm:pt>
    <dgm:pt modelId="{7C210321-F800-49C4-B243-10574666A584}" type="sibTrans" cxnId="{FB8EE8B2-BA6A-4F13-BE07-9346ED2531D3}">
      <dgm:prSet/>
      <dgm:spPr/>
      <dgm:t>
        <a:bodyPr/>
        <a:lstStyle/>
        <a:p>
          <a:endParaRPr lang="en-US"/>
        </a:p>
      </dgm:t>
    </dgm:pt>
    <dgm:pt modelId="{36530F95-45BD-4F0A-972B-EF60718CB5C6}">
      <dgm:prSet phldrT="[Text]" custT="1"/>
      <dgm:spPr/>
      <dgm:t>
        <a:bodyPr/>
        <a:lstStyle/>
        <a:p>
          <a:r>
            <a:rPr lang="en-US" sz="1800" dirty="0" smtClean="0"/>
            <a:t>Medium Power Consumption</a:t>
          </a:r>
          <a:endParaRPr lang="en-US" sz="1800" dirty="0"/>
        </a:p>
      </dgm:t>
    </dgm:pt>
    <dgm:pt modelId="{40A8EC2B-B9B8-4625-8CF6-E02C354DA890}" type="parTrans" cxnId="{1813701E-99C5-47E5-A5C3-4652F968328F}">
      <dgm:prSet/>
      <dgm:spPr/>
      <dgm:t>
        <a:bodyPr/>
        <a:lstStyle/>
        <a:p>
          <a:endParaRPr lang="en-US"/>
        </a:p>
      </dgm:t>
    </dgm:pt>
    <dgm:pt modelId="{864C28AE-3111-4038-A9CA-2A688C2559AA}" type="sibTrans" cxnId="{1813701E-99C5-47E5-A5C3-4652F968328F}">
      <dgm:prSet/>
      <dgm:spPr/>
      <dgm:t>
        <a:bodyPr/>
        <a:lstStyle/>
        <a:p>
          <a:endParaRPr lang="en-US"/>
        </a:p>
      </dgm:t>
    </dgm:pt>
    <dgm:pt modelId="{7E4B8AD4-AFED-4F1C-B42E-90B6150FF3D5}">
      <dgm:prSet phldrT="[Text]" custT="1"/>
      <dgm:spPr/>
      <dgm:t>
        <a:bodyPr/>
        <a:lstStyle/>
        <a:p>
          <a:r>
            <a:rPr lang="en-US" sz="1800" dirty="0" smtClean="0"/>
            <a:t>Medium Data Transfer</a:t>
          </a:r>
          <a:endParaRPr lang="en-US" sz="1800" dirty="0"/>
        </a:p>
      </dgm:t>
    </dgm:pt>
    <dgm:pt modelId="{5F002A30-D580-4F2B-9A19-FC341482FD1C}" type="parTrans" cxnId="{0468D2A1-F769-4F26-ABCA-50C6C1FDE073}">
      <dgm:prSet/>
      <dgm:spPr/>
      <dgm:t>
        <a:bodyPr/>
        <a:lstStyle/>
        <a:p>
          <a:endParaRPr lang="en-US"/>
        </a:p>
      </dgm:t>
    </dgm:pt>
    <dgm:pt modelId="{E8A9654D-86B7-4DA8-8102-5F34AFF33AF2}" type="sibTrans" cxnId="{0468D2A1-F769-4F26-ABCA-50C6C1FDE073}">
      <dgm:prSet/>
      <dgm:spPr/>
      <dgm:t>
        <a:bodyPr/>
        <a:lstStyle/>
        <a:p>
          <a:endParaRPr lang="en-US"/>
        </a:p>
      </dgm:t>
    </dgm:pt>
    <dgm:pt modelId="{11EAEA41-4E1E-44D6-A546-3C2011E643E4}">
      <dgm:prSet phldrT="[Text]" custT="1"/>
      <dgm:spPr/>
      <dgm:t>
        <a:bodyPr/>
        <a:lstStyle/>
        <a:p>
          <a:r>
            <a:rPr lang="en-US" sz="1800" dirty="0" smtClean="0"/>
            <a:t>Low Power Consumption</a:t>
          </a:r>
          <a:endParaRPr lang="en-US" sz="1800" dirty="0"/>
        </a:p>
      </dgm:t>
    </dgm:pt>
    <dgm:pt modelId="{DA735718-137D-4C80-B323-F24B629E7998}" type="parTrans" cxnId="{D286DC0F-117F-4805-BF2F-E00AF7DFD087}">
      <dgm:prSet/>
      <dgm:spPr/>
      <dgm:t>
        <a:bodyPr/>
        <a:lstStyle/>
        <a:p>
          <a:endParaRPr lang="en-US"/>
        </a:p>
      </dgm:t>
    </dgm:pt>
    <dgm:pt modelId="{34E0D6C9-2FF3-47B1-BD4E-9FF67133E880}" type="sibTrans" cxnId="{D286DC0F-117F-4805-BF2F-E00AF7DFD087}">
      <dgm:prSet/>
      <dgm:spPr/>
      <dgm:t>
        <a:bodyPr/>
        <a:lstStyle/>
        <a:p>
          <a:endParaRPr lang="en-US"/>
        </a:p>
      </dgm:t>
    </dgm:pt>
    <dgm:pt modelId="{52FFEA13-8DDC-4841-823C-BA15757A18ED}">
      <dgm:prSet custT="1"/>
      <dgm:spPr/>
      <dgm:t>
        <a:bodyPr/>
        <a:lstStyle/>
        <a:p>
          <a:r>
            <a:rPr lang="en-US" sz="1800" smtClean="0"/>
            <a:t>Low Bandwidth</a:t>
          </a:r>
          <a:endParaRPr lang="en-US" sz="1800" dirty="0"/>
        </a:p>
      </dgm:t>
    </dgm:pt>
    <dgm:pt modelId="{4AA4B200-34F3-4537-B382-6DD1B77B48C9}" type="parTrans" cxnId="{5E4DBA87-872E-4B77-9E7C-1A025A49BB85}">
      <dgm:prSet/>
      <dgm:spPr/>
      <dgm:t>
        <a:bodyPr/>
        <a:lstStyle/>
        <a:p>
          <a:endParaRPr lang="en-US"/>
        </a:p>
      </dgm:t>
    </dgm:pt>
    <dgm:pt modelId="{DEDF063A-C895-4AAF-A3FA-6FA9F01B73D1}" type="sibTrans" cxnId="{5E4DBA87-872E-4B77-9E7C-1A025A49BB85}">
      <dgm:prSet/>
      <dgm:spPr/>
      <dgm:t>
        <a:bodyPr/>
        <a:lstStyle/>
        <a:p>
          <a:endParaRPr lang="en-US"/>
        </a:p>
      </dgm:t>
    </dgm:pt>
    <dgm:pt modelId="{B6418C1F-FAA5-4C53-90B7-C89EFCEF95EC}">
      <dgm:prSet custT="1"/>
      <dgm:spPr/>
      <dgm:t>
        <a:bodyPr/>
        <a:lstStyle/>
        <a:p>
          <a:r>
            <a:rPr lang="en-US" sz="1800" dirty="0" smtClean="0"/>
            <a:t>Low Data Transfer</a:t>
          </a:r>
          <a:endParaRPr lang="en-US" sz="1800" dirty="0"/>
        </a:p>
      </dgm:t>
    </dgm:pt>
    <dgm:pt modelId="{551B6A31-3D38-4DD6-8354-EE77E8CA1AC3}" type="parTrans" cxnId="{ACBB83B7-5A9B-46D3-AE7B-0D6464370F90}">
      <dgm:prSet/>
      <dgm:spPr/>
      <dgm:t>
        <a:bodyPr/>
        <a:lstStyle/>
        <a:p>
          <a:endParaRPr lang="en-US"/>
        </a:p>
      </dgm:t>
    </dgm:pt>
    <dgm:pt modelId="{754807E4-98BC-4225-BDED-44AC749D0130}" type="sibTrans" cxnId="{ACBB83B7-5A9B-46D3-AE7B-0D6464370F90}">
      <dgm:prSet/>
      <dgm:spPr/>
      <dgm:t>
        <a:bodyPr/>
        <a:lstStyle/>
        <a:p>
          <a:endParaRPr lang="en-US"/>
        </a:p>
      </dgm:t>
    </dgm:pt>
    <dgm:pt modelId="{40A180AC-5F32-4242-A394-E1B92E54B195}">
      <dgm:prSet custT="1"/>
      <dgm:spPr/>
      <dgm:t>
        <a:bodyPr/>
        <a:lstStyle/>
        <a:p>
          <a:r>
            <a:rPr lang="en-US" sz="1800" dirty="0" smtClean="0"/>
            <a:t>Low Power Consumption</a:t>
          </a:r>
          <a:endParaRPr lang="en-US" sz="1800" dirty="0"/>
        </a:p>
      </dgm:t>
    </dgm:pt>
    <dgm:pt modelId="{AA761D72-98F5-4E5E-95F4-E4C5343B4719}" type="parTrans" cxnId="{05B31920-7573-4D72-BE25-751C5AA7D887}">
      <dgm:prSet/>
      <dgm:spPr/>
      <dgm:t>
        <a:bodyPr/>
        <a:lstStyle/>
        <a:p>
          <a:endParaRPr lang="en-US"/>
        </a:p>
      </dgm:t>
    </dgm:pt>
    <dgm:pt modelId="{F1040F96-C6A8-4072-92B1-C95A643A21E9}" type="sibTrans" cxnId="{05B31920-7573-4D72-BE25-751C5AA7D887}">
      <dgm:prSet/>
      <dgm:spPr/>
      <dgm:t>
        <a:bodyPr/>
        <a:lstStyle/>
        <a:p>
          <a:endParaRPr lang="en-US"/>
        </a:p>
      </dgm:t>
    </dgm:pt>
    <dgm:pt modelId="{C5956C50-D06F-409D-A994-8ACC758E5A3C}">
      <dgm:prSet custT="1"/>
      <dgm:spPr/>
      <dgm:t>
        <a:bodyPr/>
        <a:lstStyle/>
        <a:p>
          <a:r>
            <a:rPr lang="en-US" sz="1800" dirty="0" smtClean="0"/>
            <a:t>Medium Range</a:t>
          </a:r>
          <a:endParaRPr lang="en-US" sz="1800" dirty="0"/>
        </a:p>
      </dgm:t>
    </dgm:pt>
    <dgm:pt modelId="{DC5DC4E7-2B46-4E70-9986-028B6B8C93E0}" type="parTrans" cxnId="{1E8C69D8-622E-4479-BA17-BE211B1E78E8}">
      <dgm:prSet/>
      <dgm:spPr/>
      <dgm:t>
        <a:bodyPr/>
        <a:lstStyle/>
        <a:p>
          <a:endParaRPr lang="en-US"/>
        </a:p>
      </dgm:t>
    </dgm:pt>
    <dgm:pt modelId="{E94C9C8C-EFE9-4802-8F29-33F4C5B8615E}" type="sibTrans" cxnId="{1E8C69D8-622E-4479-BA17-BE211B1E78E8}">
      <dgm:prSet/>
      <dgm:spPr/>
      <dgm:t>
        <a:bodyPr/>
        <a:lstStyle/>
        <a:p>
          <a:endParaRPr lang="en-US"/>
        </a:p>
      </dgm:t>
    </dgm:pt>
    <dgm:pt modelId="{20B8309D-32BF-44EF-97BE-00AEE4A93B5E}">
      <dgm:prSet custT="1"/>
      <dgm:spPr/>
      <dgm:t>
        <a:bodyPr/>
        <a:lstStyle/>
        <a:p>
          <a:r>
            <a:rPr lang="en-US" sz="1800" smtClean="0"/>
            <a:t>Low Bandwidth</a:t>
          </a:r>
          <a:endParaRPr lang="en-US" sz="1800" dirty="0"/>
        </a:p>
      </dgm:t>
    </dgm:pt>
    <dgm:pt modelId="{9BF23586-58F4-45E2-A790-CC8DC086B5E0}" type="parTrans" cxnId="{4696B2B9-2AF2-4704-8194-D3ED0BB1C15F}">
      <dgm:prSet/>
      <dgm:spPr/>
      <dgm:t>
        <a:bodyPr/>
        <a:lstStyle/>
        <a:p>
          <a:endParaRPr lang="en-US"/>
        </a:p>
      </dgm:t>
    </dgm:pt>
    <dgm:pt modelId="{C1D0FF22-038D-4D1E-84A5-1449FBD03F7A}" type="sibTrans" cxnId="{4696B2B9-2AF2-4704-8194-D3ED0BB1C15F}">
      <dgm:prSet/>
      <dgm:spPr/>
      <dgm:t>
        <a:bodyPr/>
        <a:lstStyle/>
        <a:p>
          <a:endParaRPr lang="en-US"/>
        </a:p>
      </dgm:t>
    </dgm:pt>
    <dgm:pt modelId="{20257674-5FE1-4F56-805E-4CC81F0B28E6}">
      <dgm:prSet custT="1"/>
      <dgm:spPr/>
      <dgm:t>
        <a:bodyPr/>
        <a:lstStyle/>
        <a:p>
          <a:r>
            <a:rPr lang="en-US" sz="1800" dirty="0" smtClean="0"/>
            <a:t>Medium Data Transfer</a:t>
          </a:r>
          <a:endParaRPr lang="en-US" sz="1800" dirty="0"/>
        </a:p>
      </dgm:t>
    </dgm:pt>
    <dgm:pt modelId="{D51CBC73-D865-4BF5-87E0-60A783FCE99D}" type="parTrans" cxnId="{0D5DEFB9-3898-4B86-A25D-43E5737F3B9B}">
      <dgm:prSet/>
      <dgm:spPr/>
      <dgm:t>
        <a:bodyPr/>
        <a:lstStyle/>
        <a:p>
          <a:endParaRPr lang="en-US"/>
        </a:p>
      </dgm:t>
    </dgm:pt>
    <dgm:pt modelId="{315DC931-E45F-45D4-8416-6EF15E66128C}" type="sibTrans" cxnId="{0D5DEFB9-3898-4B86-A25D-43E5737F3B9B}">
      <dgm:prSet/>
      <dgm:spPr/>
      <dgm:t>
        <a:bodyPr/>
        <a:lstStyle/>
        <a:p>
          <a:endParaRPr lang="en-US"/>
        </a:p>
      </dgm:t>
    </dgm:pt>
    <dgm:pt modelId="{F6F1A607-58C1-4633-8111-7D1C6CE8361B}">
      <dgm:prSet custT="1"/>
      <dgm:spPr/>
      <dgm:t>
        <a:bodyPr/>
        <a:lstStyle/>
        <a:p>
          <a:r>
            <a:rPr lang="en-US" sz="1800" dirty="0" smtClean="0"/>
            <a:t>Low Power Consumption</a:t>
          </a:r>
          <a:endParaRPr lang="en-US" sz="1800" dirty="0"/>
        </a:p>
      </dgm:t>
    </dgm:pt>
    <dgm:pt modelId="{2D4F5A0C-D5C8-4C9D-8CA3-B1BD808090F2}" type="parTrans" cxnId="{A2FC54D4-4AE9-4FFD-A614-56AD3C08ED03}">
      <dgm:prSet/>
      <dgm:spPr/>
      <dgm:t>
        <a:bodyPr/>
        <a:lstStyle/>
        <a:p>
          <a:endParaRPr lang="en-US"/>
        </a:p>
      </dgm:t>
    </dgm:pt>
    <dgm:pt modelId="{0CCD0E16-CA6B-41BB-B261-CAB20185E408}" type="sibTrans" cxnId="{A2FC54D4-4AE9-4FFD-A614-56AD3C08ED03}">
      <dgm:prSet/>
      <dgm:spPr/>
      <dgm:t>
        <a:bodyPr/>
        <a:lstStyle/>
        <a:p>
          <a:endParaRPr lang="en-US"/>
        </a:p>
      </dgm:t>
    </dgm:pt>
    <dgm:pt modelId="{22FA4E80-C752-4F34-9F74-F96A93D32DC8}">
      <dgm:prSet custT="1"/>
      <dgm:spPr/>
      <dgm:t>
        <a:bodyPr/>
        <a:lstStyle/>
        <a:p>
          <a:r>
            <a:rPr lang="en-US" sz="1800" smtClean="0"/>
            <a:t>High Range</a:t>
          </a:r>
          <a:endParaRPr lang="en-US" sz="1800"/>
        </a:p>
      </dgm:t>
    </dgm:pt>
    <dgm:pt modelId="{07E6292D-C1D1-47BB-8FC7-F8938F4A93FE}" type="parTrans" cxnId="{601F5F20-6AFA-44A1-964D-FEC024FD6A28}">
      <dgm:prSet/>
      <dgm:spPr/>
      <dgm:t>
        <a:bodyPr/>
        <a:lstStyle/>
        <a:p>
          <a:endParaRPr lang="en-US"/>
        </a:p>
      </dgm:t>
    </dgm:pt>
    <dgm:pt modelId="{399B315D-CEA7-4A34-82ED-FFC33F2070B5}" type="sibTrans" cxnId="{601F5F20-6AFA-44A1-964D-FEC024FD6A28}">
      <dgm:prSet/>
      <dgm:spPr/>
      <dgm:t>
        <a:bodyPr/>
        <a:lstStyle/>
        <a:p>
          <a:endParaRPr lang="en-US"/>
        </a:p>
      </dgm:t>
    </dgm:pt>
    <dgm:pt modelId="{92630B56-4248-4601-A427-2DE320437427}">
      <dgm:prSet custT="1"/>
      <dgm:spPr/>
      <dgm:t>
        <a:bodyPr/>
        <a:lstStyle/>
        <a:p>
          <a:r>
            <a:rPr lang="en-US" sz="1800" smtClean="0"/>
            <a:t>Medium Bandwith</a:t>
          </a:r>
          <a:endParaRPr lang="en-US" sz="1800" dirty="0"/>
        </a:p>
      </dgm:t>
    </dgm:pt>
    <dgm:pt modelId="{83FB79F6-C6B5-4E99-8474-6BA7D6038447}" type="parTrans" cxnId="{8E025874-8FA4-49BC-887F-E3778DA6EEE6}">
      <dgm:prSet/>
      <dgm:spPr/>
      <dgm:t>
        <a:bodyPr/>
        <a:lstStyle/>
        <a:p>
          <a:endParaRPr lang="en-US"/>
        </a:p>
      </dgm:t>
    </dgm:pt>
    <dgm:pt modelId="{6D2C51A9-AF5D-4FDB-8714-9C96DCEFE6C0}" type="sibTrans" cxnId="{8E025874-8FA4-49BC-887F-E3778DA6EEE6}">
      <dgm:prSet/>
      <dgm:spPr/>
      <dgm:t>
        <a:bodyPr/>
        <a:lstStyle/>
        <a:p>
          <a:endParaRPr lang="en-US"/>
        </a:p>
      </dgm:t>
    </dgm:pt>
    <dgm:pt modelId="{A26A5603-A3AD-4C76-8AB4-2FBF5FF6E955}">
      <dgm:prSet custT="1"/>
      <dgm:spPr/>
      <dgm:t>
        <a:bodyPr/>
        <a:lstStyle/>
        <a:p>
          <a:r>
            <a:rPr lang="en-US" sz="1800" dirty="0" smtClean="0"/>
            <a:t>High Data Transfer</a:t>
          </a:r>
          <a:endParaRPr lang="en-US" sz="1800" dirty="0"/>
        </a:p>
      </dgm:t>
    </dgm:pt>
    <dgm:pt modelId="{AEC7BA14-54F3-49F7-9561-416C98EE9F54}" type="parTrans" cxnId="{3AFAEBDF-2AC4-4C0C-99CC-E1EE62E5DF58}">
      <dgm:prSet/>
      <dgm:spPr/>
      <dgm:t>
        <a:bodyPr/>
        <a:lstStyle/>
        <a:p>
          <a:endParaRPr lang="en-US"/>
        </a:p>
      </dgm:t>
    </dgm:pt>
    <dgm:pt modelId="{1908FC82-2DDD-4198-A22C-139D83CEABFC}" type="sibTrans" cxnId="{3AFAEBDF-2AC4-4C0C-99CC-E1EE62E5DF58}">
      <dgm:prSet/>
      <dgm:spPr/>
      <dgm:t>
        <a:bodyPr/>
        <a:lstStyle/>
        <a:p>
          <a:endParaRPr lang="en-US"/>
        </a:p>
      </dgm:t>
    </dgm:pt>
    <dgm:pt modelId="{D2B9388E-43B7-4136-BB25-CB611337B735}">
      <dgm:prSet custT="1"/>
      <dgm:spPr/>
      <dgm:t>
        <a:bodyPr/>
        <a:lstStyle/>
        <a:p>
          <a:r>
            <a:rPr lang="en-US" sz="1800" dirty="0" smtClean="0"/>
            <a:t>High Power Consumption</a:t>
          </a:r>
          <a:endParaRPr lang="en-US" sz="1800" dirty="0"/>
        </a:p>
      </dgm:t>
    </dgm:pt>
    <dgm:pt modelId="{F6EF833E-8239-4F34-A735-C43B993A9EC5}" type="parTrans" cxnId="{6048C91B-079F-43BA-A03B-D2C263DA966C}">
      <dgm:prSet/>
      <dgm:spPr/>
      <dgm:t>
        <a:bodyPr/>
        <a:lstStyle/>
        <a:p>
          <a:endParaRPr lang="en-US"/>
        </a:p>
      </dgm:t>
    </dgm:pt>
    <dgm:pt modelId="{8C21B7DC-C2CC-4F33-AAE7-52D91506343F}" type="sibTrans" cxnId="{6048C91B-079F-43BA-A03B-D2C263DA966C}">
      <dgm:prSet/>
      <dgm:spPr/>
      <dgm:t>
        <a:bodyPr/>
        <a:lstStyle/>
        <a:p>
          <a:endParaRPr lang="en-US"/>
        </a:p>
      </dgm:t>
    </dgm:pt>
    <dgm:pt modelId="{0E31DD1C-4571-4B6A-8384-E5D0708E627D}" type="pres">
      <dgm:prSet presAssocID="{065FA3BA-2675-4915-926D-29DC6AB0CBB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BDF6E1-EC72-41C7-A246-0D39FEE603D9}" type="pres">
      <dgm:prSet presAssocID="{01CB10CF-2C10-46C0-B8B0-A3CFEEB25A59}" presName="composite" presStyleCnt="0"/>
      <dgm:spPr/>
    </dgm:pt>
    <dgm:pt modelId="{1DEA7145-74C3-4DE9-BA16-D76510C4FD99}" type="pres">
      <dgm:prSet presAssocID="{01CB10CF-2C10-46C0-B8B0-A3CFEEB25A59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9DB093-50CA-42CA-81C8-20684F85581A}" type="pres">
      <dgm:prSet presAssocID="{01CB10CF-2C10-46C0-B8B0-A3CFEEB25A59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0D1A84-559E-46E9-BC49-AA5014DAE95D}" type="pres">
      <dgm:prSet presAssocID="{F0C63D77-93A3-4CEB-BEA4-CB644D734AC9}" presName="space" presStyleCnt="0"/>
      <dgm:spPr/>
    </dgm:pt>
    <dgm:pt modelId="{146C5408-36D7-496C-BE89-3A5AE869B0FE}" type="pres">
      <dgm:prSet presAssocID="{B8D5B876-BB5C-4620-B9DF-70622E303798}" presName="composite" presStyleCnt="0"/>
      <dgm:spPr/>
    </dgm:pt>
    <dgm:pt modelId="{BCE42F56-DCCF-4A0E-A7DB-CC1E1EB658CF}" type="pres">
      <dgm:prSet presAssocID="{B8D5B876-BB5C-4620-B9DF-70622E303798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385148-DEEC-4255-9D7D-2DB59CC64607}" type="pres">
      <dgm:prSet presAssocID="{B8D5B876-BB5C-4620-B9DF-70622E303798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BFD564-E889-468E-9E56-A75DD5D683EB}" type="pres">
      <dgm:prSet presAssocID="{B225F58F-1F91-487A-B389-AF0C1A697CF2}" presName="space" presStyleCnt="0"/>
      <dgm:spPr/>
    </dgm:pt>
    <dgm:pt modelId="{0922BEB8-5923-4EED-A7E2-E903B59F4B1D}" type="pres">
      <dgm:prSet presAssocID="{74122887-B941-4EDA-B3DC-99D36ACA02AD}" presName="composite" presStyleCnt="0"/>
      <dgm:spPr/>
    </dgm:pt>
    <dgm:pt modelId="{8BBA2D39-C68B-4963-B1F6-8A76FDC78C29}" type="pres">
      <dgm:prSet presAssocID="{74122887-B941-4EDA-B3DC-99D36ACA02AD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E44E30-6EC8-46EF-89FA-A16A93836E7E}" type="pres">
      <dgm:prSet presAssocID="{74122887-B941-4EDA-B3DC-99D36ACA02AD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DACB9E-C5F3-4B2A-A9DD-C65E4A2BC2BB}" type="pres">
      <dgm:prSet presAssocID="{BC198694-59E6-46EC-BAAA-335B907EAAA8}" presName="space" presStyleCnt="0"/>
      <dgm:spPr/>
    </dgm:pt>
    <dgm:pt modelId="{C0631335-04A6-4B42-9336-EBAF32F87491}" type="pres">
      <dgm:prSet presAssocID="{736EBA95-DE2F-4223-A9A7-AEBF3F892CAB}" presName="composite" presStyleCnt="0"/>
      <dgm:spPr/>
    </dgm:pt>
    <dgm:pt modelId="{5EFFEE94-72BE-4BCC-BD3E-942ACD42FDFB}" type="pres">
      <dgm:prSet presAssocID="{736EBA95-DE2F-4223-A9A7-AEBF3F892CAB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2A7316-2518-4534-AC26-DD006C02D7CC}" type="pres">
      <dgm:prSet presAssocID="{736EBA95-DE2F-4223-A9A7-AEBF3F892CAB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44349A-5E4B-4D44-B2C4-D43EC1DD8844}" type="pres">
      <dgm:prSet presAssocID="{33014978-CCA5-4F65-8009-33663DCAA8D1}" presName="space" presStyleCnt="0"/>
      <dgm:spPr/>
    </dgm:pt>
    <dgm:pt modelId="{03C85B8B-010E-4490-839F-FE6D7FD39B44}" type="pres">
      <dgm:prSet presAssocID="{25A08BB9-FA13-488A-972A-2DDC5DA6DC95}" presName="composite" presStyleCnt="0"/>
      <dgm:spPr/>
    </dgm:pt>
    <dgm:pt modelId="{821A48F6-B65A-4C23-8915-1CEFA2B49768}" type="pres">
      <dgm:prSet presAssocID="{25A08BB9-FA13-488A-972A-2DDC5DA6DC9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EDCCF-EB33-4BD7-8322-7C8262CE5F52}" type="pres">
      <dgm:prSet presAssocID="{25A08BB9-FA13-488A-972A-2DDC5DA6DC95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EFEEBC-4E8A-4F95-98DD-D07D8CF878CF}" type="presOf" srcId="{A26A5603-A3AD-4C76-8AB4-2FBF5FF6E955}" destId="{AB2A7316-2518-4534-AC26-DD006C02D7CC}" srcOrd="0" destOrd="2" presId="urn:microsoft.com/office/officeart/2005/8/layout/hList1"/>
    <dgm:cxn modelId="{A2FC54D4-4AE9-4FFD-A614-56AD3C08ED03}" srcId="{25A08BB9-FA13-488A-972A-2DDC5DA6DC95}" destId="{F6F1A607-58C1-4633-8111-7D1C6CE8361B}" srcOrd="3" destOrd="0" parTransId="{2D4F5A0C-D5C8-4C9D-8CA3-B1BD808090F2}" sibTransId="{0CCD0E16-CA6B-41BB-B261-CAB20185E408}"/>
    <dgm:cxn modelId="{0D5DEFB9-3898-4B86-A25D-43E5737F3B9B}" srcId="{25A08BB9-FA13-488A-972A-2DDC5DA6DC95}" destId="{20257674-5FE1-4F56-805E-4CC81F0B28E6}" srcOrd="2" destOrd="0" parTransId="{D51CBC73-D865-4BF5-87E0-60A783FCE99D}" sibTransId="{315DC931-E45F-45D4-8416-6EF15E66128C}"/>
    <dgm:cxn modelId="{B811FF08-1B10-45FD-A803-4C7F61DB328E}" type="presOf" srcId="{144A07D3-9605-4CEC-B98C-B474A6050636}" destId="{55E44E30-6EC8-46EF-89FA-A16A93836E7E}" srcOrd="0" destOrd="0" presId="urn:microsoft.com/office/officeart/2005/8/layout/hList1"/>
    <dgm:cxn modelId="{44F5A1CA-CD42-4738-994E-B6B4A2BCFEA4}" srcId="{065FA3BA-2675-4915-926D-29DC6AB0CBBF}" destId="{01CB10CF-2C10-46C0-B8B0-A3CFEEB25A59}" srcOrd="0" destOrd="0" parTransId="{365F66C1-1AEA-42C3-A608-9057BBC32F4F}" sibTransId="{F0C63D77-93A3-4CEB-BEA4-CB644D734AC9}"/>
    <dgm:cxn modelId="{0468D2A1-F769-4F26-ABCA-50C6C1FDE073}" srcId="{B8D5B876-BB5C-4620-B9DF-70622E303798}" destId="{7E4B8AD4-AFED-4F1C-B42E-90B6150FF3D5}" srcOrd="2" destOrd="0" parTransId="{5F002A30-D580-4F2B-9A19-FC341482FD1C}" sibTransId="{E8A9654D-86B7-4DA8-8102-5F34AFF33AF2}"/>
    <dgm:cxn modelId="{601F5F20-6AFA-44A1-964D-FEC024FD6A28}" srcId="{736EBA95-DE2F-4223-A9A7-AEBF3F892CAB}" destId="{22FA4E80-C752-4F34-9F74-F96A93D32DC8}" srcOrd="0" destOrd="0" parTransId="{07E6292D-C1D1-47BB-8FC7-F8938F4A93FE}" sibTransId="{399B315D-CEA7-4A34-82ED-FFC33F2070B5}"/>
    <dgm:cxn modelId="{F58493A7-1149-48C5-9A63-87DB549624A3}" type="presOf" srcId="{92630B56-4248-4601-A427-2DE320437427}" destId="{AB2A7316-2518-4534-AC26-DD006C02D7CC}" srcOrd="0" destOrd="1" presId="urn:microsoft.com/office/officeart/2005/8/layout/hList1"/>
    <dgm:cxn modelId="{05B31920-7573-4D72-BE25-751C5AA7D887}" srcId="{74122887-B941-4EDA-B3DC-99D36ACA02AD}" destId="{40A180AC-5F32-4242-A394-E1B92E54B195}" srcOrd="3" destOrd="0" parTransId="{AA761D72-98F5-4E5E-95F4-E4C5343B4719}" sibTransId="{F1040F96-C6A8-4072-92B1-C95A643A21E9}"/>
    <dgm:cxn modelId="{1093BEA8-D9D3-4EAB-BDB2-6499DE1CF96A}" type="presOf" srcId="{736EBA95-DE2F-4223-A9A7-AEBF3F892CAB}" destId="{5EFFEE94-72BE-4BCC-BD3E-942ACD42FDFB}" srcOrd="0" destOrd="0" presId="urn:microsoft.com/office/officeart/2005/8/layout/hList1"/>
    <dgm:cxn modelId="{E286A7AA-1B95-4A2D-B63F-EE17D7804B54}" type="presOf" srcId="{25A08BB9-FA13-488A-972A-2DDC5DA6DC95}" destId="{821A48F6-B65A-4C23-8915-1CEFA2B49768}" srcOrd="0" destOrd="0" presId="urn:microsoft.com/office/officeart/2005/8/layout/hList1"/>
    <dgm:cxn modelId="{DAD413E5-B495-45A7-B36A-F62F15CC2323}" srcId="{B8D5B876-BB5C-4620-B9DF-70622E303798}" destId="{18C8C2F6-F9A0-43B1-BDAB-464DF4EBBBD5}" srcOrd="0" destOrd="0" parTransId="{6BCBB57E-B3E8-4378-AA2F-1850E2064A32}" sibTransId="{FD681C93-7FFC-42BB-BF3D-8DF46E7CF446}"/>
    <dgm:cxn modelId="{4696B2B9-2AF2-4704-8194-D3ED0BB1C15F}" srcId="{25A08BB9-FA13-488A-972A-2DDC5DA6DC95}" destId="{20B8309D-32BF-44EF-97BE-00AEE4A93B5E}" srcOrd="1" destOrd="0" parTransId="{9BF23586-58F4-45E2-A790-CC8DC086B5E0}" sibTransId="{C1D0FF22-038D-4D1E-84A5-1449FBD03F7A}"/>
    <dgm:cxn modelId="{7AEBC395-1C6A-4F85-BF6C-68CBF4CAF1C1}" type="presOf" srcId="{B6418C1F-FAA5-4C53-90B7-C89EFCEF95EC}" destId="{55E44E30-6EC8-46EF-89FA-A16A93836E7E}" srcOrd="0" destOrd="2" presId="urn:microsoft.com/office/officeart/2005/8/layout/hList1"/>
    <dgm:cxn modelId="{6EC568A5-6031-490F-A7F0-8A0ABAAA472D}" type="presOf" srcId="{22FA4E80-C752-4F34-9F74-F96A93D32DC8}" destId="{AB2A7316-2518-4534-AC26-DD006C02D7CC}" srcOrd="0" destOrd="0" presId="urn:microsoft.com/office/officeart/2005/8/layout/hList1"/>
    <dgm:cxn modelId="{5E4DBA87-872E-4B77-9E7C-1A025A49BB85}" srcId="{74122887-B941-4EDA-B3DC-99D36ACA02AD}" destId="{52FFEA13-8DDC-4841-823C-BA15757A18ED}" srcOrd="1" destOrd="0" parTransId="{4AA4B200-34F3-4537-B382-6DD1B77B48C9}" sibTransId="{DEDF063A-C895-4AAF-A3FA-6FA9F01B73D1}"/>
    <dgm:cxn modelId="{1813701E-99C5-47E5-A5C3-4652F968328F}" srcId="{01CB10CF-2C10-46C0-B8B0-A3CFEEB25A59}" destId="{36530F95-45BD-4F0A-972B-EF60718CB5C6}" srcOrd="3" destOrd="0" parTransId="{40A8EC2B-B9B8-4625-8CF6-E02C354DA890}" sibTransId="{864C28AE-3111-4038-A9CA-2A688C2559AA}"/>
    <dgm:cxn modelId="{37007A5F-13F4-465B-9B4D-1EFC418C4B77}" type="presOf" srcId="{065FA3BA-2675-4915-926D-29DC6AB0CBBF}" destId="{0E31DD1C-4571-4B6A-8384-E5D0708E627D}" srcOrd="0" destOrd="0" presId="urn:microsoft.com/office/officeart/2005/8/layout/hList1"/>
    <dgm:cxn modelId="{60033D39-CC75-4FDD-9FBD-067127E0718B}" type="presOf" srcId="{18C8C2F6-F9A0-43B1-BDAB-464DF4EBBBD5}" destId="{DD385148-DEEC-4255-9D7D-2DB59CC64607}" srcOrd="0" destOrd="0" presId="urn:microsoft.com/office/officeart/2005/8/layout/hList1"/>
    <dgm:cxn modelId="{48C42E39-A416-4631-A2D1-BDEC288451AE}" type="presOf" srcId="{01CB10CF-2C10-46C0-B8B0-A3CFEEB25A59}" destId="{1DEA7145-74C3-4DE9-BA16-D76510C4FD99}" srcOrd="0" destOrd="0" presId="urn:microsoft.com/office/officeart/2005/8/layout/hList1"/>
    <dgm:cxn modelId="{E9C26769-507D-4FA2-99D4-92934B294454}" type="presOf" srcId="{20B8309D-32BF-44EF-97BE-00AEE4A93B5E}" destId="{A08EDCCF-EB33-4BD7-8322-7C8262CE5F52}" srcOrd="0" destOrd="1" presId="urn:microsoft.com/office/officeart/2005/8/layout/hList1"/>
    <dgm:cxn modelId="{772D7FC8-7D07-4CA1-BE17-A7C73A7E21F1}" type="presOf" srcId="{D2B9388E-43B7-4136-BB25-CB611337B735}" destId="{AB2A7316-2518-4534-AC26-DD006C02D7CC}" srcOrd="0" destOrd="3" presId="urn:microsoft.com/office/officeart/2005/8/layout/hList1"/>
    <dgm:cxn modelId="{0E877D78-7977-45D1-B08E-0EDDF5D0987E}" srcId="{065FA3BA-2675-4915-926D-29DC6AB0CBBF}" destId="{25A08BB9-FA13-488A-972A-2DDC5DA6DC95}" srcOrd="4" destOrd="0" parTransId="{238E2BCA-D640-4590-9028-EA0B9E5D6697}" sibTransId="{47A9664E-E6AD-40A7-9A29-0C4A68E727AF}"/>
    <dgm:cxn modelId="{03B86734-39CF-415C-971D-AC0A45925510}" type="presOf" srcId="{F6F1A607-58C1-4633-8111-7D1C6CE8361B}" destId="{A08EDCCF-EB33-4BD7-8322-7C8262CE5F52}" srcOrd="0" destOrd="3" presId="urn:microsoft.com/office/officeart/2005/8/layout/hList1"/>
    <dgm:cxn modelId="{B652D01A-D2A2-4647-A9C9-77BEDEA3DE5F}" type="presOf" srcId="{B8D5B876-BB5C-4620-B9DF-70622E303798}" destId="{BCE42F56-DCCF-4A0E-A7DB-CC1E1EB658CF}" srcOrd="0" destOrd="0" presId="urn:microsoft.com/office/officeart/2005/8/layout/hList1"/>
    <dgm:cxn modelId="{1E8C69D8-622E-4479-BA17-BE211B1E78E8}" srcId="{25A08BB9-FA13-488A-972A-2DDC5DA6DC95}" destId="{C5956C50-D06F-409D-A994-8ACC758E5A3C}" srcOrd="0" destOrd="0" parTransId="{DC5DC4E7-2B46-4E70-9986-028B6B8C93E0}" sibTransId="{E94C9C8C-EFE9-4802-8F29-33F4C5B8615E}"/>
    <dgm:cxn modelId="{6048C91B-079F-43BA-A03B-D2C263DA966C}" srcId="{736EBA95-DE2F-4223-A9A7-AEBF3F892CAB}" destId="{D2B9388E-43B7-4136-BB25-CB611337B735}" srcOrd="3" destOrd="0" parTransId="{F6EF833E-8239-4F34-A735-C43B993A9EC5}" sibTransId="{8C21B7DC-C2CC-4F33-AAE7-52D91506343F}"/>
    <dgm:cxn modelId="{AF65B24F-871A-4F6A-9DC5-74A2BA604035}" srcId="{065FA3BA-2675-4915-926D-29DC6AB0CBBF}" destId="{736EBA95-DE2F-4223-A9A7-AEBF3F892CAB}" srcOrd="3" destOrd="0" parTransId="{E55DFED9-2859-450B-9B8C-E2CD62F5D48A}" sibTransId="{33014978-CCA5-4F65-8009-33663DCAA8D1}"/>
    <dgm:cxn modelId="{DAF5A72C-211E-48AD-8451-158757A3FE7E}" srcId="{01CB10CF-2C10-46C0-B8B0-A3CFEEB25A59}" destId="{EF252CDB-75B5-4467-A768-DA2BC6BFCA45}" srcOrd="0" destOrd="0" parTransId="{8E4E7CA1-0749-4B45-9587-289FF31870F9}" sibTransId="{C95403B4-C980-4004-8386-3C0B24FEE766}"/>
    <dgm:cxn modelId="{34855F92-CF3E-41F2-BDA1-F31F9803353F}" type="presOf" srcId="{C5956C50-D06F-409D-A994-8ACC758E5A3C}" destId="{A08EDCCF-EB33-4BD7-8322-7C8262CE5F52}" srcOrd="0" destOrd="0" presId="urn:microsoft.com/office/officeart/2005/8/layout/hList1"/>
    <dgm:cxn modelId="{3AFAEBDF-2AC4-4C0C-99CC-E1EE62E5DF58}" srcId="{736EBA95-DE2F-4223-A9A7-AEBF3F892CAB}" destId="{A26A5603-A3AD-4C76-8AB4-2FBF5FF6E955}" srcOrd="2" destOrd="0" parTransId="{AEC7BA14-54F3-49F7-9561-416C98EE9F54}" sibTransId="{1908FC82-2DDD-4198-A22C-139D83CEABFC}"/>
    <dgm:cxn modelId="{9B6A6917-205B-4F90-A077-56F3D2BDBD19}" type="presOf" srcId="{7E4B8AD4-AFED-4F1C-B42E-90B6150FF3D5}" destId="{DD385148-DEEC-4255-9D7D-2DB59CC64607}" srcOrd="0" destOrd="2" presId="urn:microsoft.com/office/officeart/2005/8/layout/hList1"/>
    <dgm:cxn modelId="{FE3EA953-3F9C-4988-BF7D-67F4829A6DF8}" type="presOf" srcId="{EF252CDB-75B5-4467-A768-DA2BC6BFCA45}" destId="{A59DB093-50CA-42CA-81C8-20684F85581A}" srcOrd="0" destOrd="0" presId="urn:microsoft.com/office/officeart/2005/8/layout/hList1"/>
    <dgm:cxn modelId="{30A00A89-A7FE-4DD1-AECC-CA142E4E1777}" type="presOf" srcId="{CDA207D9-34FD-46C4-A8AD-FB8D0EA46863}" destId="{A59DB093-50CA-42CA-81C8-20684F85581A}" srcOrd="0" destOrd="2" presId="urn:microsoft.com/office/officeart/2005/8/layout/hList1"/>
    <dgm:cxn modelId="{ACBB83B7-5A9B-46D3-AE7B-0D6464370F90}" srcId="{74122887-B941-4EDA-B3DC-99D36ACA02AD}" destId="{B6418C1F-FAA5-4C53-90B7-C89EFCEF95EC}" srcOrd="2" destOrd="0" parTransId="{551B6A31-3D38-4DD6-8354-EE77E8CA1AC3}" sibTransId="{754807E4-98BC-4225-BDED-44AC749D0130}"/>
    <dgm:cxn modelId="{4530FACE-E075-4001-B354-5331BA271629}" srcId="{B8D5B876-BB5C-4620-B9DF-70622E303798}" destId="{A0B3F6D3-50A1-48E5-BB83-BA4D872D7347}" srcOrd="1" destOrd="0" parTransId="{0BB36362-A7ED-4750-96F1-055B57453593}" sibTransId="{24563EF7-41FF-4326-9EA2-222EE9423261}"/>
    <dgm:cxn modelId="{2E27B203-1D14-448D-8A2A-F541446984F0}" srcId="{74122887-B941-4EDA-B3DC-99D36ACA02AD}" destId="{144A07D3-9605-4CEC-B98C-B474A6050636}" srcOrd="0" destOrd="0" parTransId="{5ACF5379-A2D5-47CF-B7AF-D93F3DB2E644}" sibTransId="{BE898155-61D5-452D-88C2-986A955AB09C}"/>
    <dgm:cxn modelId="{FB6AAD0E-A696-4B14-832C-74170287DD31}" type="presOf" srcId="{36530F95-45BD-4F0A-972B-EF60718CB5C6}" destId="{A59DB093-50CA-42CA-81C8-20684F85581A}" srcOrd="0" destOrd="3" presId="urn:microsoft.com/office/officeart/2005/8/layout/hList1"/>
    <dgm:cxn modelId="{FA46F8AC-EAA0-449A-A6CB-C4C05355C153}" type="presOf" srcId="{11EAEA41-4E1E-44D6-A546-3C2011E643E4}" destId="{DD385148-DEEC-4255-9D7D-2DB59CC64607}" srcOrd="0" destOrd="3" presId="urn:microsoft.com/office/officeart/2005/8/layout/hList1"/>
    <dgm:cxn modelId="{300FB6FB-8D86-4525-96DE-8FF026389280}" srcId="{065FA3BA-2675-4915-926D-29DC6AB0CBBF}" destId="{B8D5B876-BB5C-4620-B9DF-70622E303798}" srcOrd="1" destOrd="0" parTransId="{2DAE6D18-1603-44EC-A675-3A4750449361}" sibTransId="{B225F58F-1F91-487A-B389-AF0C1A697CF2}"/>
    <dgm:cxn modelId="{4FD0149E-393E-4428-84D2-D5FA1A250177}" type="presOf" srcId="{52FFEA13-8DDC-4841-823C-BA15757A18ED}" destId="{55E44E30-6EC8-46EF-89FA-A16A93836E7E}" srcOrd="0" destOrd="1" presId="urn:microsoft.com/office/officeart/2005/8/layout/hList1"/>
    <dgm:cxn modelId="{5AB9B061-ECD0-4AF4-9199-696901F0DEAC}" srcId="{01CB10CF-2C10-46C0-B8B0-A3CFEEB25A59}" destId="{DC72488F-5085-4D5A-AA4B-D2378DF111CD}" srcOrd="1" destOrd="0" parTransId="{1EB94213-6B32-4DB7-8228-BFBFD1893AAE}" sibTransId="{ED7A1C90-5217-43D9-A30D-04A91DCFC761}"/>
    <dgm:cxn modelId="{D495EB08-1774-443B-965E-E42C6EA84E4B}" type="presOf" srcId="{20257674-5FE1-4F56-805E-4CC81F0B28E6}" destId="{A08EDCCF-EB33-4BD7-8322-7C8262CE5F52}" srcOrd="0" destOrd="2" presId="urn:microsoft.com/office/officeart/2005/8/layout/hList1"/>
    <dgm:cxn modelId="{AFF8E0A1-161C-4770-A153-788B284971E1}" type="presOf" srcId="{74122887-B941-4EDA-B3DC-99D36ACA02AD}" destId="{8BBA2D39-C68B-4963-B1F6-8A76FDC78C29}" srcOrd="0" destOrd="0" presId="urn:microsoft.com/office/officeart/2005/8/layout/hList1"/>
    <dgm:cxn modelId="{FB8EE8B2-BA6A-4F13-BE07-9346ED2531D3}" srcId="{01CB10CF-2C10-46C0-B8B0-A3CFEEB25A59}" destId="{CDA207D9-34FD-46C4-A8AD-FB8D0EA46863}" srcOrd="2" destOrd="0" parTransId="{B7EAEE7E-BCF7-4FD6-B889-2932D11BF7EF}" sibTransId="{7C210321-F800-49C4-B243-10574666A584}"/>
    <dgm:cxn modelId="{44F7A796-12C1-48A6-ABF2-0E73DD1BAE96}" type="presOf" srcId="{A0B3F6D3-50A1-48E5-BB83-BA4D872D7347}" destId="{DD385148-DEEC-4255-9D7D-2DB59CC64607}" srcOrd="0" destOrd="1" presId="urn:microsoft.com/office/officeart/2005/8/layout/hList1"/>
    <dgm:cxn modelId="{0EFCC884-C972-4C9B-8640-6C5060A0E8B9}" srcId="{065FA3BA-2675-4915-926D-29DC6AB0CBBF}" destId="{74122887-B941-4EDA-B3DC-99D36ACA02AD}" srcOrd="2" destOrd="0" parTransId="{52121745-1640-417C-8187-F73324C815CA}" sibTransId="{BC198694-59E6-46EC-BAAA-335B907EAAA8}"/>
    <dgm:cxn modelId="{AE41D014-3824-49D8-ACC5-4C329559F866}" type="presOf" srcId="{DC72488F-5085-4D5A-AA4B-D2378DF111CD}" destId="{A59DB093-50CA-42CA-81C8-20684F85581A}" srcOrd="0" destOrd="1" presId="urn:microsoft.com/office/officeart/2005/8/layout/hList1"/>
    <dgm:cxn modelId="{D286DC0F-117F-4805-BF2F-E00AF7DFD087}" srcId="{B8D5B876-BB5C-4620-B9DF-70622E303798}" destId="{11EAEA41-4E1E-44D6-A546-3C2011E643E4}" srcOrd="3" destOrd="0" parTransId="{DA735718-137D-4C80-B323-F24B629E7998}" sibTransId="{34E0D6C9-2FF3-47B1-BD4E-9FF67133E880}"/>
    <dgm:cxn modelId="{8E025874-8FA4-49BC-887F-E3778DA6EEE6}" srcId="{736EBA95-DE2F-4223-A9A7-AEBF3F892CAB}" destId="{92630B56-4248-4601-A427-2DE320437427}" srcOrd="1" destOrd="0" parTransId="{83FB79F6-C6B5-4E99-8474-6BA7D6038447}" sibTransId="{6D2C51A9-AF5D-4FDB-8714-9C96DCEFE6C0}"/>
    <dgm:cxn modelId="{4FC64A84-4B35-4608-84C8-FEEC192750BF}" type="presOf" srcId="{40A180AC-5F32-4242-A394-E1B92E54B195}" destId="{55E44E30-6EC8-46EF-89FA-A16A93836E7E}" srcOrd="0" destOrd="3" presId="urn:microsoft.com/office/officeart/2005/8/layout/hList1"/>
    <dgm:cxn modelId="{5D8D13E5-1DF1-4A8E-BC5D-985C661D9FF1}" type="presParOf" srcId="{0E31DD1C-4571-4B6A-8384-E5D0708E627D}" destId="{15BDF6E1-EC72-41C7-A246-0D39FEE603D9}" srcOrd="0" destOrd="0" presId="urn:microsoft.com/office/officeart/2005/8/layout/hList1"/>
    <dgm:cxn modelId="{F8A0D15F-393A-4924-9C9D-70F5B908B04B}" type="presParOf" srcId="{15BDF6E1-EC72-41C7-A246-0D39FEE603D9}" destId="{1DEA7145-74C3-4DE9-BA16-D76510C4FD99}" srcOrd="0" destOrd="0" presId="urn:microsoft.com/office/officeart/2005/8/layout/hList1"/>
    <dgm:cxn modelId="{2AF61D73-0015-4E8D-9CE7-625858765153}" type="presParOf" srcId="{15BDF6E1-EC72-41C7-A246-0D39FEE603D9}" destId="{A59DB093-50CA-42CA-81C8-20684F85581A}" srcOrd="1" destOrd="0" presId="urn:microsoft.com/office/officeart/2005/8/layout/hList1"/>
    <dgm:cxn modelId="{7E3B65E1-BB61-46A7-9228-9B4D6A7CDE26}" type="presParOf" srcId="{0E31DD1C-4571-4B6A-8384-E5D0708E627D}" destId="{990D1A84-559E-46E9-BC49-AA5014DAE95D}" srcOrd="1" destOrd="0" presId="urn:microsoft.com/office/officeart/2005/8/layout/hList1"/>
    <dgm:cxn modelId="{2CDCFDAE-BB24-4B74-AF33-7053F3E319B9}" type="presParOf" srcId="{0E31DD1C-4571-4B6A-8384-E5D0708E627D}" destId="{146C5408-36D7-496C-BE89-3A5AE869B0FE}" srcOrd="2" destOrd="0" presId="urn:microsoft.com/office/officeart/2005/8/layout/hList1"/>
    <dgm:cxn modelId="{67E5D9F3-3CDC-4604-9EB1-29DB09B7C469}" type="presParOf" srcId="{146C5408-36D7-496C-BE89-3A5AE869B0FE}" destId="{BCE42F56-DCCF-4A0E-A7DB-CC1E1EB658CF}" srcOrd="0" destOrd="0" presId="urn:microsoft.com/office/officeart/2005/8/layout/hList1"/>
    <dgm:cxn modelId="{B7404516-7E04-460F-9A4A-D5EC849E469F}" type="presParOf" srcId="{146C5408-36D7-496C-BE89-3A5AE869B0FE}" destId="{DD385148-DEEC-4255-9D7D-2DB59CC64607}" srcOrd="1" destOrd="0" presId="urn:microsoft.com/office/officeart/2005/8/layout/hList1"/>
    <dgm:cxn modelId="{2B2A6EF5-8963-4ED7-88CC-785DCD7C3F53}" type="presParOf" srcId="{0E31DD1C-4571-4B6A-8384-E5D0708E627D}" destId="{BABFD564-E889-468E-9E56-A75DD5D683EB}" srcOrd="3" destOrd="0" presId="urn:microsoft.com/office/officeart/2005/8/layout/hList1"/>
    <dgm:cxn modelId="{0966127D-0043-449C-9D69-02F47C3937BD}" type="presParOf" srcId="{0E31DD1C-4571-4B6A-8384-E5D0708E627D}" destId="{0922BEB8-5923-4EED-A7E2-E903B59F4B1D}" srcOrd="4" destOrd="0" presId="urn:microsoft.com/office/officeart/2005/8/layout/hList1"/>
    <dgm:cxn modelId="{6C304D5E-F795-4069-9761-84900F4A9E69}" type="presParOf" srcId="{0922BEB8-5923-4EED-A7E2-E903B59F4B1D}" destId="{8BBA2D39-C68B-4963-B1F6-8A76FDC78C29}" srcOrd="0" destOrd="0" presId="urn:microsoft.com/office/officeart/2005/8/layout/hList1"/>
    <dgm:cxn modelId="{9D0B786C-BDFC-45AE-BB52-022DED6B219D}" type="presParOf" srcId="{0922BEB8-5923-4EED-A7E2-E903B59F4B1D}" destId="{55E44E30-6EC8-46EF-89FA-A16A93836E7E}" srcOrd="1" destOrd="0" presId="urn:microsoft.com/office/officeart/2005/8/layout/hList1"/>
    <dgm:cxn modelId="{6CFFCDBE-DAE1-456C-B4FD-C506377EE797}" type="presParOf" srcId="{0E31DD1C-4571-4B6A-8384-E5D0708E627D}" destId="{BBDACB9E-C5F3-4B2A-A9DD-C65E4A2BC2BB}" srcOrd="5" destOrd="0" presId="urn:microsoft.com/office/officeart/2005/8/layout/hList1"/>
    <dgm:cxn modelId="{D3EA801C-595D-4E80-8AD6-6F01A8ADF7CD}" type="presParOf" srcId="{0E31DD1C-4571-4B6A-8384-E5D0708E627D}" destId="{C0631335-04A6-4B42-9336-EBAF32F87491}" srcOrd="6" destOrd="0" presId="urn:microsoft.com/office/officeart/2005/8/layout/hList1"/>
    <dgm:cxn modelId="{2FD103E4-8A9B-4597-9E66-B831AA7D6A40}" type="presParOf" srcId="{C0631335-04A6-4B42-9336-EBAF32F87491}" destId="{5EFFEE94-72BE-4BCC-BD3E-942ACD42FDFB}" srcOrd="0" destOrd="0" presId="urn:microsoft.com/office/officeart/2005/8/layout/hList1"/>
    <dgm:cxn modelId="{CB894B34-6533-4261-9249-0F66AFE0C83F}" type="presParOf" srcId="{C0631335-04A6-4B42-9336-EBAF32F87491}" destId="{AB2A7316-2518-4534-AC26-DD006C02D7CC}" srcOrd="1" destOrd="0" presId="urn:microsoft.com/office/officeart/2005/8/layout/hList1"/>
    <dgm:cxn modelId="{395CB104-B5D0-4EF3-8449-0AB9DFDB8FD0}" type="presParOf" srcId="{0E31DD1C-4571-4B6A-8384-E5D0708E627D}" destId="{A444349A-5E4B-4D44-B2C4-D43EC1DD8844}" srcOrd="7" destOrd="0" presId="urn:microsoft.com/office/officeart/2005/8/layout/hList1"/>
    <dgm:cxn modelId="{088B8CF7-A967-447B-801B-223AD524D16C}" type="presParOf" srcId="{0E31DD1C-4571-4B6A-8384-E5D0708E627D}" destId="{03C85B8B-010E-4490-839F-FE6D7FD39B44}" srcOrd="8" destOrd="0" presId="urn:microsoft.com/office/officeart/2005/8/layout/hList1"/>
    <dgm:cxn modelId="{62ACD7F4-0356-4B19-9C9F-877B0464FF32}" type="presParOf" srcId="{03C85B8B-010E-4490-839F-FE6D7FD39B44}" destId="{821A48F6-B65A-4C23-8915-1CEFA2B49768}" srcOrd="0" destOrd="0" presId="urn:microsoft.com/office/officeart/2005/8/layout/hList1"/>
    <dgm:cxn modelId="{2BCE523D-4914-4D02-8F5B-88FD65E557B3}" type="presParOf" srcId="{03C85B8B-010E-4490-839F-FE6D7FD39B44}" destId="{A08EDCCF-EB33-4BD7-8322-7C8262CE5F5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5FA3BA-2675-4915-926D-29DC6AB0CBB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CB10CF-2C10-46C0-B8B0-A3CFEEB25A59}">
      <dgm:prSet phldrT="[Text]" custT="1"/>
      <dgm:spPr>
        <a:solidFill>
          <a:srgbClr val="008000"/>
        </a:solidFill>
      </dgm:spPr>
      <dgm:t>
        <a:bodyPr/>
        <a:lstStyle/>
        <a:p>
          <a:r>
            <a:rPr lang="en-US" sz="2000" dirty="0" err="1" smtClean="0"/>
            <a:t>Wifi</a:t>
          </a:r>
          <a:endParaRPr lang="en-US" sz="2000" dirty="0"/>
        </a:p>
      </dgm:t>
    </dgm:pt>
    <dgm:pt modelId="{365F66C1-1AEA-42C3-A608-9057BBC32F4F}" type="parTrans" cxnId="{44F5A1CA-CD42-4738-994E-B6B4A2BCFEA4}">
      <dgm:prSet/>
      <dgm:spPr/>
      <dgm:t>
        <a:bodyPr/>
        <a:lstStyle/>
        <a:p>
          <a:endParaRPr lang="en-US"/>
        </a:p>
      </dgm:t>
    </dgm:pt>
    <dgm:pt modelId="{F0C63D77-93A3-4CEB-BEA4-CB644D734AC9}" type="sibTrans" cxnId="{44F5A1CA-CD42-4738-994E-B6B4A2BCFEA4}">
      <dgm:prSet/>
      <dgm:spPr/>
      <dgm:t>
        <a:bodyPr/>
        <a:lstStyle/>
        <a:p>
          <a:endParaRPr lang="en-US"/>
        </a:p>
      </dgm:t>
    </dgm:pt>
    <dgm:pt modelId="{EF252CDB-75B5-4467-A768-DA2BC6BFCA45}">
      <dgm:prSet phldrT="[Text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High Range</a:t>
          </a:r>
          <a:endParaRPr lang="en-US" sz="1800" dirty="0">
            <a:solidFill>
              <a:schemeClr val="tx1"/>
            </a:solidFill>
          </a:endParaRPr>
        </a:p>
      </dgm:t>
    </dgm:pt>
    <dgm:pt modelId="{8E4E7CA1-0749-4B45-9587-289FF31870F9}" type="parTrans" cxnId="{DAF5A72C-211E-48AD-8451-158757A3FE7E}">
      <dgm:prSet/>
      <dgm:spPr/>
      <dgm:t>
        <a:bodyPr/>
        <a:lstStyle/>
        <a:p>
          <a:endParaRPr lang="en-US"/>
        </a:p>
      </dgm:t>
    </dgm:pt>
    <dgm:pt modelId="{C95403B4-C980-4004-8386-3C0B24FEE766}" type="sibTrans" cxnId="{DAF5A72C-211E-48AD-8451-158757A3FE7E}">
      <dgm:prSet/>
      <dgm:spPr/>
      <dgm:t>
        <a:bodyPr/>
        <a:lstStyle/>
        <a:p>
          <a:endParaRPr lang="en-US"/>
        </a:p>
      </dgm:t>
    </dgm:pt>
    <dgm:pt modelId="{B8D5B876-BB5C-4620-B9DF-70622E303798}">
      <dgm:prSet phldrT="[Text]" custT="1"/>
      <dgm:spPr>
        <a:solidFill>
          <a:srgbClr val="008000"/>
        </a:solidFill>
      </dgm:spPr>
      <dgm:t>
        <a:bodyPr/>
        <a:lstStyle/>
        <a:p>
          <a:r>
            <a:rPr lang="en-US" sz="2000" dirty="0" smtClean="0"/>
            <a:t>Bluetooth</a:t>
          </a:r>
        </a:p>
        <a:p>
          <a:r>
            <a:rPr lang="en-US" sz="2000" dirty="0" smtClean="0"/>
            <a:t>Low Energy</a:t>
          </a:r>
          <a:endParaRPr lang="en-US" sz="2000" dirty="0"/>
        </a:p>
      </dgm:t>
    </dgm:pt>
    <dgm:pt modelId="{2DAE6D18-1603-44EC-A675-3A4750449361}" type="parTrans" cxnId="{300FB6FB-8D86-4525-96DE-8FF026389280}">
      <dgm:prSet/>
      <dgm:spPr/>
      <dgm:t>
        <a:bodyPr/>
        <a:lstStyle/>
        <a:p>
          <a:endParaRPr lang="en-US"/>
        </a:p>
      </dgm:t>
    </dgm:pt>
    <dgm:pt modelId="{B225F58F-1F91-487A-B389-AF0C1A697CF2}" type="sibTrans" cxnId="{300FB6FB-8D86-4525-96DE-8FF026389280}">
      <dgm:prSet/>
      <dgm:spPr/>
      <dgm:t>
        <a:bodyPr/>
        <a:lstStyle/>
        <a:p>
          <a:endParaRPr lang="en-US"/>
        </a:p>
      </dgm:t>
    </dgm:pt>
    <dgm:pt modelId="{18C8C2F6-F9A0-43B1-BDAB-464DF4EBBBD5}">
      <dgm:prSet phldrT="[Text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800" dirty="0" smtClean="0"/>
            <a:t>High Range</a:t>
          </a:r>
          <a:endParaRPr lang="en-US" sz="1800" dirty="0"/>
        </a:p>
      </dgm:t>
    </dgm:pt>
    <dgm:pt modelId="{6BCBB57E-B3E8-4378-AA2F-1850E2064A32}" type="parTrans" cxnId="{DAD413E5-B495-45A7-B36A-F62F15CC2323}">
      <dgm:prSet/>
      <dgm:spPr/>
      <dgm:t>
        <a:bodyPr/>
        <a:lstStyle/>
        <a:p>
          <a:endParaRPr lang="en-US"/>
        </a:p>
      </dgm:t>
    </dgm:pt>
    <dgm:pt modelId="{FD681C93-7FFC-42BB-BF3D-8DF46E7CF446}" type="sibTrans" cxnId="{DAD413E5-B495-45A7-B36A-F62F15CC2323}">
      <dgm:prSet/>
      <dgm:spPr/>
      <dgm:t>
        <a:bodyPr/>
        <a:lstStyle/>
        <a:p>
          <a:endParaRPr lang="en-US"/>
        </a:p>
      </dgm:t>
    </dgm:pt>
    <dgm:pt modelId="{A0B3F6D3-50A1-48E5-BB83-BA4D872D7347}">
      <dgm:prSet phldrT="[Text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800" dirty="0" smtClean="0"/>
            <a:t>Medium Bandwidth</a:t>
          </a:r>
          <a:endParaRPr lang="en-US" sz="1800" dirty="0"/>
        </a:p>
      </dgm:t>
    </dgm:pt>
    <dgm:pt modelId="{0BB36362-A7ED-4750-96F1-055B57453593}" type="parTrans" cxnId="{4530FACE-E075-4001-B354-5331BA271629}">
      <dgm:prSet/>
      <dgm:spPr/>
      <dgm:t>
        <a:bodyPr/>
        <a:lstStyle/>
        <a:p>
          <a:endParaRPr lang="en-US"/>
        </a:p>
      </dgm:t>
    </dgm:pt>
    <dgm:pt modelId="{24563EF7-41FF-4326-9EA2-222EE9423261}" type="sibTrans" cxnId="{4530FACE-E075-4001-B354-5331BA271629}">
      <dgm:prSet/>
      <dgm:spPr/>
      <dgm:t>
        <a:bodyPr/>
        <a:lstStyle/>
        <a:p>
          <a:endParaRPr lang="en-US"/>
        </a:p>
      </dgm:t>
    </dgm:pt>
    <dgm:pt modelId="{74122887-B941-4EDA-B3DC-99D36ACA02AD}">
      <dgm:prSet phldrT="[Text]" custT="1"/>
      <dgm:spPr/>
      <dgm:t>
        <a:bodyPr/>
        <a:lstStyle/>
        <a:p>
          <a:r>
            <a:rPr lang="en-US" sz="1600" dirty="0" smtClean="0"/>
            <a:t>Near Field</a:t>
          </a:r>
        </a:p>
        <a:p>
          <a:r>
            <a:rPr lang="en-US" sz="1600" dirty="0" smtClean="0"/>
            <a:t>Communication</a:t>
          </a:r>
          <a:endParaRPr lang="en-US" sz="1600" dirty="0"/>
        </a:p>
      </dgm:t>
    </dgm:pt>
    <dgm:pt modelId="{52121745-1640-417C-8187-F73324C815CA}" type="parTrans" cxnId="{0EFCC884-C972-4C9B-8640-6C5060A0E8B9}">
      <dgm:prSet/>
      <dgm:spPr/>
      <dgm:t>
        <a:bodyPr/>
        <a:lstStyle/>
        <a:p>
          <a:endParaRPr lang="en-US"/>
        </a:p>
      </dgm:t>
    </dgm:pt>
    <dgm:pt modelId="{BC198694-59E6-46EC-BAAA-335B907EAAA8}" type="sibTrans" cxnId="{0EFCC884-C972-4C9B-8640-6C5060A0E8B9}">
      <dgm:prSet/>
      <dgm:spPr/>
      <dgm:t>
        <a:bodyPr/>
        <a:lstStyle/>
        <a:p>
          <a:endParaRPr lang="en-US"/>
        </a:p>
      </dgm:t>
    </dgm:pt>
    <dgm:pt modelId="{144A07D3-9605-4CEC-B98C-B474A6050636}">
      <dgm:prSet phldrT="[Text]" custT="1"/>
      <dgm:spPr/>
      <dgm:t>
        <a:bodyPr/>
        <a:lstStyle/>
        <a:p>
          <a:r>
            <a:rPr lang="en-US" sz="1400" dirty="0" smtClean="0"/>
            <a:t>Low Range</a:t>
          </a:r>
          <a:endParaRPr lang="en-US" sz="1400" dirty="0"/>
        </a:p>
      </dgm:t>
    </dgm:pt>
    <dgm:pt modelId="{5ACF5379-A2D5-47CF-B7AF-D93F3DB2E644}" type="parTrans" cxnId="{2E27B203-1D14-448D-8A2A-F541446984F0}">
      <dgm:prSet/>
      <dgm:spPr/>
      <dgm:t>
        <a:bodyPr/>
        <a:lstStyle/>
        <a:p>
          <a:endParaRPr lang="en-US"/>
        </a:p>
      </dgm:t>
    </dgm:pt>
    <dgm:pt modelId="{BE898155-61D5-452D-88C2-986A955AB09C}" type="sibTrans" cxnId="{2E27B203-1D14-448D-8A2A-F541446984F0}">
      <dgm:prSet/>
      <dgm:spPr/>
      <dgm:t>
        <a:bodyPr/>
        <a:lstStyle/>
        <a:p>
          <a:endParaRPr lang="en-US"/>
        </a:p>
      </dgm:t>
    </dgm:pt>
    <dgm:pt modelId="{736EBA95-DE2F-4223-A9A7-AEBF3F892CAB}">
      <dgm:prSet phldrT="[Text]" custT="1"/>
      <dgm:spPr/>
      <dgm:t>
        <a:bodyPr/>
        <a:lstStyle/>
        <a:p>
          <a:r>
            <a:rPr lang="en-US" sz="1600" dirty="0" smtClean="0"/>
            <a:t>RF4CE</a:t>
          </a:r>
          <a:endParaRPr lang="en-US" sz="1600" dirty="0"/>
        </a:p>
      </dgm:t>
    </dgm:pt>
    <dgm:pt modelId="{E55DFED9-2859-450B-9B8C-E2CD62F5D48A}" type="parTrans" cxnId="{AF65B24F-871A-4F6A-9DC5-74A2BA604035}">
      <dgm:prSet/>
      <dgm:spPr/>
      <dgm:t>
        <a:bodyPr/>
        <a:lstStyle/>
        <a:p>
          <a:endParaRPr lang="en-US"/>
        </a:p>
      </dgm:t>
    </dgm:pt>
    <dgm:pt modelId="{33014978-CCA5-4F65-8009-33663DCAA8D1}" type="sibTrans" cxnId="{AF65B24F-871A-4F6A-9DC5-74A2BA604035}">
      <dgm:prSet/>
      <dgm:spPr/>
      <dgm:t>
        <a:bodyPr/>
        <a:lstStyle/>
        <a:p>
          <a:endParaRPr lang="en-US"/>
        </a:p>
      </dgm:t>
    </dgm:pt>
    <dgm:pt modelId="{25A08BB9-FA13-488A-972A-2DDC5DA6DC95}">
      <dgm:prSet phldrT="[Text]" custT="1"/>
      <dgm:spPr/>
      <dgm:t>
        <a:bodyPr/>
        <a:lstStyle/>
        <a:p>
          <a:r>
            <a:rPr lang="en-US" sz="1600" dirty="0" smtClean="0"/>
            <a:t>ZigBee</a:t>
          </a:r>
          <a:endParaRPr lang="en-US" sz="1600" dirty="0"/>
        </a:p>
      </dgm:t>
    </dgm:pt>
    <dgm:pt modelId="{238E2BCA-D640-4590-9028-EA0B9E5D6697}" type="parTrans" cxnId="{0E877D78-7977-45D1-B08E-0EDDF5D0987E}">
      <dgm:prSet/>
      <dgm:spPr/>
      <dgm:t>
        <a:bodyPr/>
        <a:lstStyle/>
        <a:p>
          <a:endParaRPr lang="en-US"/>
        </a:p>
      </dgm:t>
    </dgm:pt>
    <dgm:pt modelId="{47A9664E-E6AD-40A7-9A29-0C4A68E727AF}" type="sibTrans" cxnId="{0E877D78-7977-45D1-B08E-0EDDF5D0987E}">
      <dgm:prSet/>
      <dgm:spPr/>
      <dgm:t>
        <a:bodyPr/>
        <a:lstStyle/>
        <a:p>
          <a:endParaRPr lang="en-US"/>
        </a:p>
      </dgm:t>
    </dgm:pt>
    <dgm:pt modelId="{DC72488F-5085-4D5A-AA4B-D2378DF111CD}">
      <dgm:prSet phldrT="[Text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800" dirty="0" smtClean="0"/>
            <a:t>High Bandwidth</a:t>
          </a:r>
          <a:endParaRPr lang="en-US" sz="1800" dirty="0"/>
        </a:p>
      </dgm:t>
    </dgm:pt>
    <dgm:pt modelId="{1EB94213-6B32-4DB7-8228-BFBFD1893AAE}" type="parTrans" cxnId="{5AB9B061-ECD0-4AF4-9199-696901F0DEAC}">
      <dgm:prSet/>
      <dgm:spPr/>
      <dgm:t>
        <a:bodyPr/>
        <a:lstStyle/>
        <a:p>
          <a:endParaRPr lang="en-US"/>
        </a:p>
      </dgm:t>
    </dgm:pt>
    <dgm:pt modelId="{ED7A1C90-5217-43D9-A30D-04A91DCFC761}" type="sibTrans" cxnId="{5AB9B061-ECD0-4AF4-9199-696901F0DEAC}">
      <dgm:prSet/>
      <dgm:spPr/>
      <dgm:t>
        <a:bodyPr/>
        <a:lstStyle/>
        <a:p>
          <a:endParaRPr lang="en-US"/>
        </a:p>
      </dgm:t>
    </dgm:pt>
    <dgm:pt modelId="{CDA207D9-34FD-46C4-A8AD-FB8D0EA46863}">
      <dgm:prSet phldrT="[Text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800" dirty="0" smtClean="0"/>
            <a:t>High Data Transfer</a:t>
          </a:r>
          <a:endParaRPr lang="en-US" sz="1800" dirty="0"/>
        </a:p>
      </dgm:t>
    </dgm:pt>
    <dgm:pt modelId="{B7EAEE7E-BCF7-4FD6-B889-2932D11BF7EF}" type="parTrans" cxnId="{FB8EE8B2-BA6A-4F13-BE07-9346ED2531D3}">
      <dgm:prSet/>
      <dgm:spPr/>
      <dgm:t>
        <a:bodyPr/>
        <a:lstStyle/>
        <a:p>
          <a:endParaRPr lang="en-US"/>
        </a:p>
      </dgm:t>
    </dgm:pt>
    <dgm:pt modelId="{7C210321-F800-49C4-B243-10574666A584}" type="sibTrans" cxnId="{FB8EE8B2-BA6A-4F13-BE07-9346ED2531D3}">
      <dgm:prSet/>
      <dgm:spPr/>
      <dgm:t>
        <a:bodyPr/>
        <a:lstStyle/>
        <a:p>
          <a:endParaRPr lang="en-US"/>
        </a:p>
      </dgm:t>
    </dgm:pt>
    <dgm:pt modelId="{36530F95-45BD-4F0A-972B-EF60718CB5C6}">
      <dgm:prSet phldrT="[Text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800" dirty="0" smtClean="0"/>
            <a:t>Medium Power Consumption</a:t>
          </a:r>
          <a:endParaRPr lang="en-US" sz="1800" dirty="0"/>
        </a:p>
      </dgm:t>
    </dgm:pt>
    <dgm:pt modelId="{40A8EC2B-B9B8-4625-8CF6-E02C354DA890}" type="parTrans" cxnId="{1813701E-99C5-47E5-A5C3-4652F968328F}">
      <dgm:prSet/>
      <dgm:spPr/>
      <dgm:t>
        <a:bodyPr/>
        <a:lstStyle/>
        <a:p>
          <a:endParaRPr lang="en-US"/>
        </a:p>
      </dgm:t>
    </dgm:pt>
    <dgm:pt modelId="{864C28AE-3111-4038-A9CA-2A688C2559AA}" type="sibTrans" cxnId="{1813701E-99C5-47E5-A5C3-4652F968328F}">
      <dgm:prSet/>
      <dgm:spPr/>
      <dgm:t>
        <a:bodyPr/>
        <a:lstStyle/>
        <a:p>
          <a:endParaRPr lang="en-US"/>
        </a:p>
      </dgm:t>
    </dgm:pt>
    <dgm:pt modelId="{7E4B8AD4-AFED-4F1C-B42E-90B6150FF3D5}">
      <dgm:prSet phldrT="[Text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800" dirty="0" smtClean="0"/>
            <a:t>Medium Data Transfer</a:t>
          </a:r>
          <a:endParaRPr lang="en-US" sz="1800" dirty="0"/>
        </a:p>
      </dgm:t>
    </dgm:pt>
    <dgm:pt modelId="{5F002A30-D580-4F2B-9A19-FC341482FD1C}" type="parTrans" cxnId="{0468D2A1-F769-4F26-ABCA-50C6C1FDE073}">
      <dgm:prSet/>
      <dgm:spPr/>
      <dgm:t>
        <a:bodyPr/>
        <a:lstStyle/>
        <a:p>
          <a:endParaRPr lang="en-US"/>
        </a:p>
      </dgm:t>
    </dgm:pt>
    <dgm:pt modelId="{E8A9654D-86B7-4DA8-8102-5F34AFF33AF2}" type="sibTrans" cxnId="{0468D2A1-F769-4F26-ABCA-50C6C1FDE073}">
      <dgm:prSet/>
      <dgm:spPr/>
      <dgm:t>
        <a:bodyPr/>
        <a:lstStyle/>
        <a:p>
          <a:endParaRPr lang="en-US"/>
        </a:p>
      </dgm:t>
    </dgm:pt>
    <dgm:pt modelId="{11EAEA41-4E1E-44D6-A546-3C2011E643E4}">
      <dgm:prSet phldrT="[Text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800" dirty="0" smtClean="0"/>
            <a:t>Low Power Consumption</a:t>
          </a:r>
          <a:endParaRPr lang="en-US" sz="1800" dirty="0"/>
        </a:p>
      </dgm:t>
    </dgm:pt>
    <dgm:pt modelId="{DA735718-137D-4C80-B323-F24B629E7998}" type="parTrans" cxnId="{D286DC0F-117F-4805-BF2F-E00AF7DFD087}">
      <dgm:prSet/>
      <dgm:spPr/>
      <dgm:t>
        <a:bodyPr/>
        <a:lstStyle/>
        <a:p>
          <a:endParaRPr lang="en-US"/>
        </a:p>
      </dgm:t>
    </dgm:pt>
    <dgm:pt modelId="{34E0D6C9-2FF3-47B1-BD4E-9FF67133E880}" type="sibTrans" cxnId="{D286DC0F-117F-4805-BF2F-E00AF7DFD087}">
      <dgm:prSet/>
      <dgm:spPr/>
      <dgm:t>
        <a:bodyPr/>
        <a:lstStyle/>
        <a:p>
          <a:endParaRPr lang="en-US"/>
        </a:p>
      </dgm:t>
    </dgm:pt>
    <dgm:pt modelId="{52FFEA13-8DDC-4841-823C-BA15757A18ED}">
      <dgm:prSet custT="1"/>
      <dgm:spPr/>
      <dgm:t>
        <a:bodyPr/>
        <a:lstStyle/>
        <a:p>
          <a:r>
            <a:rPr lang="en-US" sz="1400" dirty="0" smtClean="0"/>
            <a:t>Low Bandwidth</a:t>
          </a:r>
          <a:endParaRPr lang="en-US" sz="1400" dirty="0"/>
        </a:p>
      </dgm:t>
    </dgm:pt>
    <dgm:pt modelId="{4AA4B200-34F3-4537-B382-6DD1B77B48C9}" type="parTrans" cxnId="{5E4DBA87-872E-4B77-9E7C-1A025A49BB85}">
      <dgm:prSet/>
      <dgm:spPr/>
      <dgm:t>
        <a:bodyPr/>
        <a:lstStyle/>
        <a:p>
          <a:endParaRPr lang="en-US"/>
        </a:p>
      </dgm:t>
    </dgm:pt>
    <dgm:pt modelId="{DEDF063A-C895-4AAF-A3FA-6FA9F01B73D1}" type="sibTrans" cxnId="{5E4DBA87-872E-4B77-9E7C-1A025A49BB85}">
      <dgm:prSet/>
      <dgm:spPr/>
      <dgm:t>
        <a:bodyPr/>
        <a:lstStyle/>
        <a:p>
          <a:endParaRPr lang="en-US"/>
        </a:p>
      </dgm:t>
    </dgm:pt>
    <dgm:pt modelId="{B6418C1F-FAA5-4C53-90B7-C89EFCEF95EC}">
      <dgm:prSet custT="1"/>
      <dgm:spPr/>
      <dgm:t>
        <a:bodyPr/>
        <a:lstStyle/>
        <a:p>
          <a:r>
            <a:rPr lang="en-US" sz="1400" dirty="0" smtClean="0"/>
            <a:t>Low Data Transfer</a:t>
          </a:r>
          <a:endParaRPr lang="en-US" sz="1400" dirty="0"/>
        </a:p>
      </dgm:t>
    </dgm:pt>
    <dgm:pt modelId="{551B6A31-3D38-4DD6-8354-EE77E8CA1AC3}" type="parTrans" cxnId="{ACBB83B7-5A9B-46D3-AE7B-0D6464370F90}">
      <dgm:prSet/>
      <dgm:spPr/>
      <dgm:t>
        <a:bodyPr/>
        <a:lstStyle/>
        <a:p>
          <a:endParaRPr lang="en-US"/>
        </a:p>
      </dgm:t>
    </dgm:pt>
    <dgm:pt modelId="{754807E4-98BC-4225-BDED-44AC749D0130}" type="sibTrans" cxnId="{ACBB83B7-5A9B-46D3-AE7B-0D6464370F90}">
      <dgm:prSet/>
      <dgm:spPr/>
      <dgm:t>
        <a:bodyPr/>
        <a:lstStyle/>
        <a:p>
          <a:endParaRPr lang="en-US"/>
        </a:p>
      </dgm:t>
    </dgm:pt>
    <dgm:pt modelId="{40A180AC-5F32-4242-A394-E1B92E54B195}">
      <dgm:prSet custT="1"/>
      <dgm:spPr/>
      <dgm:t>
        <a:bodyPr/>
        <a:lstStyle/>
        <a:p>
          <a:r>
            <a:rPr lang="en-US" sz="1400" dirty="0" smtClean="0"/>
            <a:t>Low Power Consumption</a:t>
          </a:r>
          <a:endParaRPr lang="en-US" sz="1400" dirty="0"/>
        </a:p>
      </dgm:t>
    </dgm:pt>
    <dgm:pt modelId="{AA761D72-98F5-4E5E-95F4-E4C5343B4719}" type="parTrans" cxnId="{05B31920-7573-4D72-BE25-751C5AA7D887}">
      <dgm:prSet/>
      <dgm:spPr/>
      <dgm:t>
        <a:bodyPr/>
        <a:lstStyle/>
        <a:p>
          <a:endParaRPr lang="en-US"/>
        </a:p>
      </dgm:t>
    </dgm:pt>
    <dgm:pt modelId="{F1040F96-C6A8-4072-92B1-C95A643A21E9}" type="sibTrans" cxnId="{05B31920-7573-4D72-BE25-751C5AA7D887}">
      <dgm:prSet/>
      <dgm:spPr/>
      <dgm:t>
        <a:bodyPr/>
        <a:lstStyle/>
        <a:p>
          <a:endParaRPr lang="en-US"/>
        </a:p>
      </dgm:t>
    </dgm:pt>
    <dgm:pt modelId="{C5956C50-D06F-409D-A994-8ACC758E5A3C}">
      <dgm:prSet custT="1"/>
      <dgm:spPr/>
      <dgm:t>
        <a:bodyPr/>
        <a:lstStyle/>
        <a:p>
          <a:r>
            <a:rPr lang="en-US" sz="1400" dirty="0" smtClean="0"/>
            <a:t>Medium Range</a:t>
          </a:r>
          <a:endParaRPr lang="en-US" sz="1400" dirty="0"/>
        </a:p>
      </dgm:t>
    </dgm:pt>
    <dgm:pt modelId="{DC5DC4E7-2B46-4E70-9986-028B6B8C93E0}" type="parTrans" cxnId="{1E8C69D8-622E-4479-BA17-BE211B1E78E8}">
      <dgm:prSet/>
      <dgm:spPr/>
      <dgm:t>
        <a:bodyPr/>
        <a:lstStyle/>
        <a:p>
          <a:endParaRPr lang="en-US"/>
        </a:p>
      </dgm:t>
    </dgm:pt>
    <dgm:pt modelId="{E94C9C8C-EFE9-4802-8F29-33F4C5B8615E}" type="sibTrans" cxnId="{1E8C69D8-622E-4479-BA17-BE211B1E78E8}">
      <dgm:prSet/>
      <dgm:spPr/>
      <dgm:t>
        <a:bodyPr/>
        <a:lstStyle/>
        <a:p>
          <a:endParaRPr lang="en-US"/>
        </a:p>
      </dgm:t>
    </dgm:pt>
    <dgm:pt modelId="{20B8309D-32BF-44EF-97BE-00AEE4A93B5E}">
      <dgm:prSet custT="1"/>
      <dgm:spPr/>
      <dgm:t>
        <a:bodyPr/>
        <a:lstStyle/>
        <a:p>
          <a:r>
            <a:rPr lang="en-US" sz="1400" smtClean="0"/>
            <a:t>Low Bandwidth</a:t>
          </a:r>
          <a:endParaRPr lang="en-US" sz="1400" dirty="0"/>
        </a:p>
      </dgm:t>
    </dgm:pt>
    <dgm:pt modelId="{9BF23586-58F4-45E2-A790-CC8DC086B5E0}" type="parTrans" cxnId="{4696B2B9-2AF2-4704-8194-D3ED0BB1C15F}">
      <dgm:prSet/>
      <dgm:spPr/>
      <dgm:t>
        <a:bodyPr/>
        <a:lstStyle/>
        <a:p>
          <a:endParaRPr lang="en-US"/>
        </a:p>
      </dgm:t>
    </dgm:pt>
    <dgm:pt modelId="{C1D0FF22-038D-4D1E-84A5-1449FBD03F7A}" type="sibTrans" cxnId="{4696B2B9-2AF2-4704-8194-D3ED0BB1C15F}">
      <dgm:prSet/>
      <dgm:spPr/>
      <dgm:t>
        <a:bodyPr/>
        <a:lstStyle/>
        <a:p>
          <a:endParaRPr lang="en-US"/>
        </a:p>
      </dgm:t>
    </dgm:pt>
    <dgm:pt modelId="{20257674-5FE1-4F56-805E-4CC81F0B28E6}">
      <dgm:prSet custT="1"/>
      <dgm:spPr/>
      <dgm:t>
        <a:bodyPr/>
        <a:lstStyle/>
        <a:p>
          <a:r>
            <a:rPr lang="en-US" sz="1400" dirty="0" smtClean="0"/>
            <a:t>Medium Data Transfer</a:t>
          </a:r>
          <a:endParaRPr lang="en-US" sz="1400" dirty="0"/>
        </a:p>
      </dgm:t>
    </dgm:pt>
    <dgm:pt modelId="{D51CBC73-D865-4BF5-87E0-60A783FCE99D}" type="parTrans" cxnId="{0D5DEFB9-3898-4B86-A25D-43E5737F3B9B}">
      <dgm:prSet/>
      <dgm:spPr/>
      <dgm:t>
        <a:bodyPr/>
        <a:lstStyle/>
        <a:p>
          <a:endParaRPr lang="en-US"/>
        </a:p>
      </dgm:t>
    </dgm:pt>
    <dgm:pt modelId="{315DC931-E45F-45D4-8416-6EF15E66128C}" type="sibTrans" cxnId="{0D5DEFB9-3898-4B86-A25D-43E5737F3B9B}">
      <dgm:prSet/>
      <dgm:spPr/>
      <dgm:t>
        <a:bodyPr/>
        <a:lstStyle/>
        <a:p>
          <a:endParaRPr lang="en-US"/>
        </a:p>
      </dgm:t>
    </dgm:pt>
    <dgm:pt modelId="{F6F1A607-58C1-4633-8111-7D1C6CE8361B}">
      <dgm:prSet custT="1"/>
      <dgm:spPr/>
      <dgm:t>
        <a:bodyPr/>
        <a:lstStyle/>
        <a:p>
          <a:r>
            <a:rPr lang="en-US" sz="1400" dirty="0" smtClean="0"/>
            <a:t>Low Power Consumption</a:t>
          </a:r>
          <a:endParaRPr lang="en-US" sz="1400" dirty="0"/>
        </a:p>
      </dgm:t>
    </dgm:pt>
    <dgm:pt modelId="{2D4F5A0C-D5C8-4C9D-8CA3-B1BD808090F2}" type="parTrans" cxnId="{A2FC54D4-4AE9-4FFD-A614-56AD3C08ED03}">
      <dgm:prSet/>
      <dgm:spPr/>
      <dgm:t>
        <a:bodyPr/>
        <a:lstStyle/>
        <a:p>
          <a:endParaRPr lang="en-US"/>
        </a:p>
      </dgm:t>
    </dgm:pt>
    <dgm:pt modelId="{0CCD0E16-CA6B-41BB-B261-CAB20185E408}" type="sibTrans" cxnId="{A2FC54D4-4AE9-4FFD-A614-56AD3C08ED03}">
      <dgm:prSet/>
      <dgm:spPr/>
      <dgm:t>
        <a:bodyPr/>
        <a:lstStyle/>
        <a:p>
          <a:endParaRPr lang="en-US"/>
        </a:p>
      </dgm:t>
    </dgm:pt>
    <dgm:pt modelId="{22FA4E80-C752-4F34-9F74-F96A93D32DC8}">
      <dgm:prSet custT="1"/>
      <dgm:spPr/>
      <dgm:t>
        <a:bodyPr/>
        <a:lstStyle/>
        <a:p>
          <a:r>
            <a:rPr lang="en-US" sz="1400" smtClean="0"/>
            <a:t>High Range</a:t>
          </a:r>
          <a:endParaRPr lang="en-US" sz="1400"/>
        </a:p>
      </dgm:t>
    </dgm:pt>
    <dgm:pt modelId="{07E6292D-C1D1-47BB-8FC7-F8938F4A93FE}" type="parTrans" cxnId="{601F5F20-6AFA-44A1-964D-FEC024FD6A28}">
      <dgm:prSet/>
      <dgm:spPr/>
      <dgm:t>
        <a:bodyPr/>
        <a:lstStyle/>
        <a:p>
          <a:endParaRPr lang="en-US"/>
        </a:p>
      </dgm:t>
    </dgm:pt>
    <dgm:pt modelId="{399B315D-CEA7-4A34-82ED-FFC33F2070B5}" type="sibTrans" cxnId="{601F5F20-6AFA-44A1-964D-FEC024FD6A28}">
      <dgm:prSet/>
      <dgm:spPr/>
      <dgm:t>
        <a:bodyPr/>
        <a:lstStyle/>
        <a:p>
          <a:endParaRPr lang="en-US"/>
        </a:p>
      </dgm:t>
    </dgm:pt>
    <dgm:pt modelId="{92630B56-4248-4601-A427-2DE320437427}">
      <dgm:prSet custT="1"/>
      <dgm:spPr/>
      <dgm:t>
        <a:bodyPr/>
        <a:lstStyle/>
        <a:p>
          <a:r>
            <a:rPr lang="en-US" sz="1400" dirty="0" smtClean="0"/>
            <a:t>Medium </a:t>
          </a:r>
          <a:r>
            <a:rPr lang="en-US" sz="1400" dirty="0" err="1" smtClean="0"/>
            <a:t>Bandwith</a:t>
          </a:r>
          <a:endParaRPr lang="en-US" sz="1400" dirty="0"/>
        </a:p>
      </dgm:t>
    </dgm:pt>
    <dgm:pt modelId="{83FB79F6-C6B5-4E99-8474-6BA7D6038447}" type="parTrans" cxnId="{8E025874-8FA4-49BC-887F-E3778DA6EEE6}">
      <dgm:prSet/>
      <dgm:spPr/>
      <dgm:t>
        <a:bodyPr/>
        <a:lstStyle/>
        <a:p>
          <a:endParaRPr lang="en-US"/>
        </a:p>
      </dgm:t>
    </dgm:pt>
    <dgm:pt modelId="{6D2C51A9-AF5D-4FDB-8714-9C96DCEFE6C0}" type="sibTrans" cxnId="{8E025874-8FA4-49BC-887F-E3778DA6EEE6}">
      <dgm:prSet/>
      <dgm:spPr/>
      <dgm:t>
        <a:bodyPr/>
        <a:lstStyle/>
        <a:p>
          <a:endParaRPr lang="en-US"/>
        </a:p>
      </dgm:t>
    </dgm:pt>
    <dgm:pt modelId="{A26A5603-A3AD-4C76-8AB4-2FBF5FF6E955}">
      <dgm:prSet custT="1"/>
      <dgm:spPr/>
      <dgm:t>
        <a:bodyPr/>
        <a:lstStyle/>
        <a:p>
          <a:r>
            <a:rPr lang="en-US" sz="1400" dirty="0" smtClean="0"/>
            <a:t>High Data Transfer</a:t>
          </a:r>
          <a:endParaRPr lang="en-US" sz="1400" dirty="0"/>
        </a:p>
      </dgm:t>
    </dgm:pt>
    <dgm:pt modelId="{AEC7BA14-54F3-49F7-9561-416C98EE9F54}" type="parTrans" cxnId="{3AFAEBDF-2AC4-4C0C-99CC-E1EE62E5DF58}">
      <dgm:prSet/>
      <dgm:spPr/>
      <dgm:t>
        <a:bodyPr/>
        <a:lstStyle/>
        <a:p>
          <a:endParaRPr lang="en-US"/>
        </a:p>
      </dgm:t>
    </dgm:pt>
    <dgm:pt modelId="{1908FC82-2DDD-4198-A22C-139D83CEABFC}" type="sibTrans" cxnId="{3AFAEBDF-2AC4-4C0C-99CC-E1EE62E5DF58}">
      <dgm:prSet/>
      <dgm:spPr/>
      <dgm:t>
        <a:bodyPr/>
        <a:lstStyle/>
        <a:p>
          <a:endParaRPr lang="en-US"/>
        </a:p>
      </dgm:t>
    </dgm:pt>
    <dgm:pt modelId="{D2B9388E-43B7-4136-BB25-CB611337B735}">
      <dgm:prSet custT="1"/>
      <dgm:spPr/>
      <dgm:t>
        <a:bodyPr/>
        <a:lstStyle/>
        <a:p>
          <a:r>
            <a:rPr lang="en-US" sz="1400" dirty="0" smtClean="0"/>
            <a:t>High Power Consumption</a:t>
          </a:r>
          <a:endParaRPr lang="en-US" sz="1400" dirty="0"/>
        </a:p>
      </dgm:t>
    </dgm:pt>
    <dgm:pt modelId="{F6EF833E-8239-4F34-A735-C43B993A9EC5}" type="parTrans" cxnId="{6048C91B-079F-43BA-A03B-D2C263DA966C}">
      <dgm:prSet/>
      <dgm:spPr/>
      <dgm:t>
        <a:bodyPr/>
        <a:lstStyle/>
        <a:p>
          <a:endParaRPr lang="en-US"/>
        </a:p>
      </dgm:t>
    </dgm:pt>
    <dgm:pt modelId="{8C21B7DC-C2CC-4F33-AAE7-52D91506343F}" type="sibTrans" cxnId="{6048C91B-079F-43BA-A03B-D2C263DA966C}">
      <dgm:prSet/>
      <dgm:spPr/>
      <dgm:t>
        <a:bodyPr/>
        <a:lstStyle/>
        <a:p>
          <a:endParaRPr lang="en-US"/>
        </a:p>
      </dgm:t>
    </dgm:pt>
    <dgm:pt modelId="{0E31DD1C-4571-4B6A-8384-E5D0708E627D}" type="pres">
      <dgm:prSet presAssocID="{065FA3BA-2675-4915-926D-29DC6AB0CBB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BDF6E1-EC72-41C7-A246-0D39FEE603D9}" type="pres">
      <dgm:prSet presAssocID="{01CB10CF-2C10-46C0-B8B0-A3CFEEB25A59}" presName="composite" presStyleCnt="0"/>
      <dgm:spPr/>
    </dgm:pt>
    <dgm:pt modelId="{1DEA7145-74C3-4DE9-BA16-D76510C4FD99}" type="pres">
      <dgm:prSet presAssocID="{01CB10CF-2C10-46C0-B8B0-A3CFEEB25A59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9DB093-50CA-42CA-81C8-20684F85581A}" type="pres">
      <dgm:prSet presAssocID="{01CB10CF-2C10-46C0-B8B0-A3CFEEB25A59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0D1A84-559E-46E9-BC49-AA5014DAE95D}" type="pres">
      <dgm:prSet presAssocID="{F0C63D77-93A3-4CEB-BEA4-CB644D734AC9}" presName="space" presStyleCnt="0"/>
      <dgm:spPr/>
    </dgm:pt>
    <dgm:pt modelId="{146C5408-36D7-496C-BE89-3A5AE869B0FE}" type="pres">
      <dgm:prSet presAssocID="{B8D5B876-BB5C-4620-B9DF-70622E303798}" presName="composite" presStyleCnt="0"/>
      <dgm:spPr/>
    </dgm:pt>
    <dgm:pt modelId="{BCE42F56-DCCF-4A0E-A7DB-CC1E1EB658CF}" type="pres">
      <dgm:prSet presAssocID="{B8D5B876-BB5C-4620-B9DF-70622E303798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385148-DEEC-4255-9D7D-2DB59CC64607}" type="pres">
      <dgm:prSet presAssocID="{B8D5B876-BB5C-4620-B9DF-70622E303798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BFD564-E889-468E-9E56-A75DD5D683EB}" type="pres">
      <dgm:prSet presAssocID="{B225F58F-1F91-487A-B389-AF0C1A697CF2}" presName="space" presStyleCnt="0"/>
      <dgm:spPr/>
    </dgm:pt>
    <dgm:pt modelId="{0922BEB8-5923-4EED-A7E2-E903B59F4B1D}" type="pres">
      <dgm:prSet presAssocID="{74122887-B941-4EDA-B3DC-99D36ACA02AD}" presName="composite" presStyleCnt="0"/>
      <dgm:spPr/>
    </dgm:pt>
    <dgm:pt modelId="{8BBA2D39-C68B-4963-B1F6-8A76FDC78C29}" type="pres">
      <dgm:prSet presAssocID="{74122887-B941-4EDA-B3DC-99D36ACA02AD}" presName="parTx" presStyleLbl="alignNode1" presStyleIdx="2" presStyleCnt="5" custScaleX="82645" custScaleY="826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E44E30-6EC8-46EF-89FA-A16A93836E7E}" type="pres">
      <dgm:prSet presAssocID="{74122887-B941-4EDA-B3DC-99D36ACA02AD}" presName="desTx" presStyleLbl="alignAccFollowNode1" presStyleIdx="2" presStyleCnt="5" custScaleX="82645" custScaleY="826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DACB9E-C5F3-4B2A-A9DD-C65E4A2BC2BB}" type="pres">
      <dgm:prSet presAssocID="{BC198694-59E6-46EC-BAAA-335B907EAAA8}" presName="space" presStyleCnt="0"/>
      <dgm:spPr/>
    </dgm:pt>
    <dgm:pt modelId="{C0631335-04A6-4B42-9336-EBAF32F87491}" type="pres">
      <dgm:prSet presAssocID="{736EBA95-DE2F-4223-A9A7-AEBF3F892CAB}" presName="composite" presStyleCnt="0"/>
      <dgm:spPr/>
    </dgm:pt>
    <dgm:pt modelId="{5EFFEE94-72BE-4BCC-BD3E-942ACD42FDFB}" type="pres">
      <dgm:prSet presAssocID="{736EBA95-DE2F-4223-A9A7-AEBF3F892CAB}" presName="parTx" presStyleLbl="alignNode1" presStyleIdx="3" presStyleCnt="5" custScaleX="82645" custScaleY="826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2A7316-2518-4534-AC26-DD006C02D7CC}" type="pres">
      <dgm:prSet presAssocID="{736EBA95-DE2F-4223-A9A7-AEBF3F892CAB}" presName="desTx" presStyleLbl="alignAccFollowNode1" presStyleIdx="3" presStyleCnt="5" custScaleX="82645" custScaleY="826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44349A-5E4B-4D44-B2C4-D43EC1DD8844}" type="pres">
      <dgm:prSet presAssocID="{33014978-CCA5-4F65-8009-33663DCAA8D1}" presName="space" presStyleCnt="0"/>
      <dgm:spPr/>
    </dgm:pt>
    <dgm:pt modelId="{03C85B8B-010E-4490-839F-FE6D7FD39B44}" type="pres">
      <dgm:prSet presAssocID="{25A08BB9-FA13-488A-972A-2DDC5DA6DC95}" presName="composite" presStyleCnt="0"/>
      <dgm:spPr/>
    </dgm:pt>
    <dgm:pt modelId="{821A48F6-B65A-4C23-8915-1CEFA2B49768}" type="pres">
      <dgm:prSet presAssocID="{25A08BB9-FA13-488A-972A-2DDC5DA6DC95}" presName="parTx" presStyleLbl="alignNode1" presStyleIdx="4" presStyleCnt="5" custScaleX="82645" custScaleY="826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EDCCF-EB33-4BD7-8322-7C8262CE5F52}" type="pres">
      <dgm:prSet presAssocID="{25A08BB9-FA13-488A-972A-2DDC5DA6DC95}" presName="desTx" presStyleLbl="alignAccFollowNode1" presStyleIdx="4" presStyleCnt="5" custScaleX="82645" custScaleY="826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877D78-7977-45D1-B08E-0EDDF5D0987E}" srcId="{065FA3BA-2675-4915-926D-29DC6AB0CBBF}" destId="{25A08BB9-FA13-488A-972A-2DDC5DA6DC95}" srcOrd="4" destOrd="0" parTransId="{238E2BCA-D640-4590-9028-EA0B9E5D6697}" sibTransId="{47A9664E-E6AD-40A7-9A29-0C4A68E727AF}"/>
    <dgm:cxn modelId="{9A9129E0-CB09-4AA3-A008-9580E97377F0}" type="presOf" srcId="{25A08BB9-FA13-488A-972A-2DDC5DA6DC95}" destId="{821A48F6-B65A-4C23-8915-1CEFA2B49768}" srcOrd="0" destOrd="0" presId="urn:microsoft.com/office/officeart/2005/8/layout/hList1"/>
    <dgm:cxn modelId="{8CE7B58A-995F-4C46-A4F9-C87161947528}" type="presOf" srcId="{C5956C50-D06F-409D-A994-8ACC758E5A3C}" destId="{A08EDCCF-EB33-4BD7-8322-7C8262CE5F52}" srcOrd="0" destOrd="0" presId="urn:microsoft.com/office/officeart/2005/8/layout/hList1"/>
    <dgm:cxn modelId="{0468D2A1-F769-4F26-ABCA-50C6C1FDE073}" srcId="{B8D5B876-BB5C-4620-B9DF-70622E303798}" destId="{7E4B8AD4-AFED-4F1C-B42E-90B6150FF3D5}" srcOrd="2" destOrd="0" parTransId="{5F002A30-D580-4F2B-9A19-FC341482FD1C}" sibTransId="{E8A9654D-86B7-4DA8-8102-5F34AFF33AF2}"/>
    <dgm:cxn modelId="{4696B2B9-2AF2-4704-8194-D3ED0BB1C15F}" srcId="{25A08BB9-FA13-488A-972A-2DDC5DA6DC95}" destId="{20B8309D-32BF-44EF-97BE-00AEE4A93B5E}" srcOrd="1" destOrd="0" parTransId="{9BF23586-58F4-45E2-A790-CC8DC086B5E0}" sibTransId="{C1D0FF22-038D-4D1E-84A5-1449FBD03F7A}"/>
    <dgm:cxn modelId="{2CCA0F68-0486-4E44-9AFA-DEDDFE91E001}" type="presOf" srcId="{22FA4E80-C752-4F34-9F74-F96A93D32DC8}" destId="{AB2A7316-2518-4534-AC26-DD006C02D7CC}" srcOrd="0" destOrd="0" presId="urn:microsoft.com/office/officeart/2005/8/layout/hList1"/>
    <dgm:cxn modelId="{D286DC0F-117F-4805-BF2F-E00AF7DFD087}" srcId="{B8D5B876-BB5C-4620-B9DF-70622E303798}" destId="{11EAEA41-4E1E-44D6-A546-3C2011E643E4}" srcOrd="3" destOrd="0" parTransId="{DA735718-137D-4C80-B323-F24B629E7998}" sibTransId="{34E0D6C9-2FF3-47B1-BD4E-9FF67133E880}"/>
    <dgm:cxn modelId="{65DCD52E-35E6-4767-B277-DE4F5E6B3E34}" type="presOf" srcId="{01CB10CF-2C10-46C0-B8B0-A3CFEEB25A59}" destId="{1DEA7145-74C3-4DE9-BA16-D76510C4FD99}" srcOrd="0" destOrd="0" presId="urn:microsoft.com/office/officeart/2005/8/layout/hList1"/>
    <dgm:cxn modelId="{861CB037-6680-45DC-A5D1-FBE0A45D2BEE}" type="presOf" srcId="{A0B3F6D3-50A1-48E5-BB83-BA4D872D7347}" destId="{DD385148-DEEC-4255-9D7D-2DB59CC64607}" srcOrd="0" destOrd="1" presId="urn:microsoft.com/office/officeart/2005/8/layout/hList1"/>
    <dgm:cxn modelId="{5327C5BA-0E35-4024-9260-8B189909E848}" type="presOf" srcId="{7E4B8AD4-AFED-4F1C-B42E-90B6150FF3D5}" destId="{DD385148-DEEC-4255-9D7D-2DB59CC64607}" srcOrd="0" destOrd="2" presId="urn:microsoft.com/office/officeart/2005/8/layout/hList1"/>
    <dgm:cxn modelId="{23779D4C-12A9-4B59-9DCA-8661ACBE7E52}" type="presOf" srcId="{B8D5B876-BB5C-4620-B9DF-70622E303798}" destId="{BCE42F56-DCCF-4A0E-A7DB-CC1E1EB658CF}" srcOrd="0" destOrd="0" presId="urn:microsoft.com/office/officeart/2005/8/layout/hList1"/>
    <dgm:cxn modelId="{AF65B24F-871A-4F6A-9DC5-74A2BA604035}" srcId="{065FA3BA-2675-4915-926D-29DC6AB0CBBF}" destId="{736EBA95-DE2F-4223-A9A7-AEBF3F892CAB}" srcOrd="3" destOrd="0" parTransId="{E55DFED9-2859-450B-9B8C-E2CD62F5D48A}" sibTransId="{33014978-CCA5-4F65-8009-33663DCAA8D1}"/>
    <dgm:cxn modelId="{62BF6531-C1C2-4A0F-B5C5-A15D77B90407}" type="presOf" srcId="{144A07D3-9605-4CEC-B98C-B474A6050636}" destId="{55E44E30-6EC8-46EF-89FA-A16A93836E7E}" srcOrd="0" destOrd="0" presId="urn:microsoft.com/office/officeart/2005/8/layout/hList1"/>
    <dgm:cxn modelId="{7BC6C199-B5A3-4D72-997F-85B0A42FDD81}" type="presOf" srcId="{DC72488F-5085-4D5A-AA4B-D2378DF111CD}" destId="{A59DB093-50CA-42CA-81C8-20684F85581A}" srcOrd="0" destOrd="1" presId="urn:microsoft.com/office/officeart/2005/8/layout/hList1"/>
    <dgm:cxn modelId="{30BCF681-7255-40A6-9DF3-4ADE08EC159F}" type="presOf" srcId="{D2B9388E-43B7-4136-BB25-CB611337B735}" destId="{AB2A7316-2518-4534-AC26-DD006C02D7CC}" srcOrd="0" destOrd="3" presId="urn:microsoft.com/office/officeart/2005/8/layout/hList1"/>
    <dgm:cxn modelId="{1E8C69D8-622E-4479-BA17-BE211B1E78E8}" srcId="{25A08BB9-FA13-488A-972A-2DDC5DA6DC95}" destId="{C5956C50-D06F-409D-A994-8ACC758E5A3C}" srcOrd="0" destOrd="0" parTransId="{DC5DC4E7-2B46-4E70-9986-028B6B8C93E0}" sibTransId="{E94C9C8C-EFE9-4802-8F29-33F4C5B8615E}"/>
    <dgm:cxn modelId="{B95E6D25-243E-4B61-A8BE-EDDE636D8FF5}" type="presOf" srcId="{92630B56-4248-4601-A427-2DE320437427}" destId="{AB2A7316-2518-4534-AC26-DD006C02D7CC}" srcOrd="0" destOrd="1" presId="urn:microsoft.com/office/officeart/2005/8/layout/hList1"/>
    <dgm:cxn modelId="{FB8EE8B2-BA6A-4F13-BE07-9346ED2531D3}" srcId="{01CB10CF-2C10-46C0-B8B0-A3CFEEB25A59}" destId="{CDA207D9-34FD-46C4-A8AD-FB8D0EA46863}" srcOrd="2" destOrd="0" parTransId="{B7EAEE7E-BCF7-4FD6-B889-2932D11BF7EF}" sibTransId="{7C210321-F800-49C4-B243-10574666A584}"/>
    <dgm:cxn modelId="{3AFAEBDF-2AC4-4C0C-99CC-E1EE62E5DF58}" srcId="{736EBA95-DE2F-4223-A9A7-AEBF3F892CAB}" destId="{A26A5603-A3AD-4C76-8AB4-2FBF5FF6E955}" srcOrd="2" destOrd="0" parTransId="{AEC7BA14-54F3-49F7-9561-416C98EE9F54}" sibTransId="{1908FC82-2DDD-4198-A22C-139D83CEABFC}"/>
    <dgm:cxn modelId="{05B31920-7573-4D72-BE25-751C5AA7D887}" srcId="{74122887-B941-4EDA-B3DC-99D36ACA02AD}" destId="{40A180AC-5F32-4242-A394-E1B92E54B195}" srcOrd="3" destOrd="0" parTransId="{AA761D72-98F5-4E5E-95F4-E4C5343B4719}" sibTransId="{F1040F96-C6A8-4072-92B1-C95A643A21E9}"/>
    <dgm:cxn modelId="{0D5DEFB9-3898-4B86-A25D-43E5737F3B9B}" srcId="{25A08BB9-FA13-488A-972A-2DDC5DA6DC95}" destId="{20257674-5FE1-4F56-805E-4CC81F0B28E6}" srcOrd="2" destOrd="0" parTransId="{D51CBC73-D865-4BF5-87E0-60A783FCE99D}" sibTransId="{315DC931-E45F-45D4-8416-6EF15E66128C}"/>
    <dgm:cxn modelId="{0E1F09FC-5393-46B9-A400-141EC9D0D4F3}" type="presOf" srcId="{18C8C2F6-F9A0-43B1-BDAB-464DF4EBBBD5}" destId="{DD385148-DEEC-4255-9D7D-2DB59CC64607}" srcOrd="0" destOrd="0" presId="urn:microsoft.com/office/officeart/2005/8/layout/hList1"/>
    <dgm:cxn modelId="{DAD413E5-B495-45A7-B36A-F62F15CC2323}" srcId="{B8D5B876-BB5C-4620-B9DF-70622E303798}" destId="{18C8C2F6-F9A0-43B1-BDAB-464DF4EBBBD5}" srcOrd="0" destOrd="0" parTransId="{6BCBB57E-B3E8-4378-AA2F-1850E2064A32}" sibTransId="{FD681C93-7FFC-42BB-BF3D-8DF46E7CF446}"/>
    <dgm:cxn modelId="{8E025874-8FA4-49BC-887F-E3778DA6EEE6}" srcId="{736EBA95-DE2F-4223-A9A7-AEBF3F892CAB}" destId="{92630B56-4248-4601-A427-2DE320437427}" srcOrd="1" destOrd="0" parTransId="{83FB79F6-C6B5-4E99-8474-6BA7D6038447}" sibTransId="{6D2C51A9-AF5D-4FDB-8714-9C96DCEFE6C0}"/>
    <dgm:cxn modelId="{DAF5A72C-211E-48AD-8451-158757A3FE7E}" srcId="{01CB10CF-2C10-46C0-B8B0-A3CFEEB25A59}" destId="{EF252CDB-75B5-4467-A768-DA2BC6BFCA45}" srcOrd="0" destOrd="0" parTransId="{8E4E7CA1-0749-4B45-9587-289FF31870F9}" sibTransId="{C95403B4-C980-4004-8386-3C0B24FEE766}"/>
    <dgm:cxn modelId="{5E4DBA87-872E-4B77-9E7C-1A025A49BB85}" srcId="{74122887-B941-4EDA-B3DC-99D36ACA02AD}" destId="{52FFEA13-8DDC-4841-823C-BA15757A18ED}" srcOrd="1" destOrd="0" parTransId="{4AA4B200-34F3-4537-B382-6DD1B77B48C9}" sibTransId="{DEDF063A-C895-4AAF-A3FA-6FA9F01B73D1}"/>
    <dgm:cxn modelId="{93D67B61-C442-4E1C-BB15-E9E672B0D983}" type="presOf" srcId="{36530F95-45BD-4F0A-972B-EF60718CB5C6}" destId="{A59DB093-50CA-42CA-81C8-20684F85581A}" srcOrd="0" destOrd="3" presId="urn:microsoft.com/office/officeart/2005/8/layout/hList1"/>
    <dgm:cxn modelId="{B5983482-00AF-4A43-9B46-3A720D7E59A2}" type="presOf" srcId="{F6F1A607-58C1-4633-8111-7D1C6CE8361B}" destId="{A08EDCCF-EB33-4BD7-8322-7C8262CE5F52}" srcOrd="0" destOrd="3" presId="urn:microsoft.com/office/officeart/2005/8/layout/hList1"/>
    <dgm:cxn modelId="{6048C91B-079F-43BA-A03B-D2C263DA966C}" srcId="{736EBA95-DE2F-4223-A9A7-AEBF3F892CAB}" destId="{D2B9388E-43B7-4136-BB25-CB611337B735}" srcOrd="3" destOrd="0" parTransId="{F6EF833E-8239-4F34-A735-C43B993A9EC5}" sibTransId="{8C21B7DC-C2CC-4F33-AAE7-52D91506343F}"/>
    <dgm:cxn modelId="{73159428-BB81-4EB3-8BAE-C2DCD498B813}" type="presOf" srcId="{40A180AC-5F32-4242-A394-E1B92E54B195}" destId="{55E44E30-6EC8-46EF-89FA-A16A93836E7E}" srcOrd="0" destOrd="3" presId="urn:microsoft.com/office/officeart/2005/8/layout/hList1"/>
    <dgm:cxn modelId="{A2FC54D4-4AE9-4FFD-A614-56AD3C08ED03}" srcId="{25A08BB9-FA13-488A-972A-2DDC5DA6DC95}" destId="{F6F1A607-58C1-4633-8111-7D1C6CE8361B}" srcOrd="3" destOrd="0" parTransId="{2D4F5A0C-D5C8-4C9D-8CA3-B1BD808090F2}" sibTransId="{0CCD0E16-CA6B-41BB-B261-CAB20185E408}"/>
    <dgm:cxn modelId="{FDFE6FAE-0FD8-45C1-A4C4-D700910818B5}" type="presOf" srcId="{CDA207D9-34FD-46C4-A8AD-FB8D0EA46863}" destId="{A59DB093-50CA-42CA-81C8-20684F85581A}" srcOrd="0" destOrd="2" presId="urn:microsoft.com/office/officeart/2005/8/layout/hList1"/>
    <dgm:cxn modelId="{15B13E3C-D294-4C45-9F90-ABC919ECFCA7}" type="presOf" srcId="{52FFEA13-8DDC-4841-823C-BA15757A18ED}" destId="{55E44E30-6EC8-46EF-89FA-A16A93836E7E}" srcOrd="0" destOrd="1" presId="urn:microsoft.com/office/officeart/2005/8/layout/hList1"/>
    <dgm:cxn modelId="{332AC4D9-D903-4D79-8401-2EB62185E506}" type="presOf" srcId="{20B8309D-32BF-44EF-97BE-00AEE4A93B5E}" destId="{A08EDCCF-EB33-4BD7-8322-7C8262CE5F52}" srcOrd="0" destOrd="1" presId="urn:microsoft.com/office/officeart/2005/8/layout/hList1"/>
    <dgm:cxn modelId="{44F5A1CA-CD42-4738-994E-B6B4A2BCFEA4}" srcId="{065FA3BA-2675-4915-926D-29DC6AB0CBBF}" destId="{01CB10CF-2C10-46C0-B8B0-A3CFEEB25A59}" srcOrd="0" destOrd="0" parTransId="{365F66C1-1AEA-42C3-A608-9057BBC32F4F}" sibTransId="{F0C63D77-93A3-4CEB-BEA4-CB644D734AC9}"/>
    <dgm:cxn modelId="{AB3A3BE4-D9F3-4BB1-BB41-9587F2EEFE43}" type="presOf" srcId="{74122887-B941-4EDA-B3DC-99D36ACA02AD}" destId="{8BBA2D39-C68B-4963-B1F6-8A76FDC78C29}" srcOrd="0" destOrd="0" presId="urn:microsoft.com/office/officeart/2005/8/layout/hList1"/>
    <dgm:cxn modelId="{F21936C5-E1B0-4D41-AD09-A959489982A8}" type="presOf" srcId="{736EBA95-DE2F-4223-A9A7-AEBF3F892CAB}" destId="{5EFFEE94-72BE-4BCC-BD3E-942ACD42FDFB}" srcOrd="0" destOrd="0" presId="urn:microsoft.com/office/officeart/2005/8/layout/hList1"/>
    <dgm:cxn modelId="{0EFCC884-C972-4C9B-8640-6C5060A0E8B9}" srcId="{065FA3BA-2675-4915-926D-29DC6AB0CBBF}" destId="{74122887-B941-4EDA-B3DC-99D36ACA02AD}" srcOrd="2" destOrd="0" parTransId="{52121745-1640-417C-8187-F73324C815CA}" sibTransId="{BC198694-59E6-46EC-BAAA-335B907EAAA8}"/>
    <dgm:cxn modelId="{8C3721BD-AD21-44E0-9F3A-B88BEBF3A5F8}" type="presOf" srcId="{EF252CDB-75B5-4467-A768-DA2BC6BFCA45}" destId="{A59DB093-50CA-42CA-81C8-20684F85581A}" srcOrd="0" destOrd="0" presId="urn:microsoft.com/office/officeart/2005/8/layout/hList1"/>
    <dgm:cxn modelId="{4530FACE-E075-4001-B354-5331BA271629}" srcId="{B8D5B876-BB5C-4620-B9DF-70622E303798}" destId="{A0B3F6D3-50A1-48E5-BB83-BA4D872D7347}" srcOrd="1" destOrd="0" parTransId="{0BB36362-A7ED-4750-96F1-055B57453593}" sibTransId="{24563EF7-41FF-4326-9EA2-222EE9423261}"/>
    <dgm:cxn modelId="{ACBB83B7-5A9B-46D3-AE7B-0D6464370F90}" srcId="{74122887-B941-4EDA-B3DC-99D36ACA02AD}" destId="{B6418C1F-FAA5-4C53-90B7-C89EFCEF95EC}" srcOrd="2" destOrd="0" parTransId="{551B6A31-3D38-4DD6-8354-EE77E8CA1AC3}" sibTransId="{754807E4-98BC-4225-BDED-44AC749D0130}"/>
    <dgm:cxn modelId="{6FC8CCCB-C593-4E93-929E-244F8451EDC1}" type="presOf" srcId="{065FA3BA-2675-4915-926D-29DC6AB0CBBF}" destId="{0E31DD1C-4571-4B6A-8384-E5D0708E627D}" srcOrd="0" destOrd="0" presId="urn:microsoft.com/office/officeart/2005/8/layout/hList1"/>
    <dgm:cxn modelId="{1813701E-99C5-47E5-A5C3-4652F968328F}" srcId="{01CB10CF-2C10-46C0-B8B0-A3CFEEB25A59}" destId="{36530F95-45BD-4F0A-972B-EF60718CB5C6}" srcOrd="3" destOrd="0" parTransId="{40A8EC2B-B9B8-4625-8CF6-E02C354DA890}" sibTransId="{864C28AE-3111-4038-A9CA-2A688C2559AA}"/>
    <dgm:cxn modelId="{601F5F20-6AFA-44A1-964D-FEC024FD6A28}" srcId="{736EBA95-DE2F-4223-A9A7-AEBF3F892CAB}" destId="{22FA4E80-C752-4F34-9F74-F96A93D32DC8}" srcOrd="0" destOrd="0" parTransId="{07E6292D-C1D1-47BB-8FC7-F8938F4A93FE}" sibTransId="{399B315D-CEA7-4A34-82ED-FFC33F2070B5}"/>
    <dgm:cxn modelId="{2E27B203-1D14-448D-8A2A-F541446984F0}" srcId="{74122887-B941-4EDA-B3DC-99D36ACA02AD}" destId="{144A07D3-9605-4CEC-B98C-B474A6050636}" srcOrd="0" destOrd="0" parTransId="{5ACF5379-A2D5-47CF-B7AF-D93F3DB2E644}" sibTransId="{BE898155-61D5-452D-88C2-986A955AB09C}"/>
    <dgm:cxn modelId="{60108369-7C5C-4F94-8979-9CB60594C7F2}" type="presOf" srcId="{11EAEA41-4E1E-44D6-A546-3C2011E643E4}" destId="{DD385148-DEEC-4255-9D7D-2DB59CC64607}" srcOrd="0" destOrd="3" presId="urn:microsoft.com/office/officeart/2005/8/layout/hList1"/>
    <dgm:cxn modelId="{794CA923-9B77-425C-82C1-978B422F97D0}" type="presOf" srcId="{20257674-5FE1-4F56-805E-4CC81F0B28E6}" destId="{A08EDCCF-EB33-4BD7-8322-7C8262CE5F52}" srcOrd="0" destOrd="2" presId="urn:microsoft.com/office/officeart/2005/8/layout/hList1"/>
    <dgm:cxn modelId="{300FB6FB-8D86-4525-96DE-8FF026389280}" srcId="{065FA3BA-2675-4915-926D-29DC6AB0CBBF}" destId="{B8D5B876-BB5C-4620-B9DF-70622E303798}" srcOrd="1" destOrd="0" parTransId="{2DAE6D18-1603-44EC-A675-3A4750449361}" sibTransId="{B225F58F-1F91-487A-B389-AF0C1A697CF2}"/>
    <dgm:cxn modelId="{C362A378-00DC-49E5-A131-0DF479CAC0E9}" type="presOf" srcId="{B6418C1F-FAA5-4C53-90B7-C89EFCEF95EC}" destId="{55E44E30-6EC8-46EF-89FA-A16A93836E7E}" srcOrd="0" destOrd="2" presId="urn:microsoft.com/office/officeart/2005/8/layout/hList1"/>
    <dgm:cxn modelId="{5AB9B061-ECD0-4AF4-9199-696901F0DEAC}" srcId="{01CB10CF-2C10-46C0-B8B0-A3CFEEB25A59}" destId="{DC72488F-5085-4D5A-AA4B-D2378DF111CD}" srcOrd="1" destOrd="0" parTransId="{1EB94213-6B32-4DB7-8228-BFBFD1893AAE}" sibTransId="{ED7A1C90-5217-43D9-A30D-04A91DCFC761}"/>
    <dgm:cxn modelId="{49541B2E-FCA5-4C8A-AB20-A7A3D4209380}" type="presOf" srcId="{A26A5603-A3AD-4C76-8AB4-2FBF5FF6E955}" destId="{AB2A7316-2518-4534-AC26-DD006C02D7CC}" srcOrd="0" destOrd="2" presId="urn:microsoft.com/office/officeart/2005/8/layout/hList1"/>
    <dgm:cxn modelId="{0CD46907-D631-4277-B651-E05EEBA7F977}" type="presParOf" srcId="{0E31DD1C-4571-4B6A-8384-E5D0708E627D}" destId="{15BDF6E1-EC72-41C7-A246-0D39FEE603D9}" srcOrd="0" destOrd="0" presId="urn:microsoft.com/office/officeart/2005/8/layout/hList1"/>
    <dgm:cxn modelId="{F9CDCC89-D2A6-4C15-8E4E-454574A75A13}" type="presParOf" srcId="{15BDF6E1-EC72-41C7-A246-0D39FEE603D9}" destId="{1DEA7145-74C3-4DE9-BA16-D76510C4FD99}" srcOrd="0" destOrd="0" presId="urn:microsoft.com/office/officeart/2005/8/layout/hList1"/>
    <dgm:cxn modelId="{86931CC0-467D-4E6E-9CB3-84B5C0E522B8}" type="presParOf" srcId="{15BDF6E1-EC72-41C7-A246-0D39FEE603D9}" destId="{A59DB093-50CA-42CA-81C8-20684F85581A}" srcOrd="1" destOrd="0" presId="urn:microsoft.com/office/officeart/2005/8/layout/hList1"/>
    <dgm:cxn modelId="{C6C8162E-1BF8-4812-94CF-1FB34859D142}" type="presParOf" srcId="{0E31DD1C-4571-4B6A-8384-E5D0708E627D}" destId="{990D1A84-559E-46E9-BC49-AA5014DAE95D}" srcOrd="1" destOrd="0" presId="urn:microsoft.com/office/officeart/2005/8/layout/hList1"/>
    <dgm:cxn modelId="{7C93E958-8C6F-4DBA-8E80-855BFC50AD01}" type="presParOf" srcId="{0E31DD1C-4571-4B6A-8384-E5D0708E627D}" destId="{146C5408-36D7-496C-BE89-3A5AE869B0FE}" srcOrd="2" destOrd="0" presId="urn:microsoft.com/office/officeart/2005/8/layout/hList1"/>
    <dgm:cxn modelId="{AC0FD80D-6ACF-42B4-8CEC-C052506A5218}" type="presParOf" srcId="{146C5408-36D7-496C-BE89-3A5AE869B0FE}" destId="{BCE42F56-DCCF-4A0E-A7DB-CC1E1EB658CF}" srcOrd="0" destOrd="0" presId="urn:microsoft.com/office/officeart/2005/8/layout/hList1"/>
    <dgm:cxn modelId="{D7537690-CCDB-419A-BDC4-8AC24B0587BE}" type="presParOf" srcId="{146C5408-36D7-496C-BE89-3A5AE869B0FE}" destId="{DD385148-DEEC-4255-9D7D-2DB59CC64607}" srcOrd="1" destOrd="0" presId="urn:microsoft.com/office/officeart/2005/8/layout/hList1"/>
    <dgm:cxn modelId="{13117CE7-10A5-4382-9210-787ACF9BCFF6}" type="presParOf" srcId="{0E31DD1C-4571-4B6A-8384-E5D0708E627D}" destId="{BABFD564-E889-468E-9E56-A75DD5D683EB}" srcOrd="3" destOrd="0" presId="urn:microsoft.com/office/officeart/2005/8/layout/hList1"/>
    <dgm:cxn modelId="{7421D07F-6F4D-4305-B2DA-D26AF1776F35}" type="presParOf" srcId="{0E31DD1C-4571-4B6A-8384-E5D0708E627D}" destId="{0922BEB8-5923-4EED-A7E2-E903B59F4B1D}" srcOrd="4" destOrd="0" presId="urn:microsoft.com/office/officeart/2005/8/layout/hList1"/>
    <dgm:cxn modelId="{DE3722CC-FE82-4541-9E27-DD831F1480D0}" type="presParOf" srcId="{0922BEB8-5923-4EED-A7E2-E903B59F4B1D}" destId="{8BBA2D39-C68B-4963-B1F6-8A76FDC78C29}" srcOrd="0" destOrd="0" presId="urn:microsoft.com/office/officeart/2005/8/layout/hList1"/>
    <dgm:cxn modelId="{879AB6CD-2BF9-4949-915D-3AFBE51F5072}" type="presParOf" srcId="{0922BEB8-5923-4EED-A7E2-E903B59F4B1D}" destId="{55E44E30-6EC8-46EF-89FA-A16A93836E7E}" srcOrd="1" destOrd="0" presId="urn:microsoft.com/office/officeart/2005/8/layout/hList1"/>
    <dgm:cxn modelId="{8BE9F968-7B35-4485-ADCC-C7B6D6FA58D7}" type="presParOf" srcId="{0E31DD1C-4571-4B6A-8384-E5D0708E627D}" destId="{BBDACB9E-C5F3-4B2A-A9DD-C65E4A2BC2BB}" srcOrd="5" destOrd="0" presId="urn:microsoft.com/office/officeart/2005/8/layout/hList1"/>
    <dgm:cxn modelId="{8B8260FA-DD95-4EF1-A47C-8EB8D0F9CCDE}" type="presParOf" srcId="{0E31DD1C-4571-4B6A-8384-E5D0708E627D}" destId="{C0631335-04A6-4B42-9336-EBAF32F87491}" srcOrd="6" destOrd="0" presId="urn:microsoft.com/office/officeart/2005/8/layout/hList1"/>
    <dgm:cxn modelId="{C9483ADA-51F3-4DCF-8DBB-B34E8AD64965}" type="presParOf" srcId="{C0631335-04A6-4B42-9336-EBAF32F87491}" destId="{5EFFEE94-72BE-4BCC-BD3E-942ACD42FDFB}" srcOrd="0" destOrd="0" presId="urn:microsoft.com/office/officeart/2005/8/layout/hList1"/>
    <dgm:cxn modelId="{9AD233E6-00F5-437F-B841-9DDB6B33A607}" type="presParOf" srcId="{C0631335-04A6-4B42-9336-EBAF32F87491}" destId="{AB2A7316-2518-4534-AC26-DD006C02D7CC}" srcOrd="1" destOrd="0" presId="urn:microsoft.com/office/officeart/2005/8/layout/hList1"/>
    <dgm:cxn modelId="{091525D1-286B-4B89-8AA2-C63FCAF23B1A}" type="presParOf" srcId="{0E31DD1C-4571-4B6A-8384-E5D0708E627D}" destId="{A444349A-5E4B-4D44-B2C4-D43EC1DD8844}" srcOrd="7" destOrd="0" presId="urn:microsoft.com/office/officeart/2005/8/layout/hList1"/>
    <dgm:cxn modelId="{BFD7C486-FC7D-4DB0-ADE0-51CE27F9E1CB}" type="presParOf" srcId="{0E31DD1C-4571-4B6A-8384-E5D0708E627D}" destId="{03C85B8B-010E-4490-839F-FE6D7FD39B44}" srcOrd="8" destOrd="0" presId="urn:microsoft.com/office/officeart/2005/8/layout/hList1"/>
    <dgm:cxn modelId="{AB5F642A-27A5-427C-B855-21817F8525D3}" type="presParOf" srcId="{03C85B8B-010E-4490-839F-FE6D7FD39B44}" destId="{821A48F6-B65A-4C23-8915-1CEFA2B49768}" srcOrd="0" destOrd="0" presId="urn:microsoft.com/office/officeart/2005/8/layout/hList1"/>
    <dgm:cxn modelId="{BE78440D-C1D3-4521-BEE2-985E4D4014E9}" type="presParOf" srcId="{03C85B8B-010E-4490-839F-FE6D7FD39B44}" destId="{A08EDCCF-EB33-4BD7-8322-7C8262CE5F5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F3EAF9-13FC-4AFB-A584-F76327C9E31D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B5EE9F-251A-45C6-92D3-FDB2469746C6}">
      <dgm:prSet phldrT="[Text]"/>
      <dgm:spPr/>
      <dgm:t>
        <a:bodyPr/>
        <a:lstStyle/>
        <a:p>
          <a:r>
            <a:rPr lang="en-US" dirty="0" smtClean="0"/>
            <a:t>Stage 1</a:t>
          </a:r>
          <a:endParaRPr lang="en-US" dirty="0"/>
        </a:p>
      </dgm:t>
    </dgm:pt>
    <dgm:pt modelId="{BA74EE59-A07F-4AE5-8E0E-E390F56550C5}" type="parTrans" cxnId="{C2119C04-CFC3-4C06-948E-BBA3F6CEF4D1}">
      <dgm:prSet/>
      <dgm:spPr/>
      <dgm:t>
        <a:bodyPr/>
        <a:lstStyle/>
        <a:p>
          <a:endParaRPr lang="en-US"/>
        </a:p>
      </dgm:t>
    </dgm:pt>
    <dgm:pt modelId="{3D8FB63F-D7AF-43B7-B4BB-A4BA0C388C33}" type="sibTrans" cxnId="{C2119C04-CFC3-4C06-948E-BBA3F6CEF4D1}">
      <dgm:prSet/>
      <dgm:spPr/>
      <dgm:t>
        <a:bodyPr/>
        <a:lstStyle/>
        <a:p>
          <a:endParaRPr lang="en-US"/>
        </a:p>
      </dgm:t>
    </dgm:pt>
    <dgm:pt modelId="{D198A50B-73DE-407F-B727-9DAD9B497744}">
      <dgm:prSet phldrT="[Text]"/>
      <dgm:spPr/>
      <dgm:t>
        <a:bodyPr/>
        <a:lstStyle/>
        <a:p>
          <a:r>
            <a:rPr lang="en-US" dirty="0" smtClean="0"/>
            <a:t>Single electrode circuit prototype</a:t>
          </a:r>
        </a:p>
        <a:p>
          <a:r>
            <a:rPr lang="en-US" dirty="0" smtClean="0"/>
            <a:t>Test BLE technology with generated signals</a:t>
          </a:r>
        </a:p>
        <a:p>
          <a:r>
            <a:rPr lang="en-US" dirty="0" smtClean="0"/>
            <a:t>Debug circuit and improve design</a:t>
          </a:r>
        </a:p>
      </dgm:t>
    </dgm:pt>
    <dgm:pt modelId="{0C875EB9-66DE-4BFC-8273-09A5DA705BD9}" type="parTrans" cxnId="{FDE8F057-4795-4B27-BF95-39722FA181F4}">
      <dgm:prSet/>
      <dgm:spPr/>
      <dgm:t>
        <a:bodyPr/>
        <a:lstStyle/>
        <a:p>
          <a:endParaRPr lang="en-US"/>
        </a:p>
      </dgm:t>
    </dgm:pt>
    <dgm:pt modelId="{530D668D-607C-4D77-BD66-B250E45FD5F9}" type="sibTrans" cxnId="{FDE8F057-4795-4B27-BF95-39722FA181F4}">
      <dgm:prSet/>
      <dgm:spPr/>
      <dgm:t>
        <a:bodyPr/>
        <a:lstStyle/>
        <a:p>
          <a:endParaRPr lang="en-US"/>
        </a:p>
      </dgm:t>
    </dgm:pt>
    <dgm:pt modelId="{204952C1-65FD-48C0-AA86-72EED1D1C8EB}">
      <dgm:prSet phldrT="[Text]"/>
      <dgm:spPr/>
      <dgm:t>
        <a:bodyPr/>
        <a:lstStyle/>
        <a:p>
          <a:r>
            <a:rPr lang="en-US" dirty="0" smtClean="0"/>
            <a:t>Stage 2</a:t>
          </a:r>
          <a:endParaRPr lang="en-US" dirty="0"/>
        </a:p>
      </dgm:t>
    </dgm:pt>
    <dgm:pt modelId="{BC9A3E4B-4332-4D8B-A283-2C1390A40B52}" type="parTrans" cxnId="{DD171466-C539-44A4-9B8C-B398693FF513}">
      <dgm:prSet/>
      <dgm:spPr/>
      <dgm:t>
        <a:bodyPr/>
        <a:lstStyle/>
        <a:p>
          <a:endParaRPr lang="en-US"/>
        </a:p>
      </dgm:t>
    </dgm:pt>
    <dgm:pt modelId="{5749C822-B63B-42BF-8F73-5A848CCBC86E}" type="sibTrans" cxnId="{DD171466-C539-44A4-9B8C-B398693FF513}">
      <dgm:prSet/>
      <dgm:spPr/>
      <dgm:t>
        <a:bodyPr/>
        <a:lstStyle/>
        <a:p>
          <a:endParaRPr lang="en-US"/>
        </a:p>
      </dgm:t>
    </dgm:pt>
    <dgm:pt modelId="{E002DFE8-78FB-4944-828F-E79897D96EF2}">
      <dgm:prSet phldrT="[Text]"/>
      <dgm:spPr/>
      <dgm:t>
        <a:bodyPr/>
        <a:lstStyle/>
        <a:p>
          <a:r>
            <a:rPr lang="en-US" dirty="0" smtClean="0"/>
            <a:t>Multiple electrodes prototype </a:t>
          </a:r>
        </a:p>
        <a:p>
          <a:r>
            <a:rPr lang="en-US" dirty="0" smtClean="0"/>
            <a:t>Test multi-system communications </a:t>
          </a:r>
        </a:p>
        <a:p>
          <a:r>
            <a:rPr lang="en-US" dirty="0" smtClean="0"/>
            <a:t>Test battery performance in simulated brain condition</a:t>
          </a:r>
          <a:endParaRPr lang="en-US" dirty="0"/>
        </a:p>
      </dgm:t>
    </dgm:pt>
    <dgm:pt modelId="{22773AF1-2E89-40AF-8FEC-F0491AC79010}" type="parTrans" cxnId="{5B8B128A-8753-455D-B852-3A316D9C737C}">
      <dgm:prSet/>
      <dgm:spPr/>
      <dgm:t>
        <a:bodyPr/>
        <a:lstStyle/>
        <a:p>
          <a:endParaRPr lang="en-US"/>
        </a:p>
      </dgm:t>
    </dgm:pt>
    <dgm:pt modelId="{4DCEC61B-6F41-48D5-A8EA-6131AB0DB103}" type="sibTrans" cxnId="{5B8B128A-8753-455D-B852-3A316D9C737C}">
      <dgm:prSet/>
      <dgm:spPr/>
      <dgm:t>
        <a:bodyPr/>
        <a:lstStyle/>
        <a:p>
          <a:endParaRPr lang="en-US"/>
        </a:p>
      </dgm:t>
    </dgm:pt>
    <dgm:pt modelId="{B2A56E41-36B7-485E-AE06-B442E7E18CFE}">
      <dgm:prSet phldrT="[Text]"/>
      <dgm:spPr/>
      <dgm:t>
        <a:bodyPr/>
        <a:lstStyle/>
        <a:p>
          <a:r>
            <a:rPr lang="en-US" dirty="0" smtClean="0"/>
            <a:t>Stage 3</a:t>
          </a:r>
          <a:endParaRPr lang="en-US" dirty="0"/>
        </a:p>
      </dgm:t>
    </dgm:pt>
    <dgm:pt modelId="{FB15677A-72F5-4774-9B6E-C5457FAB03F4}" type="parTrans" cxnId="{104AA9E3-8D8C-467A-A34E-DB6CCE1322ED}">
      <dgm:prSet/>
      <dgm:spPr/>
      <dgm:t>
        <a:bodyPr/>
        <a:lstStyle/>
        <a:p>
          <a:endParaRPr lang="en-US"/>
        </a:p>
      </dgm:t>
    </dgm:pt>
    <dgm:pt modelId="{E3A7A372-EA8A-4482-9644-3A555DFC0EC4}" type="sibTrans" cxnId="{104AA9E3-8D8C-467A-A34E-DB6CCE1322ED}">
      <dgm:prSet/>
      <dgm:spPr/>
      <dgm:t>
        <a:bodyPr/>
        <a:lstStyle/>
        <a:p>
          <a:endParaRPr lang="en-US"/>
        </a:p>
      </dgm:t>
    </dgm:pt>
    <dgm:pt modelId="{7D11EF8C-29B3-4C30-B4E1-64C531CD1DF3}">
      <dgm:prSet phldrT="[Text]"/>
      <dgm:spPr/>
      <dgm:t>
        <a:bodyPr/>
        <a:lstStyle/>
        <a:p>
          <a:r>
            <a:rPr lang="en-US" dirty="0" smtClean="0"/>
            <a:t>Full 16 electrode system </a:t>
          </a:r>
        </a:p>
        <a:p>
          <a:r>
            <a:rPr lang="en-US" dirty="0" smtClean="0"/>
            <a:t>Mobile data recording device </a:t>
          </a:r>
        </a:p>
        <a:p>
          <a:r>
            <a:rPr lang="en-US" dirty="0" smtClean="0"/>
            <a:t>Animal testing in real world environment</a:t>
          </a:r>
          <a:endParaRPr lang="en-US" dirty="0"/>
        </a:p>
      </dgm:t>
    </dgm:pt>
    <dgm:pt modelId="{BFF686B0-59F4-49EA-9B68-BE2B23E9476F}" type="parTrans" cxnId="{562A20F8-E013-4369-8B6A-6873C87BD36E}">
      <dgm:prSet/>
      <dgm:spPr/>
      <dgm:t>
        <a:bodyPr/>
        <a:lstStyle/>
        <a:p>
          <a:endParaRPr lang="en-US"/>
        </a:p>
      </dgm:t>
    </dgm:pt>
    <dgm:pt modelId="{F7F29594-0E45-4D54-BA16-0398FED438A3}" type="sibTrans" cxnId="{562A20F8-E013-4369-8B6A-6873C87BD36E}">
      <dgm:prSet/>
      <dgm:spPr/>
      <dgm:t>
        <a:bodyPr/>
        <a:lstStyle/>
        <a:p>
          <a:endParaRPr lang="en-US"/>
        </a:p>
      </dgm:t>
    </dgm:pt>
    <dgm:pt modelId="{026318A3-D890-45BA-844F-C2B6EA1789EF}" type="pres">
      <dgm:prSet presAssocID="{42F3EAF9-13FC-4AFB-A584-F76327C9E31D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910FC7D-4905-4DCB-B480-C9D5359F59E5}" type="pres">
      <dgm:prSet presAssocID="{1EB5EE9F-251A-45C6-92D3-FDB2469746C6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43AC4B-B336-4BB3-A45E-4DDAB1FD5919}" type="pres">
      <dgm:prSet presAssocID="{1EB5EE9F-251A-45C6-92D3-FDB2469746C6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5CEDE2-BEA3-4016-8348-68F4397C382E}" type="pres">
      <dgm:prSet presAssocID="{204952C1-65FD-48C0-AA86-72EED1D1C8EB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E99CA5-CDB7-42CA-B611-A5F9E1B0E5B7}" type="pres">
      <dgm:prSet presAssocID="{204952C1-65FD-48C0-AA86-72EED1D1C8EB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007270-087A-4C60-A6AD-29B3AB3A35D9}" type="pres">
      <dgm:prSet presAssocID="{B2A56E41-36B7-485E-AE06-B442E7E18CFE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B1DC3-A108-4712-A6DE-C2D07F41A1FF}" type="pres">
      <dgm:prSet presAssocID="{B2A56E41-36B7-485E-AE06-B442E7E18CFE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46847E-0559-4EC8-8C9F-064336EF0306}" type="presOf" srcId="{B2A56E41-36B7-485E-AE06-B442E7E18CFE}" destId="{FF007270-087A-4C60-A6AD-29B3AB3A35D9}" srcOrd="0" destOrd="0" presId="urn:microsoft.com/office/officeart/2009/3/layout/IncreasingArrowsProcess"/>
    <dgm:cxn modelId="{6FD0D3A2-9826-4B5A-B45E-DA43D8EBFAFE}" type="presOf" srcId="{7D11EF8C-29B3-4C30-B4E1-64C531CD1DF3}" destId="{8CAB1DC3-A108-4712-A6DE-C2D07F41A1FF}" srcOrd="0" destOrd="0" presId="urn:microsoft.com/office/officeart/2009/3/layout/IncreasingArrowsProcess"/>
    <dgm:cxn modelId="{FDE8F057-4795-4B27-BF95-39722FA181F4}" srcId="{1EB5EE9F-251A-45C6-92D3-FDB2469746C6}" destId="{D198A50B-73DE-407F-B727-9DAD9B497744}" srcOrd="0" destOrd="0" parTransId="{0C875EB9-66DE-4BFC-8273-09A5DA705BD9}" sibTransId="{530D668D-607C-4D77-BD66-B250E45FD5F9}"/>
    <dgm:cxn modelId="{9B60D1D9-19F3-4793-AE63-6859AF318692}" type="presOf" srcId="{D198A50B-73DE-407F-B727-9DAD9B497744}" destId="{8F43AC4B-B336-4BB3-A45E-4DDAB1FD5919}" srcOrd="0" destOrd="0" presId="urn:microsoft.com/office/officeart/2009/3/layout/IncreasingArrowsProcess"/>
    <dgm:cxn modelId="{5B8B128A-8753-455D-B852-3A316D9C737C}" srcId="{204952C1-65FD-48C0-AA86-72EED1D1C8EB}" destId="{E002DFE8-78FB-4944-828F-E79897D96EF2}" srcOrd="0" destOrd="0" parTransId="{22773AF1-2E89-40AF-8FEC-F0491AC79010}" sibTransId="{4DCEC61B-6F41-48D5-A8EA-6131AB0DB103}"/>
    <dgm:cxn modelId="{DD171466-C539-44A4-9B8C-B398693FF513}" srcId="{42F3EAF9-13FC-4AFB-A584-F76327C9E31D}" destId="{204952C1-65FD-48C0-AA86-72EED1D1C8EB}" srcOrd="1" destOrd="0" parTransId="{BC9A3E4B-4332-4D8B-A283-2C1390A40B52}" sibTransId="{5749C822-B63B-42BF-8F73-5A848CCBC86E}"/>
    <dgm:cxn modelId="{104AA9E3-8D8C-467A-A34E-DB6CCE1322ED}" srcId="{42F3EAF9-13FC-4AFB-A584-F76327C9E31D}" destId="{B2A56E41-36B7-485E-AE06-B442E7E18CFE}" srcOrd="2" destOrd="0" parTransId="{FB15677A-72F5-4774-9B6E-C5457FAB03F4}" sibTransId="{E3A7A372-EA8A-4482-9644-3A555DFC0EC4}"/>
    <dgm:cxn modelId="{562A20F8-E013-4369-8B6A-6873C87BD36E}" srcId="{B2A56E41-36B7-485E-AE06-B442E7E18CFE}" destId="{7D11EF8C-29B3-4C30-B4E1-64C531CD1DF3}" srcOrd="0" destOrd="0" parTransId="{BFF686B0-59F4-49EA-9B68-BE2B23E9476F}" sibTransId="{F7F29594-0E45-4D54-BA16-0398FED438A3}"/>
    <dgm:cxn modelId="{A23B4431-1376-4B90-8AD4-500DBC0B10F5}" type="presOf" srcId="{204952C1-65FD-48C0-AA86-72EED1D1C8EB}" destId="{615CEDE2-BEA3-4016-8348-68F4397C382E}" srcOrd="0" destOrd="0" presId="urn:microsoft.com/office/officeart/2009/3/layout/IncreasingArrowsProcess"/>
    <dgm:cxn modelId="{08789C65-21C6-45DA-B860-8FF7DE5CDEC0}" type="presOf" srcId="{42F3EAF9-13FC-4AFB-A584-F76327C9E31D}" destId="{026318A3-D890-45BA-844F-C2B6EA1789EF}" srcOrd="0" destOrd="0" presId="urn:microsoft.com/office/officeart/2009/3/layout/IncreasingArrowsProcess"/>
    <dgm:cxn modelId="{C1314459-8B43-40E0-85D1-90E47A40B2E0}" type="presOf" srcId="{1EB5EE9F-251A-45C6-92D3-FDB2469746C6}" destId="{2910FC7D-4905-4DCB-B480-C9D5359F59E5}" srcOrd="0" destOrd="0" presId="urn:microsoft.com/office/officeart/2009/3/layout/IncreasingArrowsProcess"/>
    <dgm:cxn modelId="{C2119C04-CFC3-4C06-948E-BBA3F6CEF4D1}" srcId="{42F3EAF9-13FC-4AFB-A584-F76327C9E31D}" destId="{1EB5EE9F-251A-45C6-92D3-FDB2469746C6}" srcOrd="0" destOrd="0" parTransId="{BA74EE59-A07F-4AE5-8E0E-E390F56550C5}" sibTransId="{3D8FB63F-D7AF-43B7-B4BB-A4BA0C388C33}"/>
    <dgm:cxn modelId="{196FD8EB-E8E1-4D0B-819F-B3C9C0378C4C}" type="presOf" srcId="{E002DFE8-78FB-4944-828F-E79897D96EF2}" destId="{59E99CA5-CDB7-42CA-B611-A5F9E1B0E5B7}" srcOrd="0" destOrd="0" presId="urn:microsoft.com/office/officeart/2009/3/layout/IncreasingArrowsProcess"/>
    <dgm:cxn modelId="{4099D702-9D7A-4BEE-A93A-B604516858B4}" type="presParOf" srcId="{026318A3-D890-45BA-844F-C2B6EA1789EF}" destId="{2910FC7D-4905-4DCB-B480-C9D5359F59E5}" srcOrd="0" destOrd="0" presId="urn:microsoft.com/office/officeart/2009/3/layout/IncreasingArrowsProcess"/>
    <dgm:cxn modelId="{3716F883-DB1F-45CD-BF96-CE3E010C2CF5}" type="presParOf" srcId="{026318A3-D890-45BA-844F-C2B6EA1789EF}" destId="{8F43AC4B-B336-4BB3-A45E-4DDAB1FD5919}" srcOrd="1" destOrd="0" presId="urn:microsoft.com/office/officeart/2009/3/layout/IncreasingArrowsProcess"/>
    <dgm:cxn modelId="{08AF38C0-0E80-4705-8985-A17D56EA9877}" type="presParOf" srcId="{026318A3-D890-45BA-844F-C2B6EA1789EF}" destId="{615CEDE2-BEA3-4016-8348-68F4397C382E}" srcOrd="2" destOrd="0" presId="urn:microsoft.com/office/officeart/2009/3/layout/IncreasingArrowsProcess"/>
    <dgm:cxn modelId="{CBF7051E-C78E-43BF-89B0-2CC9B4BDF8ED}" type="presParOf" srcId="{026318A3-D890-45BA-844F-C2B6EA1789EF}" destId="{59E99CA5-CDB7-42CA-B611-A5F9E1B0E5B7}" srcOrd="3" destOrd="0" presId="urn:microsoft.com/office/officeart/2009/3/layout/IncreasingArrowsProcess"/>
    <dgm:cxn modelId="{F4298116-6193-482C-8A73-5E84AA1D57C0}" type="presParOf" srcId="{026318A3-D890-45BA-844F-C2B6EA1789EF}" destId="{FF007270-087A-4C60-A6AD-29B3AB3A35D9}" srcOrd="4" destOrd="0" presId="urn:microsoft.com/office/officeart/2009/3/layout/IncreasingArrowsProcess"/>
    <dgm:cxn modelId="{E25A6654-92C5-4150-B005-7A51B605458B}" type="presParOf" srcId="{026318A3-D890-45BA-844F-C2B6EA1789EF}" destId="{8CAB1DC3-A108-4712-A6DE-C2D07F41A1FF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EA7145-74C3-4DE9-BA16-D76510C4FD99}">
      <dsp:nvSpPr>
        <dsp:cNvPr id="0" name=""/>
        <dsp:cNvSpPr/>
      </dsp:nvSpPr>
      <dsp:spPr>
        <a:xfrm>
          <a:off x="5314" y="1571722"/>
          <a:ext cx="2037074" cy="8148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Wifi</a:t>
          </a:r>
          <a:endParaRPr lang="en-US" sz="2000" kern="1200" dirty="0"/>
        </a:p>
      </dsp:txBody>
      <dsp:txXfrm>
        <a:off x="5314" y="1571722"/>
        <a:ext cx="2037074" cy="814829"/>
      </dsp:txXfrm>
    </dsp:sp>
    <dsp:sp modelId="{A59DB093-50CA-42CA-81C8-20684F85581A}">
      <dsp:nvSpPr>
        <dsp:cNvPr id="0" name=""/>
        <dsp:cNvSpPr/>
      </dsp:nvSpPr>
      <dsp:spPr>
        <a:xfrm>
          <a:off x="5314" y="2386551"/>
          <a:ext cx="2037074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High Range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High Bandwidth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High Data Transfer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Medium Power Consumption</a:t>
          </a:r>
          <a:endParaRPr lang="en-US" sz="1800" kern="1200" dirty="0"/>
        </a:p>
      </dsp:txBody>
      <dsp:txXfrm>
        <a:off x="5314" y="2386551"/>
        <a:ext cx="2037074" cy="2810880"/>
      </dsp:txXfrm>
    </dsp:sp>
    <dsp:sp modelId="{BCE42F56-DCCF-4A0E-A7DB-CC1E1EB658CF}">
      <dsp:nvSpPr>
        <dsp:cNvPr id="0" name=""/>
        <dsp:cNvSpPr/>
      </dsp:nvSpPr>
      <dsp:spPr>
        <a:xfrm>
          <a:off x="2327578" y="1571722"/>
          <a:ext cx="2037074" cy="8148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Bluetooth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Low Energy</a:t>
          </a:r>
          <a:endParaRPr lang="en-US" sz="2000" kern="1200" dirty="0"/>
        </a:p>
      </dsp:txBody>
      <dsp:txXfrm>
        <a:off x="2327578" y="1571722"/>
        <a:ext cx="2037074" cy="814829"/>
      </dsp:txXfrm>
    </dsp:sp>
    <dsp:sp modelId="{DD385148-DEEC-4255-9D7D-2DB59CC64607}">
      <dsp:nvSpPr>
        <dsp:cNvPr id="0" name=""/>
        <dsp:cNvSpPr/>
      </dsp:nvSpPr>
      <dsp:spPr>
        <a:xfrm>
          <a:off x="2327578" y="2386551"/>
          <a:ext cx="2037074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High Range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Medium Bandwidth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Medium Data Transfer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Low Power Consumption</a:t>
          </a:r>
          <a:endParaRPr lang="en-US" sz="1800" kern="1200" dirty="0"/>
        </a:p>
      </dsp:txBody>
      <dsp:txXfrm>
        <a:off x="2327578" y="2386551"/>
        <a:ext cx="2037074" cy="2810880"/>
      </dsp:txXfrm>
    </dsp:sp>
    <dsp:sp modelId="{8BBA2D39-C68B-4963-B1F6-8A76FDC78C29}">
      <dsp:nvSpPr>
        <dsp:cNvPr id="0" name=""/>
        <dsp:cNvSpPr/>
      </dsp:nvSpPr>
      <dsp:spPr>
        <a:xfrm>
          <a:off x="4649843" y="1571722"/>
          <a:ext cx="2037074" cy="8148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Near Field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Communication</a:t>
          </a:r>
          <a:endParaRPr lang="en-US" sz="2000" kern="1200" dirty="0"/>
        </a:p>
      </dsp:txBody>
      <dsp:txXfrm>
        <a:off x="4649843" y="1571722"/>
        <a:ext cx="2037074" cy="814829"/>
      </dsp:txXfrm>
    </dsp:sp>
    <dsp:sp modelId="{55E44E30-6EC8-46EF-89FA-A16A93836E7E}">
      <dsp:nvSpPr>
        <dsp:cNvPr id="0" name=""/>
        <dsp:cNvSpPr/>
      </dsp:nvSpPr>
      <dsp:spPr>
        <a:xfrm>
          <a:off x="4649843" y="2386551"/>
          <a:ext cx="2037074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Low Range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Low Bandwidth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Low Data Transfer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Low Power Consumption</a:t>
          </a:r>
          <a:endParaRPr lang="en-US" sz="1800" kern="1200" dirty="0"/>
        </a:p>
      </dsp:txBody>
      <dsp:txXfrm>
        <a:off x="4649843" y="2386551"/>
        <a:ext cx="2037074" cy="2810880"/>
      </dsp:txXfrm>
    </dsp:sp>
    <dsp:sp modelId="{5EFFEE94-72BE-4BCC-BD3E-942ACD42FDFB}">
      <dsp:nvSpPr>
        <dsp:cNvPr id="0" name=""/>
        <dsp:cNvSpPr/>
      </dsp:nvSpPr>
      <dsp:spPr>
        <a:xfrm>
          <a:off x="6972108" y="1571722"/>
          <a:ext cx="2037074" cy="8148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RF4CE</a:t>
          </a:r>
          <a:endParaRPr lang="en-US" sz="2000" kern="1200" dirty="0"/>
        </a:p>
      </dsp:txBody>
      <dsp:txXfrm>
        <a:off x="6972108" y="1571722"/>
        <a:ext cx="2037074" cy="814829"/>
      </dsp:txXfrm>
    </dsp:sp>
    <dsp:sp modelId="{AB2A7316-2518-4534-AC26-DD006C02D7CC}">
      <dsp:nvSpPr>
        <dsp:cNvPr id="0" name=""/>
        <dsp:cNvSpPr/>
      </dsp:nvSpPr>
      <dsp:spPr>
        <a:xfrm>
          <a:off x="6972108" y="2386551"/>
          <a:ext cx="2037074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High Range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Medium Bandwith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High Data Transfer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High Power Consumption</a:t>
          </a:r>
          <a:endParaRPr lang="en-US" sz="1800" kern="1200" dirty="0"/>
        </a:p>
      </dsp:txBody>
      <dsp:txXfrm>
        <a:off x="6972108" y="2386551"/>
        <a:ext cx="2037074" cy="2810880"/>
      </dsp:txXfrm>
    </dsp:sp>
    <dsp:sp modelId="{821A48F6-B65A-4C23-8915-1CEFA2B49768}">
      <dsp:nvSpPr>
        <dsp:cNvPr id="0" name=""/>
        <dsp:cNvSpPr/>
      </dsp:nvSpPr>
      <dsp:spPr>
        <a:xfrm>
          <a:off x="9294372" y="1571722"/>
          <a:ext cx="2037074" cy="8148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ZigBee</a:t>
          </a:r>
          <a:endParaRPr lang="en-US" sz="2000" kern="1200" dirty="0"/>
        </a:p>
      </dsp:txBody>
      <dsp:txXfrm>
        <a:off x="9294372" y="1571722"/>
        <a:ext cx="2037074" cy="814829"/>
      </dsp:txXfrm>
    </dsp:sp>
    <dsp:sp modelId="{A08EDCCF-EB33-4BD7-8322-7C8262CE5F52}">
      <dsp:nvSpPr>
        <dsp:cNvPr id="0" name=""/>
        <dsp:cNvSpPr/>
      </dsp:nvSpPr>
      <dsp:spPr>
        <a:xfrm>
          <a:off x="9294372" y="2386551"/>
          <a:ext cx="2037074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Medium Range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Low Bandwidth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Medium Data Transfer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Low Power Consumption</a:t>
          </a:r>
          <a:endParaRPr lang="en-US" sz="1800" kern="1200" dirty="0"/>
        </a:p>
      </dsp:txBody>
      <dsp:txXfrm>
        <a:off x="9294372" y="2386551"/>
        <a:ext cx="2037074" cy="2810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EA7145-74C3-4DE9-BA16-D76510C4FD99}">
      <dsp:nvSpPr>
        <dsp:cNvPr id="0" name=""/>
        <dsp:cNvSpPr/>
      </dsp:nvSpPr>
      <dsp:spPr>
        <a:xfrm>
          <a:off x="5601" y="1607660"/>
          <a:ext cx="2247424" cy="742953"/>
        </a:xfrm>
        <a:prstGeom prst="rect">
          <a:avLst/>
        </a:prstGeom>
        <a:solidFill>
          <a:srgbClr val="00800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Wifi</a:t>
          </a:r>
          <a:endParaRPr lang="en-US" sz="2000" kern="1200" dirty="0"/>
        </a:p>
      </dsp:txBody>
      <dsp:txXfrm>
        <a:off x="5601" y="1607660"/>
        <a:ext cx="2247424" cy="742953"/>
      </dsp:txXfrm>
    </dsp:sp>
    <dsp:sp modelId="{A59DB093-50CA-42CA-81C8-20684F85581A}">
      <dsp:nvSpPr>
        <dsp:cNvPr id="0" name=""/>
        <dsp:cNvSpPr/>
      </dsp:nvSpPr>
      <dsp:spPr>
        <a:xfrm>
          <a:off x="5601" y="2350613"/>
          <a:ext cx="2247424" cy="2810880"/>
        </a:xfrm>
        <a:prstGeom prst="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High Range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High Bandwidth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High Data Transfer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Medium Power Consumption</a:t>
          </a:r>
          <a:endParaRPr lang="en-US" sz="1800" kern="1200" dirty="0"/>
        </a:p>
      </dsp:txBody>
      <dsp:txXfrm>
        <a:off x="5601" y="2350613"/>
        <a:ext cx="2247424" cy="2810880"/>
      </dsp:txXfrm>
    </dsp:sp>
    <dsp:sp modelId="{BCE42F56-DCCF-4A0E-A7DB-CC1E1EB658CF}">
      <dsp:nvSpPr>
        <dsp:cNvPr id="0" name=""/>
        <dsp:cNvSpPr/>
      </dsp:nvSpPr>
      <dsp:spPr>
        <a:xfrm>
          <a:off x="2567665" y="1607660"/>
          <a:ext cx="2247424" cy="742953"/>
        </a:xfrm>
        <a:prstGeom prst="rect">
          <a:avLst/>
        </a:prstGeom>
        <a:solidFill>
          <a:srgbClr val="00800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Bluetooth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Low Energy</a:t>
          </a:r>
          <a:endParaRPr lang="en-US" sz="2000" kern="1200" dirty="0"/>
        </a:p>
      </dsp:txBody>
      <dsp:txXfrm>
        <a:off x="2567665" y="1607660"/>
        <a:ext cx="2247424" cy="742953"/>
      </dsp:txXfrm>
    </dsp:sp>
    <dsp:sp modelId="{DD385148-DEEC-4255-9D7D-2DB59CC64607}">
      <dsp:nvSpPr>
        <dsp:cNvPr id="0" name=""/>
        <dsp:cNvSpPr/>
      </dsp:nvSpPr>
      <dsp:spPr>
        <a:xfrm>
          <a:off x="2567665" y="2350613"/>
          <a:ext cx="2247424" cy="2810880"/>
        </a:xfrm>
        <a:prstGeom prst="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High Range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Medium Bandwidth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Medium Data Transfer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Low Power Consumption</a:t>
          </a:r>
          <a:endParaRPr lang="en-US" sz="1800" kern="1200" dirty="0"/>
        </a:p>
      </dsp:txBody>
      <dsp:txXfrm>
        <a:off x="2567665" y="2350613"/>
        <a:ext cx="2247424" cy="2810880"/>
      </dsp:txXfrm>
    </dsp:sp>
    <dsp:sp modelId="{8BBA2D39-C68B-4963-B1F6-8A76FDC78C29}">
      <dsp:nvSpPr>
        <dsp:cNvPr id="0" name=""/>
        <dsp:cNvSpPr/>
      </dsp:nvSpPr>
      <dsp:spPr>
        <a:xfrm>
          <a:off x="5129729" y="1826321"/>
          <a:ext cx="1857383" cy="614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Near Field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Communication</a:t>
          </a:r>
          <a:endParaRPr lang="en-US" sz="1600" kern="1200" dirty="0"/>
        </a:p>
      </dsp:txBody>
      <dsp:txXfrm>
        <a:off x="5129729" y="1826321"/>
        <a:ext cx="1857383" cy="614013"/>
      </dsp:txXfrm>
    </dsp:sp>
    <dsp:sp modelId="{55E44E30-6EC8-46EF-89FA-A16A93836E7E}">
      <dsp:nvSpPr>
        <dsp:cNvPr id="0" name=""/>
        <dsp:cNvSpPr/>
      </dsp:nvSpPr>
      <dsp:spPr>
        <a:xfrm>
          <a:off x="5129729" y="2619780"/>
          <a:ext cx="1857383" cy="23230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Low Range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Low Bandwidth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Low Data Transfer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Low Power Consumption</a:t>
          </a:r>
          <a:endParaRPr lang="en-US" sz="1400" kern="1200" dirty="0"/>
        </a:p>
      </dsp:txBody>
      <dsp:txXfrm>
        <a:off x="5129729" y="2619780"/>
        <a:ext cx="1857383" cy="2323051"/>
      </dsp:txXfrm>
    </dsp:sp>
    <dsp:sp modelId="{5EFFEE94-72BE-4BCC-BD3E-942ACD42FDFB}">
      <dsp:nvSpPr>
        <dsp:cNvPr id="0" name=""/>
        <dsp:cNvSpPr/>
      </dsp:nvSpPr>
      <dsp:spPr>
        <a:xfrm>
          <a:off x="7301752" y="1826321"/>
          <a:ext cx="1857383" cy="614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RF4CE</a:t>
          </a:r>
          <a:endParaRPr lang="en-US" sz="1600" kern="1200" dirty="0"/>
        </a:p>
      </dsp:txBody>
      <dsp:txXfrm>
        <a:off x="7301752" y="1826321"/>
        <a:ext cx="1857383" cy="614013"/>
      </dsp:txXfrm>
    </dsp:sp>
    <dsp:sp modelId="{AB2A7316-2518-4534-AC26-DD006C02D7CC}">
      <dsp:nvSpPr>
        <dsp:cNvPr id="0" name=""/>
        <dsp:cNvSpPr/>
      </dsp:nvSpPr>
      <dsp:spPr>
        <a:xfrm>
          <a:off x="7301752" y="2619780"/>
          <a:ext cx="1857383" cy="23230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High Range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Medium </a:t>
          </a:r>
          <a:r>
            <a:rPr lang="en-US" sz="1400" kern="1200" dirty="0" err="1" smtClean="0"/>
            <a:t>Bandwith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High Data Transfer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High Power Consumption</a:t>
          </a:r>
          <a:endParaRPr lang="en-US" sz="1400" kern="1200" dirty="0"/>
        </a:p>
      </dsp:txBody>
      <dsp:txXfrm>
        <a:off x="7301752" y="2619780"/>
        <a:ext cx="1857383" cy="2323051"/>
      </dsp:txXfrm>
    </dsp:sp>
    <dsp:sp modelId="{821A48F6-B65A-4C23-8915-1CEFA2B49768}">
      <dsp:nvSpPr>
        <dsp:cNvPr id="0" name=""/>
        <dsp:cNvSpPr/>
      </dsp:nvSpPr>
      <dsp:spPr>
        <a:xfrm>
          <a:off x="9473775" y="1826321"/>
          <a:ext cx="1857383" cy="614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ZigBee</a:t>
          </a:r>
          <a:endParaRPr lang="en-US" sz="1600" kern="1200" dirty="0"/>
        </a:p>
      </dsp:txBody>
      <dsp:txXfrm>
        <a:off x="9473775" y="1826321"/>
        <a:ext cx="1857383" cy="614013"/>
      </dsp:txXfrm>
    </dsp:sp>
    <dsp:sp modelId="{A08EDCCF-EB33-4BD7-8322-7C8262CE5F52}">
      <dsp:nvSpPr>
        <dsp:cNvPr id="0" name=""/>
        <dsp:cNvSpPr/>
      </dsp:nvSpPr>
      <dsp:spPr>
        <a:xfrm>
          <a:off x="9473775" y="2619780"/>
          <a:ext cx="1857383" cy="23230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Medium Range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Low Bandwidth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Medium Data Transfer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Low Power Consumption</a:t>
          </a:r>
          <a:endParaRPr lang="en-US" sz="1400" kern="1200" dirty="0"/>
        </a:p>
      </dsp:txBody>
      <dsp:txXfrm>
        <a:off x="9473775" y="2619780"/>
        <a:ext cx="1857383" cy="23230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0FC7D-4905-4DCB-B480-C9D5359F59E5}">
      <dsp:nvSpPr>
        <dsp:cNvPr id="0" name=""/>
        <dsp:cNvSpPr/>
      </dsp:nvSpPr>
      <dsp:spPr>
        <a:xfrm>
          <a:off x="0" y="585396"/>
          <a:ext cx="9588981" cy="13965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254000" bIns="221698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Stage 1</a:t>
          </a:r>
          <a:endParaRPr lang="en-US" sz="2600" kern="1200" dirty="0"/>
        </a:p>
      </dsp:txBody>
      <dsp:txXfrm>
        <a:off x="0" y="934526"/>
        <a:ext cx="9239851" cy="698260"/>
      </dsp:txXfrm>
    </dsp:sp>
    <dsp:sp modelId="{8F43AC4B-B336-4BB3-A45E-4DDAB1FD5919}">
      <dsp:nvSpPr>
        <dsp:cNvPr id="0" name=""/>
        <dsp:cNvSpPr/>
      </dsp:nvSpPr>
      <dsp:spPr>
        <a:xfrm>
          <a:off x="0" y="1662315"/>
          <a:ext cx="2953406" cy="26902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Single electrode circuit prototype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 BLE technology with generated signals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Debug circuit and improve design</a:t>
          </a:r>
        </a:p>
      </dsp:txBody>
      <dsp:txXfrm>
        <a:off x="0" y="1662315"/>
        <a:ext cx="2953406" cy="2690213"/>
      </dsp:txXfrm>
    </dsp:sp>
    <dsp:sp modelId="{615CEDE2-BEA3-4016-8348-68F4397C382E}">
      <dsp:nvSpPr>
        <dsp:cNvPr id="0" name=""/>
        <dsp:cNvSpPr/>
      </dsp:nvSpPr>
      <dsp:spPr>
        <a:xfrm>
          <a:off x="2953406" y="1050903"/>
          <a:ext cx="6635574" cy="13965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254000" bIns="221698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Stage 2</a:t>
          </a:r>
          <a:endParaRPr lang="en-US" sz="2600" kern="1200" dirty="0"/>
        </a:p>
      </dsp:txBody>
      <dsp:txXfrm>
        <a:off x="2953406" y="1400033"/>
        <a:ext cx="6286444" cy="698260"/>
      </dsp:txXfrm>
    </dsp:sp>
    <dsp:sp modelId="{59E99CA5-CDB7-42CA-B611-A5F9E1B0E5B7}">
      <dsp:nvSpPr>
        <dsp:cNvPr id="0" name=""/>
        <dsp:cNvSpPr/>
      </dsp:nvSpPr>
      <dsp:spPr>
        <a:xfrm>
          <a:off x="2953406" y="2127822"/>
          <a:ext cx="2953406" cy="26902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Multiple electrodes prototype 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 multi-system communications 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 battery performance in simulated brain condition</a:t>
          </a:r>
          <a:endParaRPr lang="en-US" sz="2100" kern="1200" dirty="0"/>
        </a:p>
      </dsp:txBody>
      <dsp:txXfrm>
        <a:off x="2953406" y="2127822"/>
        <a:ext cx="2953406" cy="2690213"/>
      </dsp:txXfrm>
    </dsp:sp>
    <dsp:sp modelId="{FF007270-087A-4C60-A6AD-29B3AB3A35D9}">
      <dsp:nvSpPr>
        <dsp:cNvPr id="0" name=""/>
        <dsp:cNvSpPr/>
      </dsp:nvSpPr>
      <dsp:spPr>
        <a:xfrm>
          <a:off x="5906812" y="1516410"/>
          <a:ext cx="3682168" cy="13965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254000" bIns="221698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Stage 3</a:t>
          </a:r>
          <a:endParaRPr lang="en-US" sz="2600" kern="1200" dirty="0"/>
        </a:p>
      </dsp:txBody>
      <dsp:txXfrm>
        <a:off x="5906812" y="1865540"/>
        <a:ext cx="3333038" cy="698260"/>
      </dsp:txXfrm>
    </dsp:sp>
    <dsp:sp modelId="{8CAB1DC3-A108-4712-A6DE-C2D07F41A1FF}">
      <dsp:nvSpPr>
        <dsp:cNvPr id="0" name=""/>
        <dsp:cNvSpPr/>
      </dsp:nvSpPr>
      <dsp:spPr>
        <a:xfrm>
          <a:off x="5906812" y="2593329"/>
          <a:ext cx="2953406" cy="26508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Full 16 electrode system 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Mobile data recording device 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Animal testing in real world environment</a:t>
          </a:r>
          <a:endParaRPr lang="en-US" sz="2100" kern="1200" dirty="0"/>
        </a:p>
      </dsp:txBody>
      <dsp:txXfrm>
        <a:off x="5906812" y="2593329"/>
        <a:ext cx="2953406" cy="2650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53487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589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70998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5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98640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2152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37730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41081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772450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7074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585424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60891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147074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404972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12167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34509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73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3087" name="Picture 15" descr="https://lh3.googleusercontent.com/vmCqwKHocsaEHlrZ7dlkKN9g2LqeDyb2UQRuuHGQ0AtMDADC1vjUwAAV1TTaXshfkqRXUMLU1-w8_ie3YuQpdpxviMDRql3Fw75o5gAqR0J9gmMYB8JMroHfPCliWNY7d_cJ_M5tG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241" y="1419297"/>
            <a:ext cx="2548845" cy="33984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9" name="Picture 17" descr="https://lh4.googleusercontent.com/5lT7fg1YmQ1e5UUcbGFxXDbhDQcojgRzQFP138-S2ZnPF5ezrYGMW9V5dePZ1ncPZtx-K-ZxTgTZ1q_UnhIrrU4ZigE_cag6gekMqFoomj9f97vEvRfymCzxIN57X_Y5DZ3WoqS45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688" y="1746927"/>
            <a:ext cx="4286250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60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cap="all" dirty="0" smtClean="0">
                <a:solidFill>
                  <a:schemeClr val="tx1"/>
                </a:solidFill>
              </a:rPr>
              <a:t>DEUTERON </a:t>
            </a:r>
            <a:br>
              <a:rPr lang="en-US" sz="5000" cap="all" dirty="0" smtClean="0">
                <a:solidFill>
                  <a:schemeClr val="tx1"/>
                </a:solidFill>
              </a:rPr>
            </a:br>
            <a:r>
              <a:rPr lang="en-US" sz="5000" cap="all" dirty="0" smtClean="0">
                <a:solidFill>
                  <a:schemeClr val="tx1"/>
                </a:solidFill>
              </a:rPr>
              <a:t>W</a:t>
            </a:r>
            <a:r>
              <a:rPr lang="en-US" sz="5000" dirty="0" smtClean="0">
                <a:solidFill>
                  <a:srgbClr val="0C0C0C"/>
                </a:solidFill>
                <a:cs typeface="Arial"/>
                <a:sym typeface="Arial"/>
              </a:rPr>
              <a:t>ireless Neural Logger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1199226" y="2046304"/>
            <a:ext cx="3852672" cy="3501991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/>
              <a:t> Animal only application</a:t>
            </a:r>
            <a:endParaRPr lang="en-US" sz="2400" dirty="0"/>
          </a:p>
          <a:p>
            <a:pPr lvl="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/>
              <a:t> Large size</a:t>
            </a:r>
          </a:p>
          <a:p>
            <a:pPr lvl="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/>
              <a:t> Not </a:t>
            </a:r>
            <a:r>
              <a:rPr lang="en-US" sz="2400" dirty="0"/>
              <a:t>real-time</a:t>
            </a:r>
          </a:p>
          <a:p>
            <a:endParaRPr lang="en-US" dirty="0"/>
          </a:p>
        </p:txBody>
      </p:sp>
      <p:pic>
        <p:nvPicPr>
          <p:cNvPr id="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82055" y="2285999"/>
            <a:ext cx="3810000" cy="30226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5448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>
                <a:solidFill>
                  <a:schemeClr val="tx1"/>
                </a:solidFill>
              </a:rPr>
              <a:t>Design Specifications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79750" y="18462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Shape 98"/>
          <p:cNvGraphicFramePr/>
          <p:nvPr>
            <p:extLst>
              <p:ext uri="{D42A27DB-BD31-4B8C-83A1-F6EECF244321}">
                <p14:modId xmlns:p14="http://schemas.microsoft.com/office/powerpoint/2010/main" val="1627031898"/>
              </p:ext>
            </p:extLst>
          </p:nvPr>
        </p:nvGraphicFramePr>
        <p:xfrm>
          <a:off x="982980" y="1846263"/>
          <a:ext cx="10287000" cy="33135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19340"/>
                <a:gridCol w="3595456"/>
                <a:gridCol w="2472204"/>
              </a:tblGrid>
              <a:tr h="5604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 smtClean="0"/>
                        <a:t>Customer Needs</a:t>
                      </a:r>
                      <a:endParaRPr lang="en-US" sz="2400" b="1" dirty="0"/>
                    </a:p>
                  </a:txBody>
                  <a:tcPr marL="91425" marR="91425" marT="91425" marB="914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 dirty="0"/>
                        <a:t>Design Specifications</a:t>
                      </a:r>
                    </a:p>
                  </a:txBody>
                  <a:tcPr marL="91425" marR="91425" marT="91425" marB="914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2970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2000" dirty="0"/>
                        <a:t>Safe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-355600" rtl="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en-US" sz="2000" dirty="0"/>
                        <a:t>Skin Temperature Change</a:t>
                      </a:r>
                      <a:r>
                        <a:rPr lang="en-US" sz="2000" dirty="0" smtClean="0"/>
                        <a:t>:</a:t>
                      </a:r>
                      <a:endParaRPr lang="en-US" sz="2000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5560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en-US" sz="2000" dirty="0"/>
                        <a:t>Feedback Current</a:t>
                      </a:r>
                      <a:r>
                        <a:rPr lang="en-US" sz="2000" dirty="0" smtClean="0"/>
                        <a:t>:</a:t>
                      </a:r>
                      <a:endParaRPr lang="en-US" sz="2000" dirty="0"/>
                    </a:p>
                  </a:txBody>
                  <a:tcPr marL="91425" marR="91425" marT="91425" marB="914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lvl="0" indent="-35560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en-US" sz="2000" dirty="0" smtClean="0"/>
                        <a:t>&lt; 2</a:t>
                      </a:r>
                      <a:r>
                        <a:rPr lang="en-US" sz="2000" dirty="0" smtClean="0">
                          <a:solidFill>
                            <a:schemeClr val="dk1"/>
                          </a:solidFill>
                        </a:rPr>
                        <a:t>℃</a:t>
                      </a:r>
                    </a:p>
                    <a:p>
                      <a:pPr marL="457200" marR="0" lvl="0" indent="-355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lang="en-US" sz="2000" dirty="0" smtClean="0"/>
                        <a:t>0 </a:t>
                      </a:r>
                      <a:r>
                        <a:rPr lang="en-US" sz="2000" dirty="0" err="1" smtClean="0">
                          <a:solidFill>
                            <a:schemeClr val="dk1"/>
                          </a:solidFill>
                        </a:rPr>
                        <a:t>μ</a:t>
                      </a:r>
                      <a:r>
                        <a:rPr lang="en-US" sz="2000" dirty="0" err="1" smtClean="0"/>
                        <a:t>A</a:t>
                      </a:r>
                      <a:endParaRPr lang="en-US" sz="2000" dirty="0" smtClean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168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2000" dirty="0" smtClean="0"/>
                        <a:t>Real-Time, Accurate, Comprehensive</a:t>
                      </a:r>
                      <a:endParaRPr lang="en-US" sz="20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-355600" rtl="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en-US" sz="2000" dirty="0"/>
                        <a:t>Transmission Rate</a:t>
                      </a:r>
                      <a:r>
                        <a:rPr lang="en-US" sz="2000" dirty="0" smtClean="0"/>
                        <a:t>:</a:t>
                      </a:r>
                      <a:endParaRPr lang="en-US" sz="2000" dirty="0"/>
                    </a:p>
                    <a:p>
                      <a:pPr marL="457200" lvl="0" indent="-35560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en-US" sz="2000" dirty="0"/>
                        <a:t>Sampling Rate</a:t>
                      </a:r>
                      <a:r>
                        <a:rPr lang="en-US" sz="2000" dirty="0" smtClean="0"/>
                        <a:t>:</a:t>
                      </a:r>
                    </a:p>
                    <a:p>
                      <a:pPr marL="457200" lvl="0" indent="-35560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en-US" sz="2000" dirty="0" smtClean="0"/>
                        <a:t>Sampling Precision:</a:t>
                      </a:r>
                      <a:endParaRPr lang="en-US" sz="2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5560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en-US" sz="2000" dirty="0" smtClean="0"/>
                        <a:t>128 kB/s</a:t>
                      </a:r>
                    </a:p>
                    <a:p>
                      <a:pPr marL="457200" marR="0" lvl="0" indent="-355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lang="en-US" sz="2000" dirty="0" smtClean="0"/>
                        <a:t>1 </a:t>
                      </a:r>
                      <a:r>
                        <a:rPr lang="en-US" sz="2000" dirty="0" smtClean="0"/>
                        <a:t>kHz</a:t>
                      </a:r>
                    </a:p>
                    <a:p>
                      <a:pPr marL="457200" marR="0" lvl="0" indent="-355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lang="en-US" sz="2000" dirty="0" smtClean="0"/>
                        <a:t>16-channel,</a:t>
                      </a:r>
                      <a:r>
                        <a:rPr lang="en-US" sz="2000" baseline="0" dirty="0" smtClean="0"/>
                        <a:t> 8-bit</a:t>
                      </a:r>
                      <a:endParaRPr lang="en-US" sz="2000" dirty="0" smtClean="0"/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0658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2000" dirty="0" smtClean="0"/>
                        <a:t>Portable, Convenient, and</a:t>
                      </a:r>
                      <a:r>
                        <a:rPr lang="en-US" sz="2000" baseline="0" dirty="0" smtClean="0"/>
                        <a:t> Low Power</a:t>
                      </a:r>
                      <a:endParaRPr lang="en-US" sz="20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-35560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en-US" sz="2000" dirty="0"/>
                        <a:t>Battery Life</a:t>
                      </a:r>
                      <a:r>
                        <a:rPr lang="en-US" sz="2000" dirty="0" smtClean="0"/>
                        <a:t>:</a:t>
                      </a:r>
                    </a:p>
                    <a:p>
                      <a:pPr marL="457200" lvl="0" indent="-35560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en-US" sz="2000" dirty="0" smtClean="0"/>
                        <a:t>Module Size: </a:t>
                      </a:r>
                      <a:endParaRPr lang="en-US" sz="2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55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lang="en-US" sz="2000" dirty="0" smtClean="0"/>
                        <a:t>&gt; 24 </a:t>
                      </a:r>
                      <a:r>
                        <a:rPr lang="en-US" sz="2000" dirty="0" smtClean="0"/>
                        <a:t>hours</a:t>
                      </a:r>
                    </a:p>
                    <a:p>
                      <a:pPr marL="457200" marR="0" lvl="0" indent="-355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lang="en-US" sz="2000" dirty="0" smtClean="0"/>
                        <a:t>4x4</a:t>
                      </a:r>
                      <a:r>
                        <a:rPr lang="en-US" sz="2000" baseline="0" dirty="0" smtClean="0"/>
                        <a:t> mm top area</a:t>
                      </a:r>
                      <a:endParaRPr lang="en-US" sz="2000" dirty="0" smtClean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64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solidFill>
                  <a:schemeClr val="tx1"/>
                </a:solidFill>
              </a:rPr>
              <a:t>System Diagram</a:t>
            </a:r>
            <a:endParaRPr lang="en-US" sz="50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82" y="3506923"/>
            <a:ext cx="11049711" cy="11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8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Challenges</a:t>
            </a:r>
            <a:endParaRPr lang="en-US" sz="5000" dirty="0"/>
          </a:p>
        </p:txBody>
      </p:sp>
      <p:pic>
        <p:nvPicPr>
          <p:cNvPr id="6" name="Picture 2" descr="http://charteroakscanning.com/wp-content/uploads/2014/10/icon_DataTransf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79" y="2268004"/>
            <a:ext cx="2859933" cy="285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shorewoodmoodle.org/pluginfile.php/10065/course/overviewfiles/Brain%20Power%20Log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6" r="21363"/>
          <a:stretch/>
        </p:blipFill>
        <p:spPr bwMode="auto">
          <a:xfrm>
            <a:off x="4863830" y="2336100"/>
            <a:ext cx="2536973" cy="270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www.cedarcliffschools.org/images/safety-580x58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425" y="2136682"/>
            <a:ext cx="2991255" cy="299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4289901" y="2451370"/>
            <a:ext cx="0" cy="228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798344" y="2451370"/>
            <a:ext cx="0" cy="228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h6.googleusercontent.com/EcGcnVfGdUjtQUGW8HCX1Z10tIf98fzZInfk81QeKYjqQXdoBUTOjl11mdxgWygp6kIWssCHYa8vd3WxUtMl2Xg64j6jWR56fWqgxSAWc0ADCXmV0XeflmMF9a9agSRoUxyeb0dnf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985" y="5220537"/>
            <a:ext cx="87249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57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562007" y="684942"/>
          <a:ext cx="11336761" cy="6769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>
                <a:solidFill>
                  <a:schemeClr val="tx1"/>
                </a:solidFill>
              </a:rPr>
              <a:t>Wireless Options</a:t>
            </a:r>
            <a:endParaRPr lang="en-US" sz="5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5 Potential Options for Wireless Data Transfer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09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562007" y="684942"/>
          <a:ext cx="11336761" cy="6769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>
                <a:solidFill>
                  <a:schemeClr val="tx1"/>
                </a:solidFill>
              </a:rPr>
              <a:t>Wireless Options</a:t>
            </a:r>
            <a:endParaRPr lang="en-US" sz="5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5 Potential Options for Wireless Data Transfer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46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solidFill>
                  <a:schemeClr val="tx1"/>
                </a:solidFill>
              </a:rPr>
              <a:t>Bluetooth Low Energy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Will </a:t>
            </a:r>
            <a:r>
              <a:rPr lang="en-US" sz="2800" dirty="0">
                <a:solidFill>
                  <a:schemeClr val="tx1"/>
                </a:solidFill>
              </a:rPr>
              <a:t>use TI CC2640 BLE </a:t>
            </a:r>
            <a:r>
              <a:rPr lang="en-US" sz="2800" dirty="0" smtClean="0">
                <a:solidFill>
                  <a:schemeClr val="tx1"/>
                </a:solidFill>
              </a:rPr>
              <a:t>4.2 as </a:t>
            </a:r>
            <a:r>
              <a:rPr lang="en-US" sz="2800" dirty="0">
                <a:solidFill>
                  <a:schemeClr val="tx1"/>
                </a:solidFill>
              </a:rPr>
              <a:t>our d</a:t>
            </a:r>
            <a:r>
              <a:rPr lang="en-US" sz="2800" dirty="0" smtClean="0">
                <a:solidFill>
                  <a:schemeClr val="tx1"/>
                </a:solidFill>
              </a:rPr>
              <a:t>ata transmission source with optimal tradeoff between performance and power</a:t>
            </a:r>
          </a:p>
          <a:p>
            <a:pPr marL="0" indent="0">
              <a:buNone/>
            </a:pPr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Industry-leading privacy.</a:t>
            </a: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Keeps Bluetooth Smart devices from being tracked.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Highly secure.</a:t>
            </a: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Features industry-standard encryption ensuring confidential data stays that way.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More power efficient.</a:t>
            </a: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Introduces refinements that make Bluetooth Smart even more power-stingy.</a:t>
            </a:r>
          </a:p>
        </p:txBody>
      </p:sp>
    </p:spTree>
    <p:extLst>
      <p:ext uri="{BB962C8B-B14F-4D97-AF65-F5344CB8AC3E}">
        <p14:creationId xmlns:p14="http://schemas.microsoft.com/office/powerpoint/2010/main" val="308767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solidFill>
                  <a:schemeClr val="tx1"/>
                </a:solidFill>
              </a:rPr>
              <a:t>Power Options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Powering the electrode is a huge challenge due to size and longevity constraints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2 Options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High density replaceable medical device batteries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Inductive charging via brain’s electrical impulses</a:t>
            </a:r>
          </a:p>
        </p:txBody>
      </p:sp>
    </p:spTree>
    <p:extLst>
      <p:ext uri="{BB962C8B-B14F-4D97-AF65-F5344CB8AC3E}">
        <p14:creationId xmlns:p14="http://schemas.microsoft.com/office/powerpoint/2010/main" val="10297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solidFill>
                  <a:schemeClr val="tx1"/>
                </a:solidFill>
              </a:rPr>
              <a:t>Power Options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Powering the electrode is a huge challenge due to size and longevity constraints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2 Options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6600"/>
                </a:solidFill>
              </a:rPr>
              <a:t>High density replaceable medical device batteries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Inductive charging via brain’s electrical impulses</a:t>
            </a:r>
          </a:p>
        </p:txBody>
      </p:sp>
    </p:spTree>
    <p:extLst>
      <p:ext uri="{BB962C8B-B14F-4D97-AF65-F5344CB8AC3E}">
        <p14:creationId xmlns:p14="http://schemas.microsoft.com/office/powerpoint/2010/main" val="339011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>
                <a:solidFill>
                  <a:schemeClr val="tx1"/>
                </a:solidFill>
              </a:rPr>
              <a:t>3 </a:t>
            </a:r>
            <a:r>
              <a:rPr lang="en-US" sz="5000" dirty="0" smtClean="0">
                <a:solidFill>
                  <a:schemeClr val="tx1"/>
                </a:solidFill>
              </a:rPr>
              <a:t>Stage Testing</a:t>
            </a:r>
            <a:endParaRPr lang="en-US" sz="5000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1256496" y="1011084"/>
          <a:ext cx="9588981" cy="5829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411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https://lh3.googleusercontent.com/5XRNjYRbZ630iSfK_PR3tiH4yL1r1Qagyh0Mgkwv4AamFwgnsOl8HSHDcd5FmUQKoyhIV1u1RDQF1UYKJ-KuIaJoT9o8Um4VugWwHN9hE_XmNJkzTcNrc8Toe99SC6cA7dB4kgxK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687" y="1737902"/>
            <a:ext cx="4272117" cy="32574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https://lh3.googleusercontent.com/XLTxPGNW6HeVkhhMflntu1Vy2JNRpeR60k55DDZStotWjd_D0aNMybJeQDT90gsURXeap_T27QwppHwvVBEXMDMtHEYlxagrj0RuKOaapfZKFHNB9jDjXSdY80qBaK-XmrW01Y0w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04" y="1737902"/>
            <a:ext cx="4341868" cy="32564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&quot;No&quot; Symbol 1"/>
          <p:cNvSpPr/>
          <p:nvPr/>
        </p:nvSpPr>
        <p:spPr>
          <a:xfrm>
            <a:off x="1864177" y="2050697"/>
            <a:ext cx="2738322" cy="2630813"/>
          </a:xfrm>
          <a:prstGeom prst="noSmoking">
            <a:avLst/>
          </a:prstGeom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&quot;No&quot; Symbol 5"/>
          <p:cNvSpPr/>
          <p:nvPr/>
        </p:nvSpPr>
        <p:spPr>
          <a:xfrm>
            <a:off x="7615585" y="2050697"/>
            <a:ext cx="2738322" cy="2630813"/>
          </a:xfrm>
          <a:prstGeom prst="noSmoking">
            <a:avLst/>
          </a:prstGeom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506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solidFill>
                  <a:schemeClr val="tx1"/>
                </a:solidFill>
              </a:rPr>
              <a:t>Wireless Neural Recorder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100" dirty="0">
                <a:solidFill>
                  <a:schemeClr val="tx1"/>
                </a:solidFill>
              </a:rPr>
              <a:t>Improve Epilepsy patients’ quality of life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1"/>
                </a:solidFill>
              </a:rPr>
              <a:t>Untether them from the limitation of existing technology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1"/>
                </a:solidFill>
              </a:rPr>
              <a:t>Improve monitoring with more data for better procedural</a:t>
            </a:r>
          </a:p>
          <a:p>
            <a:pPr marL="0" indent="0">
              <a:buNone/>
            </a:pPr>
            <a:endParaRPr lang="en-US" sz="31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100" dirty="0" smtClean="0">
                <a:solidFill>
                  <a:schemeClr val="tx1"/>
                </a:solidFill>
              </a:rPr>
              <a:t>Applications </a:t>
            </a:r>
            <a:r>
              <a:rPr lang="en-US" sz="3100" dirty="0">
                <a:solidFill>
                  <a:schemeClr val="tx1"/>
                </a:solidFill>
              </a:rPr>
              <a:t>not only limited to epilepsy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 smtClean="0">
                <a:solidFill>
                  <a:schemeClr val="tx1"/>
                </a:solidFill>
              </a:rPr>
              <a:t>Sleep </a:t>
            </a:r>
            <a:r>
              <a:rPr lang="en-US" sz="2900" dirty="0">
                <a:solidFill>
                  <a:schemeClr val="tx1"/>
                </a:solidFill>
              </a:rPr>
              <a:t>diagnosis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 smtClean="0">
                <a:solidFill>
                  <a:schemeClr val="tx1"/>
                </a:solidFill>
              </a:rPr>
              <a:t>Diagnosis </a:t>
            </a:r>
            <a:r>
              <a:rPr lang="en-US" sz="2900" dirty="0">
                <a:solidFill>
                  <a:schemeClr val="tx1"/>
                </a:solidFill>
              </a:rPr>
              <a:t>diseases of the </a:t>
            </a:r>
            <a:r>
              <a:rPr lang="en-US" sz="2900" dirty="0" smtClean="0">
                <a:solidFill>
                  <a:schemeClr val="tx1"/>
                </a:solidFill>
              </a:rPr>
              <a:t>brain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 smtClean="0">
                <a:solidFill>
                  <a:schemeClr val="tx1"/>
                </a:solidFill>
              </a:rPr>
              <a:t>Brain stimulation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Screen Shot 2015-09-22 at 3.26.28 P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55" b="96460" l="5578" r="96414">
                        <a14:foregroundMark x1="19124" y1="30088" x2="19124" y2="30088"/>
                        <a14:foregroundMark x1="16335" y1="17699" x2="16335" y2="17699"/>
                        <a14:foregroundMark x1="31873" y1="39381" x2="31873" y2="39381"/>
                        <a14:foregroundMark x1="81673" y1="19027" x2="81673" y2="19027"/>
                        <a14:foregroundMark x1="73705" y1="15044" x2="73705" y2="15044"/>
                        <a14:foregroundMark x1="52988" y1="4425" x2="52988" y2="4425"/>
                        <a14:foregroundMark x1="41036" y1="3982" x2="41036" y2="3982"/>
                        <a14:foregroundMark x1="43426" y1="3982" x2="43426" y2="3982"/>
                        <a14:foregroundMark x1="45020" y1="4867" x2="45020" y2="4867"/>
                        <a14:foregroundMark x1="47410" y1="4867" x2="47410" y2="4867"/>
                        <a14:foregroundMark x1="55777" y1="5310" x2="55777" y2="5310"/>
                        <a14:foregroundMark x1="58566" y1="5310" x2="58566" y2="5310"/>
                        <a14:foregroundMark x1="28685" y1="17699" x2="28685" y2="17699"/>
                        <a14:foregroundMark x1="27888" y1="21681" x2="27888" y2="21681"/>
                        <a14:foregroundMark x1="15538" y1="22124" x2="15538" y2="22124"/>
                        <a14:foregroundMark x1="21116" y1="15929" x2="21116" y2="15929"/>
                        <a14:foregroundMark x1="23904" y1="17699" x2="23904" y2="17699"/>
                        <a14:foregroundMark x1="19522" y1="19469" x2="19522" y2="19469"/>
                        <a14:foregroundMark x1="14343" y1="19027" x2="14343" y2="19027"/>
                        <a14:foregroundMark x1="29084" y1="19469" x2="29084" y2="19469"/>
                        <a14:foregroundMark x1="72908" y1="20796" x2="72908" y2="20796"/>
                        <a14:foregroundMark x1="60558" y1="10177" x2="60558" y2="10177"/>
                        <a14:foregroundMark x1="6773" y1="4425" x2="6773" y2="4425"/>
                        <a14:foregroundMark x1="7570" y1="35398" x2="7570" y2="35398"/>
                        <a14:foregroundMark x1="93625" y1="5752" x2="93625" y2="5752"/>
                        <a14:foregroundMark x1="82869" y1="6195" x2="82869" y2="6195"/>
                        <a14:foregroundMark x1="68526" y1="6637" x2="68526" y2="6637"/>
                        <a14:foregroundMark x1="79681" y1="27876" x2="79681" y2="27876"/>
                        <a14:foregroundMark x1="86853" y1="30531" x2="86853" y2="30531"/>
                        <a14:foregroundMark x1="86056" y1="39823" x2="86056" y2="39823"/>
                        <a14:foregroundMark x1="93625" y1="24779" x2="93625" y2="24779"/>
                        <a14:foregroundMark x1="93625" y1="14602" x2="93625" y2="14602"/>
                        <a14:foregroundMark x1="92829" y1="18142" x2="92829" y2="18142"/>
                        <a14:foregroundMark x1="36255" y1="12389" x2="36255" y2="12389"/>
                        <a14:foregroundMark x1="12351" y1="14159" x2="12351" y2="14159"/>
                        <a14:foregroundMark x1="8765" y1="17699" x2="8765" y2="17699"/>
                        <a14:foregroundMark x1="11155" y1="27876" x2="11155" y2="278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005" y="2993355"/>
            <a:ext cx="3896835" cy="350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8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mnepilepsy.org/wp-content/uploads/2010/11/child-ee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0"/>
            <a:ext cx="9625280" cy="639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77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9-22 at 3.26.28 P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55" b="96460" l="5578" r="96414">
                        <a14:foregroundMark x1="19124" y1="30088" x2="19124" y2="30088"/>
                        <a14:foregroundMark x1="16335" y1="17699" x2="16335" y2="17699"/>
                        <a14:foregroundMark x1="31873" y1="39381" x2="31873" y2="39381"/>
                        <a14:foregroundMark x1="81673" y1="19027" x2="81673" y2="19027"/>
                        <a14:foregroundMark x1="73705" y1="15044" x2="73705" y2="15044"/>
                        <a14:foregroundMark x1="52988" y1="4425" x2="52988" y2="4425"/>
                        <a14:foregroundMark x1="41036" y1="3982" x2="41036" y2="3982"/>
                        <a14:foregroundMark x1="43426" y1="3982" x2="43426" y2="3982"/>
                        <a14:foregroundMark x1="45020" y1="4867" x2="45020" y2="4867"/>
                        <a14:foregroundMark x1="47410" y1="4867" x2="47410" y2="4867"/>
                        <a14:foregroundMark x1="55777" y1="5310" x2="55777" y2="5310"/>
                        <a14:foregroundMark x1="58566" y1="5310" x2="58566" y2="5310"/>
                        <a14:foregroundMark x1="28685" y1="17699" x2="28685" y2="17699"/>
                        <a14:foregroundMark x1="27888" y1="21681" x2="27888" y2="21681"/>
                        <a14:foregroundMark x1="15538" y1="22124" x2="15538" y2="22124"/>
                        <a14:foregroundMark x1="21116" y1="15929" x2="21116" y2="15929"/>
                        <a14:foregroundMark x1="23904" y1="17699" x2="23904" y2="17699"/>
                        <a14:foregroundMark x1="19522" y1="19469" x2="19522" y2="19469"/>
                        <a14:foregroundMark x1="14343" y1="19027" x2="14343" y2="19027"/>
                        <a14:foregroundMark x1="29084" y1="19469" x2="29084" y2="19469"/>
                        <a14:foregroundMark x1="72908" y1="20796" x2="72908" y2="20796"/>
                        <a14:foregroundMark x1="60558" y1="10177" x2="60558" y2="10177"/>
                        <a14:foregroundMark x1="6773" y1="4425" x2="6773" y2="4425"/>
                        <a14:foregroundMark x1="7570" y1="35398" x2="7570" y2="35398"/>
                        <a14:foregroundMark x1="93625" y1="5752" x2="93625" y2="5752"/>
                        <a14:foregroundMark x1="82869" y1="6195" x2="82869" y2="6195"/>
                        <a14:foregroundMark x1="68526" y1="6637" x2="68526" y2="6637"/>
                        <a14:foregroundMark x1="79681" y1="27876" x2="79681" y2="27876"/>
                        <a14:foregroundMark x1="86853" y1="30531" x2="86853" y2="30531"/>
                        <a14:foregroundMark x1="86056" y1="39823" x2="86056" y2="39823"/>
                        <a14:foregroundMark x1="93625" y1="24779" x2="93625" y2="24779"/>
                        <a14:foregroundMark x1="93625" y1="14602" x2="93625" y2="14602"/>
                        <a14:foregroundMark x1="92829" y1="18142" x2="92829" y2="18142"/>
                        <a14:foregroundMark x1="36255" y1="12389" x2="36255" y2="12389"/>
                        <a14:foregroundMark x1="12351" y1="14159" x2="12351" y2="14159"/>
                        <a14:foregroundMark x1="8765" y1="17699" x2="8765" y2="17699"/>
                        <a14:foregroundMark x1="11155" y1="27876" x2="11155" y2="278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95" y="1121789"/>
            <a:ext cx="4771432" cy="42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680936" y="2056218"/>
            <a:ext cx="11039558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r>
              <a:rPr lang="en-US" sz="11500" b="0" i="0" u="none" strike="noStrike" cap="none" baseline="0" dirty="0">
                <a:solidFill>
                  <a:schemeClr val="tx1"/>
                </a:solidFill>
                <a:latin typeface="Aharoni" panose="02010803020104030203" pitchFamily="2" charset="-79"/>
                <a:ea typeface="Arial"/>
                <a:cs typeface="Aharoni" panose="02010803020104030203" pitchFamily="2" charset="-79"/>
                <a:sym typeface="Arial"/>
              </a:rPr>
              <a:t>W</a:t>
            </a:r>
            <a:r>
              <a:rPr lang="en-US" sz="6600" b="0" i="0" u="none" strike="noStrike" cap="none" baseline="0" dirty="0">
                <a:solidFill>
                  <a:schemeClr val="tx1"/>
                </a:solidFill>
                <a:latin typeface="Aharoni" panose="02010803020104030203" pitchFamily="2" charset="-79"/>
                <a:ea typeface="Arial"/>
                <a:cs typeface="Aharoni" panose="02010803020104030203" pitchFamily="2" charset="-79"/>
                <a:sym typeface="Arial"/>
              </a:rPr>
              <a:t>IRELESS </a:t>
            </a:r>
            <a:r>
              <a:rPr lang="en-US" sz="11500" b="0" i="0" u="none" strike="noStrike" cap="none" baseline="0" dirty="0">
                <a:solidFill>
                  <a:schemeClr val="tx1"/>
                </a:solidFill>
                <a:latin typeface="Aharoni" panose="02010803020104030203" pitchFamily="2" charset="-79"/>
                <a:ea typeface="Arial"/>
                <a:cs typeface="Aharoni" panose="02010803020104030203" pitchFamily="2" charset="-79"/>
                <a:sym typeface="Arial"/>
              </a:rPr>
              <a:t>N</a:t>
            </a:r>
            <a:r>
              <a:rPr lang="en-US" sz="6600" b="0" i="0" u="none" strike="noStrike" cap="none" baseline="0" dirty="0">
                <a:solidFill>
                  <a:schemeClr val="tx1"/>
                </a:solidFill>
                <a:latin typeface="Aharoni" panose="02010803020104030203" pitchFamily="2" charset="-79"/>
                <a:ea typeface="Arial"/>
                <a:cs typeface="Aharoni" panose="02010803020104030203" pitchFamily="2" charset="-79"/>
                <a:sym typeface="Arial"/>
              </a:rPr>
              <a:t>EURAL </a:t>
            </a:r>
            <a:r>
              <a:rPr lang="en-US" sz="11500" b="0" i="0" u="none" strike="noStrike" cap="none" baseline="0" dirty="0">
                <a:solidFill>
                  <a:schemeClr val="tx1"/>
                </a:solidFill>
                <a:latin typeface="Aharoni" panose="02010803020104030203" pitchFamily="2" charset="-79"/>
                <a:ea typeface="Arial"/>
                <a:cs typeface="Aharoni" panose="02010803020104030203" pitchFamily="2" charset="-79"/>
                <a:sym typeface="Arial"/>
              </a:rPr>
              <a:t>R</a:t>
            </a:r>
            <a:r>
              <a:rPr lang="en-US" sz="6600" b="0" i="0" u="none" strike="noStrike" cap="none" baseline="0" dirty="0">
                <a:solidFill>
                  <a:schemeClr val="tx1"/>
                </a:solidFill>
                <a:latin typeface="Aharoni" panose="02010803020104030203" pitchFamily="2" charset="-79"/>
                <a:ea typeface="Arial"/>
                <a:cs typeface="Aharoni" panose="02010803020104030203" pitchFamily="2" charset="-79"/>
                <a:sym typeface="Arial"/>
              </a:rPr>
              <a:t>ECORDER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11978" y="3934026"/>
            <a:ext cx="7799678" cy="861420"/>
          </a:xfrm>
        </p:spPr>
        <p:txBody>
          <a:bodyPr>
            <a:normAutofit/>
          </a:bodyPr>
          <a:lstStyle/>
          <a:p>
            <a:r>
              <a:rPr lang="en-US" spc="300" dirty="0" smtClean="0">
                <a:solidFill>
                  <a:schemeClr val="tx1"/>
                </a:solidFill>
              </a:rPr>
              <a:t>Untethering  70  Million  Epilepsy  Patients</a:t>
            </a:r>
            <a:endParaRPr lang="en-US" spc="300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90676" y="4885508"/>
            <a:ext cx="4666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Stephen Xia      Tingkai Liu</a:t>
            </a:r>
            <a:r>
              <a:rPr lang="en-US" dirty="0"/>
              <a:t> </a:t>
            </a:r>
            <a:r>
              <a:rPr lang="en-US" dirty="0" smtClean="0"/>
              <a:t>     Julian Gao</a:t>
            </a:r>
            <a:r>
              <a:rPr lang="en-US" dirty="0"/>
              <a:t> </a:t>
            </a:r>
            <a:r>
              <a:rPr lang="en-US" dirty="0" smtClean="0"/>
              <a:t>     Xin Huang</a:t>
            </a:r>
            <a:endParaRPr 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4781006" y="4946469"/>
            <a:ext cx="0" cy="1567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952309" y="4961019"/>
            <a:ext cx="0" cy="1567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032172" y="4961019"/>
            <a:ext cx="0" cy="1567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r>
              <a:rPr lang="en-US" sz="5000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Affected Patients</a:t>
            </a:r>
            <a:endParaRPr lang="en-US" sz="5000" u="none" strike="noStrike" cap="none" baseline="0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781744"/>
              </p:ext>
            </p:extLst>
          </p:nvPr>
        </p:nvGraphicFramePr>
        <p:xfrm>
          <a:off x="1193079" y="2024737"/>
          <a:ext cx="9951080" cy="3827445"/>
        </p:xfrm>
        <a:graphic>
          <a:graphicData uri="http://schemas.openxmlformats.org/drawingml/2006/table">
            <a:tbl>
              <a:tblPr firstRow="1" bandRow="1"/>
              <a:tblGrid>
                <a:gridCol w="4975540"/>
                <a:gridCol w="4975540"/>
              </a:tblGrid>
              <a:tr h="237332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1% </a:t>
                      </a:r>
                      <a:r>
                        <a:rPr lang="en-US" sz="4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Population</a:t>
                      </a:r>
                      <a:endParaRPr lang="en-US" sz="4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10</a:t>
                      </a:r>
                      <a:r>
                        <a:rPr lang="en-US" sz="4800" baseline="0" dirty="0" smtClean="0"/>
                        <a:t> - </a:t>
                      </a:r>
                      <a:r>
                        <a:rPr lang="en-US" sz="4800" dirty="0" smtClean="0"/>
                        <a:t>25 Million Operations/ Year</a:t>
                      </a:r>
                      <a:endParaRPr lang="en-US" sz="4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4541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5 -</a:t>
                      </a:r>
                      <a:r>
                        <a:rPr lang="en-US" sz="4800" baseline="0" dirty="0" smtClean="0"/>
                        <a:t> 6 Days per Operation</a:t>
                      </a:r>
                      <a:endParaRPr lang="en-US" sz="48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r>
              <a:rPr lang="en-US" sz="5000" b="0" i="0" u="none" strike="noStrike" cap="none" baseline="0" dirty="0" smtClean="0">
                <a:solidFill>
                  <a:srgbClr val="0C0C0C"/>
                </a:solidFill>
                <a:ea typeface="Arial"/>
                <a:cs typeface="Arial"/>
                <a:sym typeface="Arial"/>
              </a:rPr>
              <a:t>Customers </a:t>
            </a:r>
            <a:r>
              <a:rPr lang="en-US" sz="5000" b="0" i="0" u="none" strike="noStrike" cap="none" baseline="0" dirty="0">
                <a:solidFill>
                  <a:srgbClr val="0C0C0C"/>
                </a:solidFill>
                <a:ea typeface="Arial"/>
                <a:cs typeface="Arial"/>
                <a:sym typeface="Arial"/>
              </a:rPr>
              <a:t>– </a:t>
            </a:r>
            <a:r>
              <a:rPr lang="en-US" cap="none" dirty="0" smtClean="0">
                <a:solidFill>
                  <a:srgbClr val="0C0C0C"/>
                </a:solidFill>
                <a:ea typeface="Arial"/>
                <a:cs typeface="Arial"/>
                <a:sym typeface="Arial"/>
              </a:rPr>
              <a:t>EEG </a:t>
            </a:r>
            <a:r>
              <a:rPr lang="en-US" dirty="0" smtClean="0">
                <a:solidFill>
                  <a:srgbClr val="0C0C0C"/>
                </a:solidFill>
                <a:ea typeface="Arial"/>
                <a:cs typeface="Arial"/>
                <a:sym typeface="Arial"/>
              </a:rPr>
              <a:t>S</a:t>
            </a:r>
            <a:r>
              <a:rPr lang="en-US" cap="none" dirty="0" smtClean="0">
                <a:solidFill>
                  <a:srgbClr val="0C0C0C"/>
                </a:solidFill>
                <a:ea typeface="Arial"/>
                <a:cs typeface="Arial"/>
                <a:sym typeface="Arial"/>
              </a:rPr>
              <a:t>ervice </a:t>
            </a:r>
            <a:r>
              <a:rPr lang="en-US" dirty="0">
                <a:solidFill>
                  <a:srgbClr val="0C0C0C"/>
                </a:solidFill>
                <a:ea typeface="Arial"/>
                <a:cs typeface="Arial"/>
                <a:sym typeface="Arial"/>
              </a:rPr>
              <a:t>P</a:t>
            </a:r>
            <a:r>
              <a:rPr lang="en-US" cap="none" dirty="0" smtClean="0">
                <a:solidFill>
                  <a:srgbClr val="0C0C0C"/>
                </a:solidFill>
                <a:ea typeface="Arial"/>
                <a:cs typeface="Arial"/>
                <a:sym typeface="Arial"/>
              </a:rPr>
              <a:t>roviders</a:t>
            </a:r>
            <a:endParaRPr lang="en-US" sz="5000" b="0" i="0" u="none" strike="noStrike" cap="none" baseline="0" dirty="0">
              <a:solidFill>
                <a:srgbClr val="0C0C0C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 "/>
            </a:pPr>
            <a:endParaRPr lang="en-US" sz="2200" b="0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91440" marR="0" lvl="0" indent="482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91440" marR="0" lvl="0" indent="482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91440" marR="0" lvl="0" indent="48260" algn="l" rtl="0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57407"/>
              </p:ext>
            </p:extLst>
          </p:nvPr>
        </p:nvGraphicFramePr>
        <p:xfrm>
          <a:off x="1573474" y="2130356"/>
          <a:ext cx="9138594" cy="3168425"/>
        </p:xfrm>
        <a:graphic>
          <a:graphicData uri="http://schemas.openxmlformats.org/drawingml/2006/table">
            <a:tbl>
              <a:tblPr firstRow="1" bandRow="1"/>
              <a:tblGrid>
                <a:gridCol w="3046198"/>
                <a:gridCol w="3046198"/>
                <a:gridCol w="3046198"/>
              </a:tblGrid>
              <a:tr h="1431065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Hospitals</a:t>
                      </a:r>
                      <a:endParaRPr lang="en-US" sz="5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Clinics</a:t>
                      </a:r>
                      <a:endParaRPr lang="en-US" sz="5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Research Institutes</a:t>
                      </a:r>
                      <a:endParaRPr lang="en-US" sz="5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431065">
                <a:tc>
                  <a:txBody>
                    <a:bodyPr/>
                    <a:lstStyle/>
                    <a:p>
                      <a:pPr algn="ctr"/>
                      <a:r>
                        <a:rPr lang="en-US" sz="5400" smtClean="0"/>
                        <a:t>&gt; 4500</a:t>
                      </a:r>
                      <a:endParaRPr lang="en-US" sz="5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&gt; 5500</a:t>
                      </a:r>
                      <a:endParaRPr lang="en-US" sz="5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150</a:t>
                      </a:r>
                      <a:endParaRPr lang="en-US" sz="5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r>
              <a:rPr lang="en-US" sz="5000" b="0" i="0" u="none" strike="noStrike" cap="none" baseline="0" dirty="0" smtClean="0">
                <a:solidFill>
                  <a:srgbClr val="0C0C0C"/>
                </a:solidFill>
                <a:ea typeface="Arial"/>
                <a:cs typeface="Arial"/>
                <a:sym typeface="Arial"/>
              </a:rPr>
              <a:t>Total Marke</a:t>
            </a:r>
            <a:r>
              <a:rPr lang="en-US" sz="5000" dirty="0" smtClean="0">
                <a:solidFill>
                  <a:srgbClr val="0C0C0C"/>
                </a:solidFill>
                <a:ea typeface="Arial"/>
                <a:cs typeface="Arial"/>
                <a:sym typeface="Arial"/>
              </a:rPr>
              <a:t>t Value</a:t>
            </a:r>
            <a:endParaRPr lang="en-US" sz="5000" b="0" i="0" u="none" strike="noStrike" cap="none" baseline="0" dirty="0">
              <a:solidFill>
                <a:srgbClr val="0C0C0C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idx="1"/>
          </p:nvPr>
        </p:nvSpPr>
        <p:spPr>
          <a:xfrm>
            <a:off x="1097280" y="2318561"/>
            <a:ext cx="10894979" cy="59590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 "/>
            </a:pPr>
            <a:r>
              <a:rPr lang="en-US" sz="54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Customers * Machines * Unit Price </a:t>
            </a:r>
          </a:p>
        </p:txBody>
      </p:sp>
      <p:sp>
        <p:nvSpPr>
          <p:cNvPr id="2" name="Rectangle 1"/>
          <p:cNvSpPr/>
          <p:nvPr/>
        </p:nvSpPr>
        <p:spPr>
          <a:xfrm>
            <a:off x="3300726" y="4137694"/>
            <a:ext cx="47195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8" indent="-91440">
              <a:spcBef>
                <a:spcPts val="1400"/>
              </a:spcBef>
              <a:spcAft>
                <a:spcPts val="200"/>
              </a:spcAft>
              <a:buSzPct val="100000"/>
              <a:buFont typeface="Arial"/>
              <a:buChar char=" "/>
            </a:pPr>
            <a:r>
              <a:rPr lang="en-US" sz="6000" dirty="0" smtClean="0">
                <a:solidFill>
                  <a:schemeClr val="dk1"/>
                </a:solidFill>
              </a:rPr>
              <a:t>$ 300 Million</a:t>
            </a:r>
            <a:endParaRPr lang="en-US" sz="6000" dirty="0">
              <a:solidFill>
                <a:schemeClr val="dk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516284" y="3854372"/>
            <a:ext cx="9155574" cy="23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>
                <a:solidFill>
                  <a:srgbClr val="0C0C0C"/>
                </a:solidFill>
                <a:ea typeface="Arial"/>
                <a:cs typeface="Arial"/>
                <a:sym typeface="Arial"/>
              </a:rPr>
              <a:t>Customer</a:t>
            </a:r>
            <a:r>
              <a:rPr lang="en-US" sz="5000" cap="all" dirty="0" smtClean="0">
                <a:solidFill>
                  <a:schemeClr val="tx1"/>
                </a:solidFill>
              </a:rPr>
              <a:t> </a:t>
            </a:r>
            <a:r>
              <a:rPr lang="en-US" sz="5000" dirty="0" smtClean="0">
                <a:solidFill>
                  <a:srgbClr val="0C0C0C"/>
                </a:solidFill>
                <a:cs typeface="Arial"/>
                <a:sym typeface="Arial"/>
              </a:rPr>
              <a:t>Needs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Safety </a:t>
            </a:r>
            <a:r>
              <a:rPr lang="en-US" sz="2800" dirty="0">
                <a:solidFill>
                  <a:schemeClr val="tx1"/>
                </a:solidFill>
              </a:rPr>
              <a:t>(FDA, HIPAA, WHO MDR)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Real-Time, Accurate </a:t>
            </a:r>
            <a:r>
              <a:rPr lang="en-US" sz="2800" dirty="0">
                <a:solidFill>
                  <a:schemeClr val="tx1"/>
                </a:solidFill>
              </a:rPr>
              <a:t>&amp; </a:t>
            </a:r>
            <a:r>
              <a:rPr lang="en-US" sz="2800" dirty="0" smtClean="0">
                <a:solidFill>
                  <a:schemeClr val="tx1"/>
                </a:solidFill>
              </a:rPr>
              <a:t>Reliable Data</a:t>
            </a:r>
            <a:endParaRPr lang="en-US" sz="2800" dirty="0">
              <a:solidFill>
                <a:schemeClr val="tx1"/>
              </a:solidFill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Convenience, Mobility &amp; Low Power</a:t>
            </a:r>
          </a:p>
        </p:txBody>
      </p:sp>
    </p:spTree>
    <p:extLst>
      <p:ext uri="{BB962C8B-B14F-4D97-AF65-F5344CB8AC3E}">
        <p14:creationId xmlns:p14="http://schemas.microsoft.com/office/powerpoint/2010/main" val="63735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sz="5000" cap="all" dirty="0" err="1" smtClean="0">
                <a:solidFill>
                  <a:schemeClr val="tx1"/>
                </a:solidFill>
              </a:rPr>
              <a:t>NEuronexus</a:t>
            </a:r>
            <a:endParaRPr lang="en-US" sz="5000" dirty="0">
              <a:solidFill>
                <a:schemeClr val="tx1"/>
              </a:solidFill>
            </a:endParaRPr>
          </a:p>
        </p:txBody>
      </p:sp>
      <p:pic>
        <p:nvPicPr>
          <p:cNvPr id="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1752" y="2067278"/>
            <a:ext cx="7095220" cy="367376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3737" y="2067278"/>
            <a:ext cx="3703899" cy="2932985"/>
          </a:xfrm>
        </p:spPr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/>
          </a:p>
          <a:p>
            <a:pPr lvl="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/>
              <a:t> Wired Connection</a:t>
            </a:r>
          </a:p>
          <a:p>
            <a:pPr lvl="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 </a:t>
            </a:r>
            <a:r>
              <a:rPr lang="en-US" sz="2400" dirty="0" smtClean="0"/>
              <a:t>Large form factor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671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658</TotalTime>
  <Words>476</Words>
  <Application>Microsoft Office PowerPoint</Application>
  <PresentationFormat>Widescreen</PresentationFormat>
  <Paragraphs>154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Aharoni</vt:lpstr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WIRELESS NEURAL RECORDER</vt:lpstr>
      <vt:lpstr>Affected Patients</vt:lpstr>
      <vt:lpstr>Customers – EEG Service Providers</vt:lpstr>
      <vt:lpstr>Total Market Value</vt:lpstr>
      <vt:lpstr>Customer Needs</vt:lpstr>
      <vt:lpstr>NEuronexus</vt:lpstr>
      <vt:lpstr>DEUTERON  Wireless Neural Logger</vt:lpstr>
      <vt:lpstr>Design Specifications</vt:lpstr>
      <vt:lpstr>System Diagram</vt:lpstr>
      <vt:lpstr>Challenges</vt:lpstr>
      <vt:lpstr>Wireless Options</vt:lpstr>
      <vt:lpstr>Wireless Options</vt:lpstr>
      <vt:lpstr>Bluetooth Low Energy</vt:lpstr>
      <vt:lpstr>Power Options</vt:lpstr>
      <vt:lpstr>Power Options</vt:lpstr>
      <vt:lpstr>3 Stage Testing</vt:lpstr>
      <vt:lpstr>Wireless Neural Recorder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NEURAL RECORDER</dc:title>
  <dc:creator>Tingkai Liu</dc:creator>
  <cp:lastModifiedBy>Tingkai Liu</cp:lastModifiedBy>
  <cp:revision>48</cp:revision>
  <dcterms:modified xsi:type="dcterms:W3CDTF">2015-09-25T09:02:45Z</dcterms:modified>
</cp:coreProperties>
</file>